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467" r:id="rId2"/>
    <p:sldId id="380" r:id="rId3"/>
    <p:sldId id="718" r:id="rId4"/>
    <p:sldId id="777" r:id="rId5"/>
    <p:sldId id="374" r:id="rId6"/>
    <p:sldId id="804" r:id="rId7"/>
    <p:sldId id="806" r:id="rId8"/>
    <p:sldId id="803" r:id="rId9"/>
    <p:sldId id="797" r:id="rId10"/>
    <p:sldId id="725" r:id="rId11"/>
    <p:sldId id="726" r:id="rId12"/>
    <p:sldId id="778" r:id="rId13"/>
    <p:sldId id="779" r:id="rId14"/>
    <p:sldId id="795" r:id="rId15"/>
    <p:sldId id="796" r:id="rId16"/>
    <p:sldId id="510" r:id="rId17"/>
    <p:sldId id="637" r:id="rId18"/>
    <p:sldId id="648" r:id="rId19"/>
    <p:sldId id="650" r:id="rId20"/>
    <p:sldId id="656" r:id="rId21"/>
    <p:sldId id="800" r:id="rId22"/>
    <p:sldId id="798" r:id="rId23"/>
    <p:sldId id="801" r:id="rId24"/>
    <p:sldId id="799" r:id="rId25"/>
    <p:sldId id="802" r:id="rId26"/>
    <p:sldId id="805" r:id="rId27"/>
    <p:sldId id="807" r:id="rId28"/>
    <p:sldId id="808" r:id="rId29"/>
    <p:sldId id="809" r:id="rId30"/>
    <p:sldId id="810" r:id="rId31"/>
  </p:sldIdLst>
  <p:sldSz cx="11887200" cy="6858000"/>
  <p:notesSz cx="7099300" cy="10234613"/>
  <p:defaultTextStyle>
    <a:defPPr>
      <a:defRPr lang="ar-SA"/>
    </a:defPPr>
    <a:lvl1pPr algn="r" rtl="1" fontAlgn="base">
      <a:spcBef>
        <a:spcPct val="2000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2000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2000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2000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2000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CCFF99"/>
    <a:srgbClr val="F8F856"/>
    <a:srgbClr val="FF6600"/>
    <a:srgbClr val="000099"/>
    <a:srgbClr val="FDFA82"/>
    <a:srgbClr val="FAF404"/>
    <a:srgbClr val="99FF33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108" autoAdjust="0"/>
    <p:restoredTop sz="93948" autoAdjust="0"/>
  </p:normalViewPr>
  <p:slideViewPr>
    <p:cSldViewPr>
      <p:cViewPr>
        <p:scale>
          <a:sx n="66" d="100"/>
          <a:sy n="66" d="100"/>
        </p:scale>
        <p:origin x="-1470" y="-456"/>
      </p:cViewPr>
      <p:guideLst>
        <p:guide orient="horz" pos="2160"/>
        <p:guide pos="3744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8340"/>
    </p:cViewPr>
  </p:sorterViewPr>
  <p:notesViewPr>
    <p:cSldViewPr>
      <p:cViewPr varScale="1">
        <p:scale>
          <a:sx n="62" d="100"/>
          <a:sy n="62" d="100"/>
        </p:scale>
        <p:origin x="-3342" y="-84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300"/>
            </a:lvl1pPr>
          </a:lstStyle>
          <a:p>
            <a:pPr>
              <a:defRPr/>
            </a:pPr>
            <a:endParaRPr lang="en-US" dirty="0">
              <a:cs typeface="B Mitra" pitchFamily="2" charset="-78"/>
            </a:endParaRP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/>
            </a:lvl1pPr>
          </a:lstStyle>
          <a:p>
            <a:pPr>
              <a:defRPr/>
            </a:pPr>
            <a:fld id="{F0E0CA31-E74E-4958-AD46-5A2EE08A440B}" type="datetimeFigureOut">
              <a:rPr lang="en-US">
                <a:cs typeface="B Mitra" pitchFamily="2" charset="-78"/>
              </a:rPr>
              <a:pPr>
                <a:defRPr/>
              </a:pPr>
              <a:t>8/27/2017</a:t>
            </a:fld>
            <a:endParaRPr lang="en-US" dirty="0">
              <a:cs typeface="B Mitra" pitchFamily="2" charset="-78"/>
            </a:endParaRPr>
          </a:p>
        </p:txBody>
      </p:sp>
      <p:sp>
        <p:nvSpPr>
          <p:cNvPr id="223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300"/>
            </a:lvl1pPr>
          </a:lstStyle>
          <a:p>
            <a:pPr>
              <a:defRPr/>
            </a:pPr>
            <a:endParaRPr lang="en-US" dirty="0">
              <a:cs typeface="B Mitra" pitchFamily="2" charset="-78"/>
            </a:endParaRPr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/>
            </a:lvl1pPr>
          </a:lstStyle>
          <a:p>
            <a:pPr>
              <a:defRPr/>
            </a:pPr>
            <a:fld id="{1B3E9741-5581-4322-862B-2FBE1E586643}" type="slidenum">
              <a:rPr lang="ar-SA">
                <a:cs typeface="B Mitra" pitchFamily="2" charset="-78"/>
              </a:rPr>
              <a:pPr>
                <a:defRPr/>
              </a:pPr>
              <a:t>‹#›</a:t>
            </a:fld>
            <a:endParaRPr lang="en-US" dirty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878600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300">
                <a:cs typeface="B Mitra" pitchFamily="2" charset="-7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>
                <a:cs typeface="B Mitra" pitchFamily="2" charset="-78"/>
              </a:defRPr>
            </a:lvl1pPr>
          </a:lstStyle>
          <a:p>
            <a:pPr>
              <a:defRPr/>
            </a:pPr>
            <a:fld id="{C1F90FEC-EFB2-4851-951C-00C4D03636FC}" type="datetimeFigureOut">
              <a:rPr lang="en-US" smtClean="0"/>
              <a:pPr>
                <a:defRPr/>
              </a:pPr>
              <a:t>8/27/2017</a:t>
            </a:fld>
            <a:endParaRPr lang="en-US" dirty="0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5425" y="768350"/>
            <a:ext cx="664845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3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8850" y="5192713"/>
            <a:ext cx="5181600" cy="4273550"/>
          </a:xfrm>
          <a:prstGeom prst="rect">
            <a:avLst/>
          </a:prstGeom>
          <a:noFill/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sp>
        <p:nvSpPr>
          <p:cNvPr id="203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300">
                <a:cs typeface="B Mitra" pitchFamily="2" charset="-7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3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>
                <a:cs typeface="B Mitra" pitchFamily="2" charset="-78"/>
              </a:defRPr>
            </a:lvl1pPr>
          </a:lstStyle>
          <a:p>
            <a:pPr>
              <a:defRPr/>
            </a:pPr>
            <a:fld id="{48AC8928-8C1F-42C6-96B4-4A3A86E92B91}" type="slidenum">
              <a:rPr lang="ar-SA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4878388" y="5345113"/>
            <a:ext cx="1143000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marL="342900" indent="-342900">
              <a:defRPr/>
            </a:pPr>
            <a:r>
              <a:rPr lang="fa-IR" sz="1800" b="1" dirty="0">
                <a:latin typeface="IranNastaliq" pitchFamily="18" charset="0"/>
                <a:cs typeface="Mitra" pitchFamily="2" charset="-78"/>
              </a:rPr>
              <a:t>يادداشت: </a:t>
            </a:r>
            <a:endParaRPr lang="en-US" sz="1800" b="1" dirty="0">
              <a:latin typeface="IranNastaliq" pitchFamily="18" charset="0"/>
              <a:cs typeface="Mitra" pitchFamily="2" charset="-78"/>
            </a:endParaRPr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1035050" y="5727700"/>
            <a:ext cx="4953000" cy="365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/>
          <a:lstStyle/>
          <a:p>
            <a:pPr marL="342900" indent="-342900">
              <a:lnSpc>
                <a:spcPct val="220000"/>
              </a:lnSpc>
              <a:defRPr/>
            </a:pPr>
            <a:r>
              <a:rPr lang="fa-IR" sz="1600" dirty="0">
                <a:solidFill>
                  <a:srgbClr val="CCCCCC"/>
                </a:solidFill>
                <a:cs typeface="Lotus" pitchFamily="2" charset="-78"/>
              </a:rPr>
              <a:t>...........................................................................................................................</a:t>
            </a:r>
          </a:p>
          <a:p>
            <a:pPr marL="342900" indent="-342900">
              <a:lnSpc>
                <a:spcPct val="250000"/>
              </a:lnSpc>
              <a:defRPr/>
            </a:pPr>
            <a:r>
              <a:rPr lang="fa-IR" sz="1600" dirty="0">
                <a:solidFill>
                  <a:srgbClr val="CCCCCC"/>
                </a:solidFill>
                <a:cs typeface="Lotus" pitchFamily="2" charset="-78"/>
              </a:rPr>
              <a:t>. ............................................................................................................................</a:t>
            </a:r>
          </a:p>
          <a:p>
            <a:pPr marL="342900" indent="-342900">
              <a:lnSpc>
                <a:spcPct val="250000"/>
              </a:lnSpc>
              <a:defRPr/>
            </a:pPr>
            <a:r>
              <a:rPr lang="fa-IR" sz="1600" dirty="0">
                <a:solidFill>
                  <a:srgbClr val="CCCCCC"/>
                </a:solidFill>
                <a:cs typeface="Lotus" pitchFamily="2" charset="-78"/>
              </a:rPr>
              <a:t>............................................................................................................................</a:t>
            </a:r>
          </a:p>
          <a:p>
            <a:pPr marL="342900" indent="-342900">
              <a:lnSpc>
                <a:spcPct val="250000"/>
              </a:lnSpc>
              <a:defRPr/>
            </a:pPr>
            <a:r>
              <a:rPr lang="fa-IR" sz="1600" dirty="0">
                <a:solidFill>
                  <a:srgbClr val="CCCCCC"/>
                </a:solidFill>
                <a:cs typeface="Lotus" pitchFamily="2" charset="-78"/>
              </a:rPr>
              <a:t>............................................................................................................................</a:t>
            </a:r>
          </a:p>
          <a:p>
            <a:pPr marL="342900" indent="-342900">
              <a:lnSpc>
                <a:spcPct val="250000"/>
              </a:lnSpc>
              <a:defRPr/>
            </a:pPr>
            <a:r>
              <a:rPr lang="fa-IR" sz="1600" dirty="0">
                <a:solidFill>
                  <a:srgbClr val="CCCCCC"/>
                </a:solidFill>
                <a:cs typeface="Lotus" pitchFamily="2" charset="-78"/>
              </a:rPr>
              <a:t>............................................................................................................................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11774267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B Mitra" pitchFamily="2" charset="-78"/>
      </a:defRPr>
    </a:lvl1pPr>
    <a:lvl2pPr marL="742950" indent="-28575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143000" indent="-228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600200" indent="-228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57400" indent="-228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56AD9AA-41BE-43B0-B513-F38A99AFFB1E}" type="slidenum">
              <a:rPr lang="ar-SA" sz="1300" smtClean="0">
                <a:cs typeface="B Mitra" pitchFamily="2" charset="-78"/>
              </a:rPr>
              <a:pPr eaLnBrk="1" hangingPunct="1"/>
              <a:t>1</a:t>
            </a:fld>
            <a:endParaRPr lang="en-US" sz="1300" dirty="0" smtClean="0">
              <a:cs typeface="B Mitra" pitchFamily="2" charset="-78"/>
            </a:endParaRPr>
          </a:p>
        </p:txBody>
      </p:sp>
      <p:sp>
        <p:nvSpPr>
          <p:cNvPr id="6144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25425" y="768350"/>
            <a:ext cx="6648450" cy="3836988"/>
          </a:xfrm>
          <a:ln/>
        </p:spPr>
      </p:sp>
      <p:sp>
        <p:nvSpPr>
          <p:cNvPr id="6144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a-IR" dirty="0" smtClean="0">
              <a:latin typeface="Arial" pitchFamily="34" charset="0"/>
            </a:endParaRPr>
          </a:p>
        </p:txBody>
      </p:sp>
      <p:sp>
        <p:nvSpPr>
          <p:cNvPr id="61445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0492900-AE57-4A95-8548-7FB1AEBBE722}" type="slidenum">
              <a:rPr lang="ar-SA" sz="1300">
                <a:cs typeface="B Mitra" pitchFamily="2" charset="-78"/>
              </a:rPr>
              <a:pPr eaLnBrk="1" hangingPunct="1">
                <a:spcBef>
                  <a:spcPct val="0"/>
                </a:spcBef>
              </a:pPr>
              <a:t>1</a:t>
            </a:fld>
            <a:endParaRPr lang="en-US" sz="1300" dirty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37518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30B2FD2-D48A-4D16-B161-8A56ECB9A5F4}" type="slidenum">
              <a:rPr lang="ar-SA" sz="1300" smtClean="0">
                <a:cs typeface="B Mitra" pitchFamily="2" charset="-78"/>
              </a:rPr>
              <a:pPr eaLnBrk="1" hangingPunct="1"/>
              <a:t>18</a:t>
            </a:fld>
            <a:endParaRPr lang="en-US" sz="1300" dirty="0" smtClean="0">
              <a:cs typeface="B Mitra" pitchFamily="2" charset="-78"/>
            </a:endParaRPr>
          </a:p>
        </p:txBody>
      </p:sp>
      <p:sp>
        <p:nvSpPr>
          <p:cNvPr id="76803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3273654-2C02-4EB9-BA85-D762BAABA789}" type="slidenum">
              <a:rPr lang="ar-SA" sz="1300">
                <a:cs typeface="B Mitra" pitchFamily="2" charset="-78"/>
              </a:rPr>
              <a:pPr eaLnBrk="1" hangingPunct="1">
                <a:spcBef>
                  <a:spcPct val="0"/>
                </a:spcBef>
              </a:pPr>
              <a:t>18</a:t>
            </a:fld>
            <a:endParaRPr lang="en-US" sz="1300" dirty="0">
              <a:cs typeface="B Mitra" pitchFamily="2" charset="-78"/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5425" y="768350"/>
            <a:ext cx="6648450" cy="38369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400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8729F86-D8AB-4939-916E-442396F06EDE}" type="slidenum">
              <a:rPr lang="ar-SA" sz="1300" smtClean="0">
                <a:cs typeface="B Mitra" pitchFamily="2" charset="-78"/>
              </a:rPr>
              <a:pPr eaLnBrk="1" hangingPunct="1"/>
              <a:t>19</a:t>
            </a:fld>
            <a:endParaRPr lang="en-US" sz="1300" dirty="0" smtClean="0">
              <a:cs typeface="B Mitra" pitchFamily="2" charset="-78"/>
            </a:endParaRPr>
          </a:p>
        </p:txBody>
      </p:sp>
      <p:sp>
        <p:nvSpPr>
          <p:cNvPr id="78851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5118649-2E6F-4EC9-9D2F-4B58C5B778F0}" type="slidenum">
              <a:rPr lang="ar-SA" sz="1300">
                <a:cs typeface="B Mitra" pitchFamily="2" charset="-78"/>
              </a:rPr>
              <a:pPr eaLnBrk="1" hangingPunct="1">
                <a:spcBef>
                  <a:spcPct val="0"/>
                </a:spcBef>
              </a:pPr>
              <a:t>19</a:t>
            </a:fld>
            <a:endParaRPr lang="en-US" sz="1300" dirty="0">
              <a:cs typeface="B Mitra" pitchFamily="2" charset="-78"/>
            </a:endParaRPr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5425" y="768350"/>
            <a:ext cx="6648450" cy="3836988"/>
          </a:xfrm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9372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3838" y="768350"/>
            <a:ext cx="6650037" cy="3836988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294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A170EDE-09ED-4AAE-B159-BB7534160259}" type="slidenum">
              <a:rPr lang="ar-SA" sz="1300" smtClean="0">
                <a:cs typeface="B Mitra" pitchFamily="2" charset="-78"/>
              </a:rPr>
              <a:pPr eaLnBrk="1" hangingPunct="1"/>
              <a:t>2</a:t>
            </a:fld>
            <a:endParaRPr lang="en-US" sz="1300" dirty="0" smtClean="0">
              <a:cs typeface="B Mitra" pitchFamily="2" charset="-78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5425" y="768350"/>
            <a:ext cx="6648450" cy="3836988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a-IR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888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5425" y="768350"/>
            <a:ext cx="6648450" cy="3836988"/>
          </a:xfrm>
        </p:spPr>
      </p:sp>
      <p:sp>
        <p:nvSpPr>
          <p:cNvPr id="3607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761" y="4860862"/>
            <a:ext cx="5679778" cy="46060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BE980D4-C11F-4E15-BA01-52833800DBE2}" type="slidenum">
              <a:rPr lang="ar-SA" sz="1300" smtClean="0">
                <a:cs typeface="B Mitra" pitchFamily="2" charset="-78"/>
              </a:rPr>
              <a:pPr eaLnBrk="1" hangingPunct="1"/>
              <a:t>5</a:t>
            </a:fld>
            <a:endParaRPr lang="en-US" sz="1300" dirty="0" smtClean="0">
              <a:cs typeface="B Mitra" pitchFamily="2" charset="-78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5425" y="768350"/>
            <a:ext cx="6648450" cy="3836988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a-IR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774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BE980D4-C11F-4E15-BA01-52833800DBE2}" type="slidenum">
              <a:rPr lang="ar-SA" sz="1300" smtClean="0">
                <a:cs typeface="B Mitra" pitchFamily="2" charset="-78"/>
              </a:rPr>
              <a:pPr eaLnBrk="1" hangingPunct="1"/>
              <a:t>10</a:t>
            </a:fld>
            <a:endParaRPr lang="en-US" sz="1300" dirty="0" smtClean="0">
              <a:cs typeface="B Mitra" pitchFamily="2" charset="-78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5425" y="768350"/>
            <a:ext cx="6648450" cy="3836988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a-IR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774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761" y="4860862"/>
            <a:ext cx="5679778" cy="46060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761" y="4860862"/>
            <a:ext cx="5679778" cy="46060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25425" y="768350"/>
            <a:ext cx="6648450" cy="3836988"/>
          </a:xfrm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 dirty="0" smtClean="0"/>
          </a:p>
        </p:txBody>
      </p:sp>
    </p:spTree>
    <p:extLst>
      <p:ext uri="{BB962C8B-B14F-4D97-AF65-F5344CB8AC3E}">
        <p14:creationId xmlns:p14="http://schemas.microsoft.com/office/powerpoint/2010/main" val="2757232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25425" y="768350"/>
            <a:ext cx="6648450" cy="3836988"/>
          </a:xfrm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590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26"/>
            <a:ext cx="10104120" cy="1470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03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487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39"/>
            <a:ext cx="2674620" cy="5851525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39"/>
            <a:ext cx="782574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323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4360" y="274639"/>
            <a:ext cx="10698480" cy="585152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942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189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01"/>
            <a:ext cx="1010412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740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101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017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86840" y="6096001"/>
            <a:ext cx="2773680" cy="36512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fld id="{7BA984AD-3951-4176-9AFF-BAFEE5F2EE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723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4425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73050"/>
            <a:ext cx="3910807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1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435101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6916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0817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4360" y="1600201"/>
            <a:ext cx="1069848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5539420" y="6177754"/>
            <a:ext cx="5786440" cy="35083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B Mitra" panose="00000400000000000000" pitchFamily="2" charset="-78"/>
              </a:rPr>
              <a:t>سمینار آموزشی ویژه  شرکت های متقاضی شرکت در جایزه ملی کیفیت غذا – 8 شهریور 1396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B Mitra" panose="00000400000000000000" pitchFamily="2" charset="-78"/>
            </a:endParaRPr>
          </a:p>
        </p:txBody>
      </p:sp>
      <p:cxnSp>
        <p:nvCxnSpPr>
          <p:cNvPr id="6" name="Straight Connector 5"/>
          <p:cNvCxnSpPr/>
          <p:nvPr userDrawn="1"/>
        </p:nvCxnSpPr>
        <p:spPr bwMode="auto">
          <a:xfrm flipH="1" flipV="1">
            <a:off x="594360" y="846138"/>
            <a:ext cx="10698480" cy="207962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 userDrawn="1"/>
        </p:nvCxnSpPr>
        <p:spPr bwMode="auto">
          <a:xfrm flipH="1">
            <a:off x="792480" y="1143000"/>
            <a:ext cx="104013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9810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44" y="62593"/>
            <a:ext cx="8286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 userDrawn="1"/>
        </p:nvSpPr>
        <p:spPr bwMode="auto">
          <a:xfrm>
            <a:off x="178865" y="822440"/>
            <a:ext cx="1868490" cy="35083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B Mitra" panose="00000400000000000000" pitchFamily="2" charset="-78"/>
              </a:rPr>
              <a:t>FINQA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B Mitra" panose="00000400000000000000" pitchFamily="2" charset="-78"/>
            </a:endParaRPr>
          </a:p>
        </p:txBody>
      </p:sp>
      <p:pic>
        <p:nvPicPr>
          <p:cNvPr id="119811" name="Picture 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3865" y="15005"/>
            <a:ext cx="721995" cy="105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B Mitra" pitchFamily="2" charset="-78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B Mitra" pitchFamily="2" charset="-78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B Mitra" pitchFamily="2" charset="-78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B Mitra" pitchFamily="2" charset="-78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B Mitra" pitchFamily="2" charset="-78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B Mitra" pitchFamily="2" charset="-78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arviz.alavi44@gmai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10" Type="http://schemas.openxmlformats.org/officeDocument/2006/relationships/image" Target="../media/image1.png"/><Relationship Id="rId4" Type="http://schemas.openxmlformats.org/officeDocument/2006/relationships/image" Target="../media/image10.png"/><Relationship Id="rId9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83136" y="1596881"/>
            <a:ext cx="10537508" cy="3853852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lIns="9525" tIns="9525" rIns="9525" bIns="9525"/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defTabSz="977900" eaLnBrk="1" hangingPunct="1">
              <a:lnSpc>
                <a:spcPct val="120000"/>
              </a:lnSpc>
              <a:spcBef>
                <a:spcPts val="1200"/>
              </a:spcBef>
              <a:defRPr/>
            </a:pPr>
            <a:r>
              <a:rPr lang="fa-I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ranNastaliq" pitchFamily="18" charset="0"/>
                <a:cs typeface="B Mitra" panose="00000400000000000000" pitchFamily="2" charset="-78"/>
              </a:rPr>
              <a:t>سمینار </a:t>
            </a:r>
            <a:r>
              <a:rPr lang="fa-IR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ranNastaliq" pitchFamily="18" charset="0"/>
                <a:cs typeface="B Mitra" panose="00000400000000000000" pitchFamily="2" charset="-78"/>
              </a:rPr>
              <a:t>توجیهی جایزه ملی کیفیت غذا</a:t>
            </a:r>
          </a:p>
          <a:p>
            <a:pPr defTabSz="977900" eaLnBrk="1" hangingPunct="1">
              <a:lnSpc>
                <a:spcPct val="120000"/>
              </a:lnSpc>
              <a:spcBef>
                <a:spcPts val="1200"/>
              </a:spcBef>
              <a:defRPr/>
            </a:pPr>
            <a:endParaRPr lang="en-US" sz="66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ansSerif" panose="00000400000000000000" pitchFamily="2" charset="2"/>
              <a:cs typeface="IranNastaliq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09600" y="3345543"/>
            <a:ext cx="10084581" cy="2654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20000"/>
              </a:lnSpc>
              <a:buNone/>
              <a:defRPr/>
            </a:pPr>
            <a:r>
              <a:rPr lang="fa-IR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  <a:cs typeface="B Mitra" pitchFamily="2" charset="-78"/>
              </a:rPr>
              <a:t>ویژه </a:t>
            </a:r>
            <a:r>
              <a:rPr lang="fa-IR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  <a:cs typeface="B Mitra" pitchFamily="2" charset="-78"/>
              </a:rPr>
              <a:t>سازمان های متقاضی شرکت در </a:t>
            </a:r>
            <a:r>
              <a:rPr lang="fa-IR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  <a:cs typeface="B Mitra" pitchFamily="2" charset="-78"/>
              </a:rPr>
              <a:t>جایزه در سال </a:t>
            </a:r>
            <a:r>
              <a:rPr lang="fa-IR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  <a:cs typeface="B Mitra" pitchFamily="2" charset="-78"/>
              </a:rPr>
              <a:t>96</a:t>
            </a:r>
          </a:p>
          <a:p>
            <a:pPr algn="ctr">
              <a:lnSpc>
                <a:spcPct val="120000"/>
              </a:lnSpc>
              <a:buNone/>
              <a:defRPr/>
            </a:pPr>
            <a:r>
              <a:rPr lang="fa-IR" sz="20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  <a:cs typeface="B Mitra" pitchFamily="2" charset="-78"/>
              </a:rPr>
              <a:t>8 </a:t>
            </a:r>
            <a:r>
              <a:rPr lang="fa-IR" sz="20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  <a:cs typeface="B Mitra" pitchFamily="2" charset="-78"/>
              </a:rPr>
              <a:t>شهریور 1396- </a:t>
            </a:r>
            <a:r>
              <a:rPr lang="fa-IR" sz="20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  <a:cs typeface="B Mitra" pitchFamily="2" charset="-78"/>
              </a:rPr>
              <a:t>ساختمان شماره </a:t>
            </a:r>
            <a:r>
              <a:rPr lang="fa-IR" sz="20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  <a:cs typeface="B Mitra" pitchFamily="2" charset="-78"/>
              </a:rPr>
              <a:t>1 اتاق بازرگانی تهران</a:t>
            </a:r>
            <a:endParaRPr lang="fa-IR" sz="2000" b="1" dirty="0" smtClean="0">
              <a:solidFill>
                <a:srgbClr val="CC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  <a:cs typeface="B Mitra" pitchFamily="2" charset="-78"/>
            </a:endParaRPr>
          </a:p>
          <a:p>
            <a:pPr algn="ctr">
              <a:lnSpc>
                <a:spcPct val="120000"/>
              </a:lnSpc>
              <a:buNone/>
              <a:defRPr/>
            </a:pPr>
            <a:endParaRPr lang="en-US" b="1" dirty="0" smtClean="0">
              <a:solidFill>
                <a:srgbClr val="CC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  <a:cs typeface="B Mitra" pitchFamily="2" charset="-78"/>
            </a:endParaRPr>
          </a:p>
          <a:p>
            <a:pPr algn="ctr">
              <a:lnSpc>
                <a:spcPct val="120000"/>
              </a:lnSpc>
              <a:buNone/>
              <a:defRPr/>
            </a:pPr>
            <a:r>
              <a:rPr lang="fa-I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  <a:cs typeface="B Mitra" pitchFamily="2" charset="-78"/>
              </a:rPr>
              <a:t>پرویز علوی </a:t>
            </a:r>
            <a:r>
              <a:rPr lang="fa-I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  <a:cs typeface="B Mitra" pitchFamily="2" charset="-78"/>
              </a:rPr>
              <a:t>–کمیته ارزیابی و آموزش </a:t>
            </a:r>
            <a:endParaRPr lang="fa-IR" sz="2800" b="1" dirty="0" smtClean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  <a:cs typeface="B Mitra" pitchFamily="2" charset="-78"/>
            </a:endParaRPr>
          </a:p>
          <a:p>
            <a:pPr algn="ctr" rtl="0">
              <a:lnSpc>
                <a:spcPct val="120000"/>
              </a:lnSpc>
              <a:buNone/>
              <a:defRPr/>
            </a:pPr>
            <a:r>
              <a:rPr lang="en-US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  <a:cs typeface="B Mitra" pitchFamily="2" charset="-78"/>
                <a:hlinkClick r:id="rId3"/>
              </a:rPr>
              <a:t>Parviz.alavi44@gmail</a:t>
            </a:r>
            <a:r>
              <a:rPr lang="en-US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  <a:cs typeface="B Mitra" pitchFamily="2" charset="-78"/>
              </a:rPr>
              <a:t>.com</a:t>
            </a:r>
          </a:p>
          <a:p>
            <a:pPr algn="ctr">
              <a:lnSpc>
                <a:spcPct val="120000"/>
              </a:lnSpc>
              <a:buNone/>
              <a:defRPr/>
            </a:pPr>
            <a:r>
              <a:rPr lang="en-US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  <a:cs typeface="B Mitra" pitchFamily="2" charset="-78"/>
              </a:rPr>
              <a:t>09127299762</a:t>
            </a:r>
            <a:endParaRPr lang="en-US" sz="1800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  <a:cs typeface="B Mitra" pitchFamily="2" charset="-78"/>
            </a:endParaRPr>
          </a:p>
        </p:txBody>
      </p:sp>
      <p:pic>
        <p:nvPicPr>
          <p:cNvPr id="5" name="Picture 2" descr="bism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120" y="267210"/>
            <a:ext cx="2094498" cy="55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693476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1371600" y="432377"/>
            <a:ext cx="8915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B Nazanin" pitchFamily="2" charset="-78"/>
              </a:rPr>
              <a:t>مفاهیم </a:t>
            </a:r>
            <a:r>
              <a:rPr lang="fa-IR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B Nazanin" pitchFamily="2" charset="-78"/>
              </a:rPr>
              <a:t>بنیادین کیفیت </a:t>
            </a:r>
            <a:endParaRPr lang="fa-IR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B Nazanin" pitchFamily="2" charset="-78"/>
            </a:endParaRPr>
          </a:p>
        </p:txBody>
      </p:sp>
      <p:grpSp>
        <p:nvGrpSpPr>
          <p:cNvPr id="7" name="Group140"/>
          <p:cNvGrpSpPr/>
          <p:nvPr/>
        </p:nvGrpSpPr>
        <p:grpSpPr>
          <a:xfrm>
            <a:off x="747252" y="1081007"/>
            <a:ext cx="5725886" cy="5735633"/>
            <a:chOff x="2755600" y="1612600"/>
            <a:chExt cx="3632800" cy="3632800"/>
          </a:xfrm>
        </p:grpSpPr>
        <p:sp>
          <p:nvSpPr>
            <p:cNvPr id="8" name="Freeform 7"/>
            <p:cNvSpPr/>
            <p:nvPr/>
          </p:nvSpPr>
          <p:spPr>
            <a:xfrm>
              <a:off x="2763192" y="1620200"/>
              <a:ext cx="3617600" cy="3617600"/>
            </a:xfrm>
            <a:custGeom>
              <a:avLst/>
              <a:gdLst/>
              <a:ahLst/>
              <a:cxnLst/>
              <a:rect l="0" t="0" r="0" b="0"/>
              <a:pathLst>
                <a:path w="3617600" h="3617600">
                  <a:moveTo>
                    <a:pt x="0" y="1808800"/>
                  </a:moveTo>
                  <a:cubicBezTo>
                    <a:pt x="0" y="809826"/>
                    <a:pt x="809826" y="0"/>
                    <a:pt x="1808800" y="0"/>
                  </a:cubicBezTo>
                  <a:cubicBezTo>
                    <a:pt x="2807774" y="0"/>
                    <a:pt x="3617600" y="809826"/>
                    <a:pt x="3617600" y="1808800"/>
                  </a:cubicBezTo>
                  <a:cubicBezTo>
                    <a:pt x="3617600" y="2807774"/>
                    <a:pt x="2807774" y="3617600"/>
                    <a:pt x="1808800" y="3617600"/>
                  </a:cubicBezTo>
                  <a:cubicBezTo>
                    <a:pt x="809826" y="3617600"/>
                    <a:pt x="0" y="2807774"/>
                    <a:pt x="0" y="1808800"/>
                  </a:cubicBezTo>
                  <a:close/>
                </a:path>
              </a:pathLst>
            </a:custGeom>
            <a:solidFill>
              <a:srgbClr val="E7E7E7"/>
            </a:solidFill>
            <a:ln w="7600" cap="flat">
              <a:noFill/>
              <a:bevel/>
            </a:ln>
          </p:spPr>
        </p:sp>
        <p:cxnSp>
          <p:nvCxnSpPr>
            <p:cNvPr id="9" name="Line"/>
            <p:cNvCxnSpPr/>
            <p:nvPr/>
          </p:nvCxnSpPr>
          <p:spPr>
            <a:xfrm>
              <a:off x="3758792" y="3429000"/>
              <a:ext cx="1672000" cy="0"/>
            </a:xfrm>
            <a:prstGeom prst="line">
              <a:avLst/>
            </a:prstGeom>
            <a:ln w="7600" cap="flat">
              <a:solidFill>
                <a:srgbClr val="236EA1"/>
              </a:solidFill>
              <a:bevel/>
              <a:headEnd type="triangle" w="med" len="med"/>
              <a:tailEnd type="triangle" w="med" len="med"/>
            </a:ln>
          </p:spPr>
        </p:cxnSp>
        <p:cxnSp>
          <p:nvCxnSpPr>
            <p:cNvPr id="10" name="Line"/>
            <p:cNvCxnSpPr/>
            <p:nvPr/>
          </p:nvCxnSpPr>
          <p:spPr>
            <a:xfrm rot="-5400000">
              <a:off x="3842392" y="3429000"/>
              <a:ext cx="1520000" cy="0"/>
            </a:xfrm>
            <a:prstGeom prst="line">
              <a:avLst/>
            </a:prstGeom>
            <a:ln w="7600" cap="flat">
              <a:solidFill>
                <a:srgbClr val="236EA1"/>
              </a:solidFill>
              <a:bevel/>
              <a:headEnd type="triangle" w="med" len="med"/>
              <a:tailEnd type="triangle" w="med" len="med"/>
            </a:ln>
          </p:spPr>
        </p:cxnSp>
        <p:cxnSp>
          <p:nvCxnSpPr>
            <p:cNvPr id="11" name="Line"/>
            <p:cNvCxnSpPr/>
            <p:nvPr/>
          </p:nvCxnSpPr>
          <p:spPr>
            <a:xfrm rot="-8100000">
              <a:off x="3837446" y="3451800"/>
              <a:ext cx="1590707" cy="0"/>
            </a:xfrm>
            <a:prstGeom prst="line">
              <a:avLst/>
            </a:prstGeom>
            <a:ln w="7600" cap="flat">
              <a:solidFill>
                <a:srgbClr val="236EA1"/>
              </a:solidFill>
              <a:bevel/>
              <a:headEnd type="triangle" w="med" len="med"/>
              <a:tailEnd type="triangle" w="med" len="med"/>
            </a:ln>
          </p:spPr>
        </p:cxnSp>
        <p:cxnSp>
          <p:nvCxnSpPr>
            <p:cNvPr id="12" name="Line"/>
            <p:cNvCxnSpPr/>
            <p:nvPr/>
          </p:nvCxnSpPr>
          <p:spPr>
            <a:xfrm rot="8100000">
              <a:off x="3842429" y="3428996"/>
              <a:ext cx="1504734" cy="0"/>
            </a:xfrm>
            <a:prstGeom prst="line">
              <a:avLst/>
            </a:prstGeom>
            <a:ln w="7600" cap="flat">
              <a:solidFill>
                <a:srgbClr val="236EA1"/>
              </a:solidFill>
              <a:bevel/>
              <a:headEnd type="triangle" w="med" len="med"/>
              <a:tailEnd type="triangle" w="med" len="med"/>
            </a:ln>
          </p:spPr>
        </p:cxnSp>
        <p:sp>
          <p:nvSpPr>
            <p:cNvPr id="13" name="Ellipse"/>
            <p:cNvSpPr/>
            <p:nvPr/>
          </p:nvSpPr>
          <p:spPr>
            <a:xfrm>
              <a:off x="4761992" y="3056600"/>
              <a:ext cx="220400" cy="228000"/>
            </a:xfrm>
            <a:custGeom>
              <a:avLst/>
              <a:gdLst>
                <a:gd name="connsiteX0" fmla="*/ 0 w 220400"/>
                <a:gd name="connsiteY0" fmla="*/ 114000 h 228000"/>
                <a:gd name="connsiteX1" fmla="*/ 110200 w 220400"/>
                <a:gd name="connsiteY1" fmla="*/ 0 h 228000"/>
                <a:gd name="connsiteX2" fmla="*/ 220400 w 220400"/>
                <a:gd name="connsiteY2" fmla="*/ 114000 h 228000"/>
                <a:gd name="connsiteX3" fmla="*/ 110200 w 220400"/>
                <a:gd name="connsiteY3" fmla="*/ 228000 h 228000"/>
                <a:gd name="rtl" fmla="*/ 11020 w 220400"/>
                <a:gd name="rtr" fmla="*/ 231420 w 22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rtl" t="t" r="rtr" b="b"/>
              <a:pathLst>
                <a:path w="220400" h="228000">
                  <a:moveTo>
                    <a:pt x="0" y="114000"/>
                  </a:moveTo>
                  <a:cubicBezTo>
                    <a:pt x="0" y="51039"/>
                    <a:pt x="49338" y="0"/>
                    <a:pt x="110200" y="0"/>
                  </a:cubicBezTo>
                  <a:cubicBezTo>
                    <a:pt x="171062" y="0"/>
                    <a:pt x="220400" y="51039"/>
                    <a:pt x="220400" y="114000"/>
                  </a:cubicBezTo>
                  <a:cubicBezTo>
                    <a:pt x="220400" y="176961"/>
                    <a:pt x="171062" y="228000"/>
                    <a:pt x="110200" y="228000"/>
                  </a:cubicBezTo>
                  <a:cubicBezTo>
                    <a:pt x="49338" y="228000"/>
                    <a:pt x="0" y="176961"/>
                    <a:pt x="0" y="114000"/>
                  </a:cubicBezTo>
                  <a:close/>
                </a:path>
              </a:pathLst>
            </a:custGeom>
            <a:solidFill>
              <a:srgbClr val="EE7C31"/>
            </a:solidFill>
            <a:ln w="7600" cap="flat">
              <a:solidFill>
                <a:srgbClr val="EE7C31"/>
              </a:solidFill>
              <a:bevel/>
            </a:ln>
          </p:spPr>
          <p:txBody>
            <a:bodyPr wrap="square" lIns="28000" tIns="18000" rIns="28000" bIns="18000" rtlCol="0" anchor="ctr"/>
            <a:lstStyle/>
            <a:p>
              <a:pPr algn="ctr"/>
              <a:r>
                <a:rPr sz="2000" dirty="0">
                  <a:solidFill>
                    <a:srgbClr val="000000"/>
                  </a:solidFill>
                  <a:latin typeface="Arial"/>
                  <a:cs typeface="B Mitra" panose="00000400000000000000" pitchFamily="2" charset="-78"/>
                </a:rPr>
                <a:t>5</a:t>
              </a:r>
            </a:p>
          </p:txBody>
        </p:sp>
        <p:grpSp>
          <p:nvGrpSpPr>
            <p:cNvPr id="14" name="Circle 3"/>
            <p:cNvGrpSpPr/>
            <p:nvPr/>
          </p:nvGrpSpPr>
          <p:grpSpPr>
            <a:xfrm>
              <a:off x="2881000" y="1738008"/>
              <a:ext cx="3381992" cy="3381992"/>
              <a:chOff x="2881000" y="1738008"/>
              <a:chExt cx="3381992" cy="3381992"/>
            </a:xfrm>
          </p:grpSpPr>
          <p:grpSp>
            <p:nvGrpSpPr>
              <p:cNvPr id="22" name="Group 141"/>
              <p:cNvGrpSpPr/>
              <p:nvPr/>
            </p:nvGrpSpPr>
            <p:grpSpPr>
              <a:xfrm>
                <a:off x="2881000" y="1738008"/>
                <a:ext cx="3381992" cy="3381992"/>
                <a:chOff x="2881000" y="1738008"/>
                <a:chExt cx="3381992" cy="3381992"/>
              </a:xfrm>
            </p:grpSpPr>
            <p:sp>
              <p:nvSpPr>
                <p:cNvPr id="44" name="ArcArrow"/>
                <p:cNvSpPr/>
                <p:nvPr/>
              </p:nvSpPr>
              <p:spPr>
                <a:xfrm>
                  <a:off x="2881000" y="1738008"/>
                  <a:ext cx="3381992" cy="338199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81992" h="3381992">
                      <a:moveTo>
                        <a:pt x="3360112" y="1419897"/>
                      </a:moveTo>
                      <a:arcTo wR="1690992" hR="1690992" stAng="-553518" swAng="2580000"/>
                      <a:lnTo>
                        <a:pt x="2466655" y="2209758"/>
                      </a:lnTo>
                      <a:arcTo wR="933151" hR="933151" stAng="2026482" swAng="-2482543"/>
                      <a:lnTo>
                        <a:pt x="2869076" y="1517338"/>
                      </a:lnTo>
                      <a:lnTo>
                        <a:pt x="3002283" y="1645734"/>
                      </a:lnTo>
                      <a:lnTo>
                        <a:pt x="3107197" y="1470087"/>
                      </a:lnTo>
                      <a:close/>
                    </a:path>
                  </a:pathLst>
                </a:custGeom>
                <a:solidFill>
                  <a:srgbClr val="EE7C31"/>
                </a:solidFill>
                <a:ln w="7600" cap="flat">
                  <a:solidFill>
                    <a:srgbClr val="EE7C31"/>
                  </a:solidFill>
                  <a:bevel/>
                </a:ln>
                <a:effectLst>
                  <a:outerShdw dist="21496" dir="2700000" algn="tl">
                    <a:srgbClr val="000000">
                      <a:alpha val="20000"/>
                    </a:srgbClr>
                  </a:outerShdw>
                </a:effectLst>
              </p:spPr>
            </p:sp>
            <p:sp>
              <p:nvSpPr>
                <p:cNvPr id="45" name="Text 142"/>
                <p:cNvSpPr txBox="1"/>
                <p:nvPr/>
              </p:nvSpPr>
              <p:spPr>
                <a:xfrm rot="-4663518">
                  <a:off x="5467635" y="3493077"/>
                  <a:ext cx="684000" cy="410400"/>
                </a:xfrm>
                <a:prstGeom prst="rect">
                  <a:avLst/>
                </a:prstGeom>
                <a:noFill/>
              </p:spPr>
              <p:txBody>
                <a:bodyPr wrap="square" lIns="28000" tIns="18000" rIns="28000" bIns="18000" rtlCol="0" anchor="ctr"/>
                <a:lstStyle/>
                <a:p>
                  <a:pPr algn="ctr"/>
                  <a:r>
                    <a:rPr lang="fa-IR" sz="2000" b="1" dirty="0" smtClean="0">
                      <a:solidFill>
                        <a:schemeClr val="accent3"/>
                      </a:solidFill>
                      <a:latin typeface="B Mitra"/>
                      <a:cs typeface="B Mitra" panose="00000400000000000000" pitchFamily="2" charset="-78"/>
                    </a:rPr>
                    <a:t>مشتری مداری</a:t>
                  </a:r>
                  <a:endParaRPr sz="2000" b="1" dirty="0">
                    <a:solidFill>
                      <a:schemeClr val="accent3"/>
                    </a:solidFill>
                    <a:latin typeface="B Mitra"/>
                    <a:cs typeface="B Mitra" panose="00000400000000000000" pitchFamily="2" charset="-78"/>
                  </a:endParaRPr>
                </a:p>
              </p:txBody>
            </p:sp>
          </p:grpSp>
          <p:grpSp>
            <p:nvGrpSpPr>
              <p:cNvPr id="23" name="Group 143"/>
              <p:cNvGrpSpPr/>
              <p:nvPr/>
            </p:nvGrpSpPr>
            <p:grpSpPr>
              <a:xfrm>
                <a:off x="2881000" y="1738008"/>
                <a:ext cx="3381992" cy="3381992"/>
                <a:chOff x="2881000" y="1738008"/>
                <a:chExt cx="3381992" cy="3381992"/>
              </a:xfrm>
            </p:grpSpPr>
            <p:sp>
              <p:nvSpPr>
                <p:cNvPr id="42" name="ArcArrow"/>
                <p:cNvSpPr/>
                <p:nvPr/>
              </p:nvSpPr>
              <p:spPr>
                <a:xfrm>
                  <a:off x="2881000" y="1738008"/>
                  <a:ext cx="3381992" cy="338199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81992" h="3381992">
                      <a:moveTo>
                        <a:pt x="3062932" y="2679545"/>
                      </a:moveTo>
                      <a:arcTo wR="1690992" hR="1690992" stAng="2146482" swAng="2580000"/>
                      <a:lnTo>
                        <a:pt x="1872646" y="2606291"/>
                      </a:lnTo>
                      <a:arcTo wR="933151" hR="933151" stAng="4726482" swAng="-2482543"/>
                      <a:lnTo>
                        <a:pt x="2646816" y="2401231"/>
                      </a:lnTo>
                      <a:lnTo>
                        <a:pt x="2650218" y="2586212"/>
                      </a:lnTo>
                      <a:lnTo>
                        <a:pt x="2848603" y="2536197"/>
                      </a:lnTo>
                      <a:close/>
                    </a:path>
                  </a:pathLst>
                </a:custGeom>
                <a:solidFill>
                  <a:srgbClr val="1BBC9D"/>
                </a:solidFill>
                <a:ln w="7600" cap="flat">
                  <a:solidFill>
                    <a:srgbClr val="1BBC9D"/>
                  </a:solidFill>
                  <a:bevel/>
                </a:ln>
                <a:effectLst>
                  <a:outerShdw dist="21496" dir="2700000" algn="tl">
                    <a:srgbClr val="000000">
                      <a:alpha val="20000"/>
                    </a:srgbClr>
                  </a:outerShdw>
                </a:effectLst>
              </p:spPr>
            </p:sp>
            <p:sp>
              <p:nvSpPr>
                <p:cNvPr id="43" name="Text 144"/>
                <p:cNvSpPr txBox="1"/>
                <p:nvPr/>
              </p:nvSpPr>
              <p:spPr>
                <a:xfrm rot="19636482">
                  <a:off x="4975530" y="4448289"/>
                  <a:ext cx="562400" cy="205200"/>
                </a:xfrm>
                <a:prstGeom prst="rect">
                  <a:avLst/>
                </a:prstGeom>
                <a:noFill/>
              </p:spPr>
              <p:txBody>
                <a:bodyPr wrap="square" lIns="28000" tIns="18000" rIns="28000" bIns="18000" rtlCol="0" anchor="ctr"/>
                <a:lstStyle/>
                <a:p>
                  <a:pPr algn="ctr"/>
                  <a:r>
                    <a:rPr lang="fa-IR" sz="1800" b="1" dirty="0" smtClean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مدیریت مبتنی بر فرآیندها و واقعیت‌ها</a:t>
                  </a:r>
                  <a:endParaRPr sz="1800" b="1" dirty="0">
                    <a:solidFill>
                      <a:srgbClr val="000000"/>
                    </a:solidFill>
                    <a:latin typeface="B Mitra"/>
                    <a:cs typeface="B Mitra" panose="00000400000000000000" pitchFamily="2" charset="-78"/>
                  </a:endParaRPr>
                </a:p>
              </p:txBody>
            </p:sp>
          </p:grpSp>
          <p:grpSp>
            <p:nvGrpSpPr>
              <p:cNvPr id="24" name="Group 145"/>
              <p:cNvGrpSpPr/>
              <p:nvPr/>
            </p:nvGrpSpPr>
            <p:grpSpPr>
              <a:xfrm>
                <a:off x="2881000" y="1738008"/>
                <a:ext cx="3381992" cy="3381992"/>
                <a:chOff x="2881000" y="1738008"/>
                <a:chExt cx="3381992" cy="3381992"/>
              </a:xfrm>
            </p:grpSpPr>
            <p:sp>
              <p:nvSpPr>
                <p:cNvPr id="40" name="ArcArrow"/>
                <p:cNvSpPr/>
                <p:nvPr/>
              </p:nvSpPr>
              <p:spPr>
                <a:xfrm>
                  <a:off x="2881000" y="1738008"/>
                  <a:ext cx="3381992" cy="338199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81992" h="3381992">
                      <a:moveTo>
                        <a:pt x="1962087" y="3360112"/>
                      </a:moveTo>
                      <a:arcTo wR="1690992" hR="1690992" stAng="4846482" swAng="2580000"/>
                      <a:lnTo>
                        <a:pt x="1172227" y="2466655"/>
                      </a:lnTo>
                      <a:arcTo wR="933151" hR="933151" stAng="7426482" swAng="-2482543"/>
                      <a:lnTo>
                        <a:pt x="1864647" y="2869076"/>
                      </a:lnTo>
                      <a:lnTo>
                        <a:pt x="1736251" y="3002283"/>
                      </a:lnTo>
                      <a:lnTo>
                        <a:pt x="1911897" y="3107196"/>
                      </a:lnTo>
                      <a:close/>
                    </a:path>
                  </a:pathLst>
                </a:custGeom>
                <a:solidFill>
                  <a:srgbClr val="FFAF00"/>
                </a:solidFill>
                <a:ln w="7600" cap="flat">
                  <a:solidFill>
                    <a:srgbClr val="FFAF00"/>
                  </a:solidFill>
                  <a:bevel/>
                </a:ln>
                <a:effectLst>
                  <a:outerShdw dist="21496" dir="2700000" algn="tl">
                    <a:srgbClr val="000000">
                      <a:alpha val="20000"/>
                    </a:srgbClr>
                  </a:outerShdw>
                </a:effectLst>
              </p:spPr>
            </p:sp>
            <p:sp>
              <p:nvSpPr>
                <p:cNvPr id="41" name="Text 146"/>
                <p:cNvSpPr txBox="1"/>
                <p:nvPr/>
              </p:nvSpPr>
              <p:spPr>
                <a:xfrm rot="736482">
                  <a:off x="3934115" y="4461443"/>
                  <a:ext cx="737200" cy="410400"/>
                </a:xfrm>
                <a:prstGeom prst="rect">
                  <a:avLst/>
                </a:prstGeom>
                <a:noFill/>
              </p:spPr>
              <p:txBody>
                <a:bodyPr wrap="square" lIns="28000" tIns="18000" rIns="28000" bIns="18000" rtlCol="0" anchor="ctr"/>
                <a:lstStyle/>
                <a:p>
                  <a:pPr algn="ctr"/>
                  <a:r>
                    <a:rPr lang="fa-IR" sz="2000" b="1" dirty="0" smtClean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مسئولیت</a:t>
                  </a:r>
                  <a:endParaRPr sz="2000" b="1" dirty="0">
                    <a:solidFill>
                      <a:srgbClr val="000000"/>
                    </a:solidFill>
                    <a:latin typeface="B Mitra"/>
                    <a:cs typeface="B Mitra" panose="00000400000000000000" pitchFamily="2" charset="-78"/>
                  </a:endParaRPr>
                </a:p>
                <a:p>
                  <a:pPr algn="ctr"/>
                  <a:r>
                    <a:rPr sz="20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اجتماعی</a:t>
                  </a:r>
                </a:p>
              </p:txBody>
            </p:sp>
          </p:grpSp>
          <p:grpSp>
            <p:nvGrpSpPr>
              <p:cNvPr id="25" name="Group 147"/>
              <p:cNvGrpSpPr/>
              <p:nvPr/>
            </p:nvGrpSpPr>
            <p:grpSpPr>
              <a:xfrm>
                <a:off x="2881000" y="1738008"/>
                <a:ext cx="3381992" cy="3381992"/>
                <a:chOff x="2881000" y="1738008"/>
                <a:chExt cx="3381992" cy="3381992"/>
              </a:xfrm>
            </p:grpSpPr>
            <p:sp>
              <p:nvSpPr>
                <p:cNvPr id="38" name="ArcArrow"/>
                <p:cNvSpPr/>
                <p:nvPr/>
              </p:nvSpPr>
              <p:spPr>
                <a:xfrm>
                  <a:off x="2881000" y="1738008"/>
                  <a:ext cx="3381992" cy="338199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81992" h="3381992">
                      <a:moveTo>
                        <a:pt x="702439" y="3062932"/>
                      </a:moveTo>
                      <a:arcTo wR="1690992" hR="1690992" stAng="7546482" swAng="2580000"/>
                      <a:lnTo>
                        <a:pt x="775693" y="1872647"/>
                      </a:lnTo>
                      <a:arcTo wR="933151" hR="933151" stAng="10126481" swAng="-2482543"/>
                      <a:lnTo>
                        <a:pt x="980754" y="2646816"/>
                      </a:lnTo>
                      <a:lnTo>
                        <a:pt x="795773" y="2650218"/>
                      </a:lnTo>
                      <a:lnTo>
                        <a:pt x="845788" y="2848604"/>
                      </a:lnTo>
                      <a:close/>
                    </a:path>
                  </a:pathLst>
                </a:custGeom>
                <a:solidFill>
                  <a:srgbClr val="3498DB"/>
                </a:solidFill>
                <a:ln w="7600" cap="flat">
                  <a:solidFill>
                    <a:srgbClr val="3498DB"/>
                  </a:solidFill>
                  <a:bevel/>
                </a:ln>
                <a:effectLst>
                  <a:outerShdw dist="21496" dir="2700000" algn="tl">
                    <a:srgbClr val="000000">
                      <a:alpha val="20000"/>
                    </a:srgbClr>
                  </a:outerShdw>
                </a:effectLst>
              </p:spPr>
            </p:sp>
            <p:sp>
              <p:nvSpPr>
                <p:cNvPr id="39" name="Text 148"/>
                <p:cNvSpPr txBox="1"/>
                <p:nvPr/>
              </p:nvSpPr>
              <p:spPr>
                <a:xfrm rot="3436482">
                  <a:off x="3107439" y="3908538"/>
                  <a:ext cx="798000" cy="410400"/>
                </a:xfrm>
                <a:prstGeom prst="rect">
                  <a:avLst/>
                </a:prstGeom>
                <a:noFill/>
              </p:spPr>
              <p:txBody>
                <a:bodyPr wrap="square" lIns="28000" tIns="18000" rIns="28000" bIns="18000" rtlCol="0" anchor="ctr"/>
                <a:lstStyle/>
                <a:p>
                  <a:pPr algn="ctr"/>
                  <a:r>
                    <a:rPr lang="fa-IR" sz="2000" b="1" dirty="0" smtClean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یادگیری، نوآوری و بهبود مستمر</a:t>
                  </a:r>
                  <a:endParaRPr sz="2000" b="1" dirty="0">
                    <a:solidFill>
                      <a:srgbClr val="000000"/>
                    </a:solidFill>
                    <a:latin typeface="B Mitra"/>
                    <a:cs typeface="B Mitra" panose="00000400000000000000" pitchFamily="2" charset="-78"/>
                  </a:endParaRPr>
                </a:p>
              </p:txBody>
            </p:sp>
          </p:grpSp>
          <p:grpSp>
            <p:nvGrpSpPr>
              <p:cNvPr id="26" name="Group 149"/>
              <p:cNvGrpSpPr/>
              <p:nvPr/>
            </p:nvGrpSpPr>
            <p:grpSpPr>
              <a:xfrm>
                <a:off x="2881000" y="1738008"/>
                <a:ext cx="3381992" cy="3381992"/>
                <a:chOff x="2881000" y="1738008"/>
                <a:chExt cx="3381992" cy="3381992"/>
              </a:xfrm>
            </p:grpSpPr>
            <p:sp>
              <p:nvSpPr>
                <p:cNvPr id="36" name="ArcArrow"/>
                <p:cNvSpPr/>
                <p:nvPr/>
              </p:nvSpPr>
              <p:spPr>
                <a:xfrm>
                  <a:off x="2881000" y="1738008"/>
                  <a:ext cx="3381992" cy="338199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81992" h="3381992">
                      <a:moveTo>
                        <a:pt x="21872" y="1962087"/>
                      </a:moveTo>
                      <a:arcTo wR="1690992" hR="1690992" stAng="10246482" swAng="2580000"/>
                      <a:lnTo>
                        <a:pt x="915330" y="1172227"/>
                      </a:lnTo>
                      <a:arcTo wR="933151" hR="933151" stAng="12826482" swAng="-2482543"/>
                      <a:lnTo>
                        <a:pt x="512909" y="1864647"/>
                      </a:lnTo>
                      <a:lnTo>
                        <a:pt x="379702" y="1736251"/>
                      </a:lnTo>
                      <a:lnTo>
                        <a:pt x="274788" y="1911898"/>
                      </a:lnTo>
                      <a:close/>
                    </a:path>
                  </a:pathLst>
                </a:custGeom>
                <a:solidFill>
                  <a:srgbClr val="2DA2BF"/>
                </a:solidFill>
                <a:ln w="7600" cap="flat">
                  <a:solidFill>
                    <a:srgbClr val="2DA2BF"/>
                  </a:solidFill>
                  <a:bevel/>
                </a:ln>
                <a:effectLst>
                  <a:outerShdw dist="21496" dir="2700000" algn="tl">
                    <a:srgbClr val="000000">
                      <a:alpha val="20000"/>
                    </a:srgbClr>
                  </a:outerShdw>
                </a:effectLst>
              </p:spPr>
            </p:sp>
            <p:sp>
              <p:nvSpPr>
                <p:cNvPr id="37" name="Text 150"/>
                <p:cNvSpPr txBox="1"/>
                <p:nvPr/>
              </p:nvSpPr>
              <p:spPr>
                <a:xfrm rot="-4663518">
                  <a:off x="2939149" y="2954522"/>
                  <a:ext cx="790400" cy="410400"/>
                </a:xfrm>
                <a:prstGeom prst="rect">
                  <a:avLst/>
                </a:prstGeom>
                <a:noFill/>
              </p:spPr>
              <p:txBody>
                <a:bodyPr wrap="square" lIns="28000" tIns="18000" rIns="28000" bIns="18000" rtlCol="0" anchor="ctr"/>
                <a:lstStyle/>
                <a:p>
                  <a:pPr algn="ctr"/>
                  <a:r>
                    <a:rPr lang="fa-IR" sz="2000" b="1" dirty="0" smtClean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توسعه شراکت ها </a:t>
                  </a:r>
                  <a:endParaRPr sz="2000" b="1" dirty="0">
                    <a:solidFill>
                      <a:srgbClr val="000000"/>
                    </a:solidFill>
                    <a:latin typeface="B Mitra"/>
                    <a:cs typeface="B Mitra" panose="00000400000000000000" pitchFamily="2" charset="-78"/>
                  </a:endParaRPr>
                </a:p>
              </p:txBody>
            </p:sp>
          </p:grpSp>
          <p:grpSp>
            <p:nvGrpSpPr>
              <p:cNvPr id="27" name="Group 151"/>
              <p:cNvGrpSpPr/>
              <p:nvPr/>
            </p:nvGrpSpPr>
            <p:grpSpPr>
              <a:xfrm>
                <a:off x="2881000" y="1738008"/>
                <a:ext cx="3381992" cy="3381992"/>
                <a:chOff x="2881000" y="1738008"/>
                <a:chExt cx="3381992" cy="3381992"/>
              </a:xfrm>
            </p:grpSpPr>
            <p:sp>
              <p:nvSpPr>
                <p:cNvPr id="34" name="ArcArrow"/>
                <p:cNvSpPr/>
                <p:nvPr/>
              </p:nvSpPr>
              <p:spPr>
                <a:xfrm>
                  <a:off x="2881000" y="1738008"/>
                  <a:ext cx="3381992" cy="338199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81992" h="3381992">
                      <a:moveTo>
                        <a:pt x="319053" y="702439"/>
                      </a:moveTo>
                      <a:arcTo wR="1690992" hR="1690992" stAng="12946482" swAng="2580001"/>
                      <a:lnTo>
                        <a:pt x="1509339" y="775693"/>
                      </a:lnTo>
                      <a:arcTo wR="933151" hR="933151" stAng="15526483" swAng="-2482544"/>
                      <a:lnTo>
                        <a:pt x="735170" y="980753"/>
                      </a:lnTo>
                      <a:lnTo>
                        <a:pt x="731767" y="795772"/>
                      </a:lnTo>
                      <a:lnTo>
                        <a:pt x="533382" y="845788"/>
                      </a:lnTo>
                      <a:close/>
                    </a:path>
                  </a:pathLst>
                </a:custGeom>
                <a:solidFill>
                  <a:srgbClr val="DD7195"/>
                </a:solidFill>
                <a:ln w="7600" cap="flat">
                  <a:solidFill>
                    <a:srgbClr val="DD7195"/>
                  </a:solidFill>
                  <a:bevel/>
                </a:ln>
                <a:effectLst>
                  <a:outerShdw dist="21496" dir="2700000" algn="tl">
                    <a:srgbClr val="000000">
                      <a:alpha val="20000"/>
                    </a:srgbClr>
                  </a:outerShdw>
                </a:effectLst>
              </p:spPr>
            </p:sp>
            <p:sp>
              <p:nvSpPr>
                <p:cNvPr id="35" name="Text 152"/>
                <p:cNvSpPr txBox="1"/>
                <p:nvPr/>
              </p:nvSpPr>
              <p:spPr>
                <a:xfrm rot="-1963518">
                  <a:off x="3454055" y="2158246"/>
                  <a:ext cx="866400" cy="410400"/>
                </a:xfrm>
                <a:prstGeom prst="rect">
                  <a:avLst/>
                </a:prstGeom>
                <a:noFill/>
              </p:spPr>
              <p:txBody>
                <a:bodyPr wrap="square" lIns="28000" tIns="18000" rIns="28000" bIns="18000" rtlCol="0" anchor="ctr"/>
                <a:lstStyle/>
                <a:p>
                  <a:pPr algn="ctr"/>
                  <a:r>
                    <a:rPr lang="fa-IR" sz="2000" b="1" dirty="0" smtClean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توسعه مشارکت کارکنان</a:t>
                  </a:r>
                  <a:r>
                    <a:rPr sz="2000" b="1" dirty="0" smtClean="0">
                      <a:solidFill>
                        <a:srgbClr val="000000"/>
                      </a:solidFill>
                      <a:latin typeface="Arial"/>
                      <a:cs typeface="B Mitra" panose="00000400000000000000" pitchFamily="2" charset="-78"/>
                    </a:rPr>
                    <a:t> </a:t>
                  </a:r>
                  <a:endParaRPr sz="2000" b="1" dirty="0">
                    <a:solidFill>
                      <a:srgbClr val="000000"/>
                    </a:solidFill>
                    <a:latin typeface="Arial"/>
                    <a:cs typeface="B Mitra" panose="00000400000000000000" pitchFamily="2" charset="-78"/>
                  </a:endParaRPr>
                </a:p>
              </p:txBody>
            </p:sp>
          </p:grpSp>
          <p:grpSp>
            <p:nvGrpSpPr>
              <p:cNvPr id="28" name="Group 153"/>
              <p:cNvGrpSpPr/>
              <p:nvPr/>
            </p:nvGrpSpPr>
            <p:grpSpPr>
              <a:xfrm>
                <a:off x="2881000" y="1738008"/>
                <a:ext cx="3381992" cy="3381992"/>
                <a:chOff x="2881000" y="1738008"/>
                <a:chExt cx="3381992" cy="3381992"/>
              </a:xfrm>
            </p:grpSpPr>
            <p:sp>
              <p:nvSpPr>
                <p:cNvPr id="32" name="ArcArrow"/>
                <p:cNvSpPr/>
                <p:nvPr/>
              </p:nvSpPr>
              <p:spPr>
                <a:xfrm>
                  <a:off x="2881000" y="1738008"/>
                  <a:ext cx="3381992" cy="338199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81992" h="3381992">
                      <a:moveTo>
                        <a:pt x="1419897" y="21872"/>
                      </a:moveTo>
                      <a:arcTo wR="1690992" hR="1690992" stAng="15646481" swAng="2580000"/>
                      <a:lnTo>
                        <a:pt x="2209758" y="915329"/>
                      </a:lnTo>
                      <a:arcTo wR="933151" hR="933151" stAng="18226481" swAng="-2482544"/>
                      <a:lnTo>
                        <a:pt x="1517338" y="512909"/>
                      </a:lnTo>
                      <a:lnTo>
                        <a:pt x="1645734" y="379702"/>
                      </a:lnTo>
                      <a:lnTo>
                        <a:pt x="1470087" y="274788"/>
                      </a:lnTo>
                      <a:close/>
                    </a:path>
                  </a:pathLst>
                </a:custGeom>
                <a:solidFill>
                  <a:srgbClr val="527294"/>
                </a:solidFill>
                <a:ln w="7600" cap="flat">
                  <a:solidFill>
                    <a:srgbClr val="527294"/>
                  </a:solidFill>
                  <a:bevel/>
                </a:ln>
                <a:effectLst>
                  <a:outerShdw dist="21496" dir="2700000" algn="tl">
                    <a:srgbClr val="000000">
                      <a:alpha val="20000"/>
                    </a:srgbClr>
                  </a:outerShdw>
                </a:effectLst>
              </p:spPr>
            </p:sp>
            <p:sp>
              <p:nvSpPr>
                <p:cNvPr id="33" name="Text 154"/>
                <p:cNvSpPr txBox="1"/>
                <p:nvPr/>
              </p:nvSpPr>
              <p:spPr>
                <a:xfrm rot="736481">
                  <a:off x="4468870" y="1986157"/>
                  <a:ext cx="744800" cy="410400"/>
                </a:xfrm>
                <a:prstGeom prst="rect">
                  <a:avLst/>
                </a:prstGeom>
                <a:noFill/>
              </p:spPr>
              <p:txBody>
                <a:bodyPr wrap="square" lIns="28000" tIns="18000" rIns="28000" bIns="18000" rtlCol="0" anchor="ctr"/>
                <a:lstStyle/>
                <a:p>
                  <a:pPr algn="ctr">
                    <a:spcBef>
                      <a:spcPts val="0"/>
                    </a:spcBef>
                  </a:pPr>
                  <a:r>
                    <a:rPr lang="fa-IR" sz="2000" b="1" dirty="0" smtClean="0">
                      <a:solidFill>
                        <a:schemeClr val="accent3"/>
                      </a:solidFill>
                      <a:latin typeface="B Mitra"/>
                      <a:cs typeface="B Mitra" panose="00000400000000000000" pitchFamily="2" charset="-78"/>
                    </a:rPr>
                    <a:t>نتیجه گرایی </a:t>
                  </a:r>
                  <a:endParaRPr sz="2000" b="1" dirty="0">
                    <a:solidFill>
                      <a:schemeClr val="accent3"/>
                    </a:solidFill>
                    <a:latin typeface="B Mitra"/>
                    <a:cs typeface="B Mitra" panose="00000400000000000000" pitchFamily="2" charset="-78"/>
                  </a:endParaRPr>
                </a:p>
              </p:txBody>
            </p:sp>
          </p:grpSp>
          <p:grpSp>
            <p:nvGrpSpPr>
              <p:cNvPr id="29" name="Group 155"/>
              <p:cNvGrpSpPr/>
              <p:nvPr/>
            </p:nvGrpSpPr>
            <p:grpSpPr>
              <a:xfrm>
                <a:off x="2881000" y="1738008"/>
                <a:ext cx="3381992" cy="3381992"/>
                <a:chOff x="2881000" y="1738008"/>
                <a:chExt cx="3381992" cy="3381992"/>
              </a:xfrm>
            </p:grpSpPr>
            <p:sp>
              <p:nvSpPr>
                <p:cNvPr id="30" name="ArcArrow"/>
                <p:cNvSpPr/>
                <p:nvPr/>
              </p:nvSpPr>
              <p:spPr>
                <a:xfrm>
                  <a:off x="2881000" y="1738008"/>
                  <a:ext cx="3381992" cy="338199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81992" h="3381992">
                      <a:moveTo>
                        <a:pt x="2679545" y="319052"/>
                      </a:moveTo>
                      <a:arcTo wR="1690992" hR="1690992" stAng="18346481" swAng="2580000"/>
                      <a:lnTo>
                        <a:pt x="2606291" y="1509338"/>
                      </a:lnTo>
                      <a:arcTo wR="933151" hR="933151" stAng="20926481" swAng="-2482544"/>
                      <a:lnTo>
                        <a:pt x="2401231" y="735169"/>
                      </a:lnTo>
                      <a:lnTo>
                        <a:pt x="2586212" y="731767"/>
                      </a:lnTo>
                      <a:lnTo>
                        <a:pt x="2536196" y="533381"/>
                      </a:lnTo>
                      <a:close/>
                    </a:path>
                  </a:pathLst>
                </a:custGeom>
                <a:solidFill>
                  <a:srgbClr val="2DA2BF"/>
                </a:solidFill>
                <a:ln w="7600" cap="flat">
                  <a:solidFill>
                    <a:srgbClr val="2DA2BF"/>
                  </a:solidFill>
                  <a:bevel/>
                </a:ln>
                <a:effectLst>
                  <a:outerShdw dist="21496" dir="2700000" algn="tl">
                    <a:srgbClr val="000000">
                      <a:alpha val="20000"/>
                    </a:srgbClr>
                  </a:outerShdw>
                </a:effectLst>
              </p:spPr>
            </p:sp>
            <p:sp>
              <p:nvSpPr>
                <p:cNvPr id="31" name="Text 156"/>
                <p:cNvSpPr txBox="1"/>
                <p:nvPr/>
              </p:nvSpPr>
              <p:spPr>
                <a:xfrm rot="3436481">
                  <a:off x="5257546" y="2539062"/>
                  <a:ext cx="760000" cy="410400"/>
                </a:xfrm>
                <a:prstGeom prst="rect">
                  <a:avLst/>
                </a:prstGeom>
                <a:noFill/>
              </p:spPr>
              <p:txBody>
                <a:bodyPr wrap="square" lIns="28000" tIns="18000" rIns="28000" bIns="18000" rtlCol="0" anchor="ctr"/>
                <a:lstStyle/>
                <a:p>
                  <a:pPr algn="ctr"/>
                  <a:r>
                    <a:rPr lang="fa-IR" sz="2000" b="1" dirty="0" smtClean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رهبری و ثبات در مقاصد</a:t>
                  </a:r>
                  <a:endParaRPr sz="2000" b="1" dirty="0">
                    <a:solidFill>
                      <a:srgbClr val="000000"/>
                    </a:solidFill>
                    <a:latin typeface="B Mitra"/>
                    <a:cs typeface="B Mitra" panose="00000400000000000000" pitchFamily="2" charset="-78"/>
                  </a:endParaRPr>
                </a:p>
              </p:txBody>
            </p:sp>
          </p:grpSp>
        </p:grpSp>
        <p:grpSp>
          <p:nvGrpSpPr>
            <p:cNvPr id="15" name="Creative Rectangle"/>
            <p:cNvGrpSpPr/>
            <p:nvPr/>
          </p:nvGrpSpPr>
          <p:grpSpPr>
            <a:xfrm>
              <a:off x="4017200" y="2906510"/>
              <a:ext cx="1170393" cy="1130493"/>
              <a:chOff x="4017200" y="2906510"/>
              <a:chExt cx="1170393" cy="1130493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4079501" y="2991276"/>
                <a:ext cx="1017844" cy="972112"/>
              </a:xfrm>
              <a:custGeom>
                <a:avLst/>
                <a:gdLst/>
                <a:ahLst/>
                <a:cxnLst/>
                <a:rect l="0" t="0" r="0" b="0"/>
                <a:pathLst>
                  <a:path w="1017844" h="972112">
                    <a:moveTo>
                      <a:pt x="153224" y="0"/>
                    </a:moveTo>
                    <a:lnTo>
                      <a:pt x="864619" y="0"/>
                    </a:lnTo>
                    <a:cubicBezTo>
                      <a:pt x="949243" y="0"/>
                      <a:pt x="1017844" y="65518"/>
                      <a:pt x="1017844" y="146340"/>
                    </a:cubicBezTo>
                    <a:lnTo>
                      <a:pt x="1017844" y="825772"/>
                    </a:lnTo>
                    <a:cubicBezTo>
                      <a:pt x="1017844" y="906593"/>
                      <a:pt x="949243" y="972112"/>
                      <a:pt x="864619" y="972112"/>
                    </a:cubicBezTo>
                    <a:lnTo>
                      <a:pt x="153224" y="972112"/>
                    </a:lnTo>
                    <a:cubicBezTo>
                      <a:pt x="68601" y="972112"/>
                      <a:pt x="0" y="906593"/>
                      <a:pt x="0" y="825772"/>
                    </a:cubicBezTo>
                    <a:lnTo>
                      <a:pt x="0" y="146340"/>
                    </a:lnTo>
                    <a:cubicBezTo>
                      <a:pt x="0" y="65518"/>
                      <a:pt x="68601" y="0"/>
                      <a:pt x="153224" y="0"/>
                    </a:cubicBezTo>
                    <a:close/>
                  </a:path>
                </a:pathLst>
              </a:custGeom>
              <a:solidFill>
                <a:srgbClr val="FFCC99">
                  <a:alpha val="40000"/>
                </a:srgbClr>
              </a:solidFill>
              <a:ln w="7600" cap="flat">
                <a:noFill/>
                <a:bevel/>
              </a:ln>
            </p:spPr>
          </p:sp>
          <p:sp>
            <p:nvSpPr>
              <p:cNvPr id="17" name="Freeform 16"/>
              <p:cNvSpPr/>
              <p:nvPr/>
            </p:nvSpPr>
            <p:spPr>
              <a:xfrm rot="-420000">
                <a:off x="4055011" y="3023311"/>
                <a:ext cx="1017012" cy="972922"/>
              </a:xfrm>
              <a:custGeom>
                <a:avLst/>
                <a:gdLst/>
                <a:ahLst/>
                <a:cxnLst/>
                <a:rect l="0" t="0" r="0" b="0"/>
                <a:pathLst>
                  <a:path w="1017012" h="972922">
                    <a:moveTo>
                      <a:pt x="153099" y="0"/>
                    </a:moveTo>
                    <a:lnTo>
                      <a:pt x="863913" y="0"/>
                    </a:lnTo>
                    <a:cubicBezTo>
                      <a:pt x="948467" y="0"/>
                      <a:pt x="1017012" y="65573"/>
                      <a:pt x="1017012" y="146462"/>
                    </a:cubicBezTo>
                    <a:lnTo>
                      <a:pt x="1017012" y="826460"/>
                    </a:lnTo>
                    <a:cubicBezTo>
                      <a:pt x="1017012" y="907349"/>
                      <a:pt x="948467" y="972922"/>
                      <a:pt x="863913" y="972922"/>
                    </a:cubicBezTo>
                    <a:lnTo>
                      <a:pt x="153099" y="972922"/>
                    </a:lnTo>
                    <a:cubicBezTo>
                      <a:pt x="68545" y="972922"/>
                      <a:pt x="0" y="907349"/>
                      <a:pt x="0" y="826460"/>
                    </a:cubicBezTo>
                    <a:lnTo>
                      <a:pt x="0" y="146462"/>
                    </a:lnTo>
                    <a:cubicBezTo>
                      <a:pt x="0" y="65573"/>
                      <a:pt x="68545" y="0"/>
                      <a:pt x="153099" y="0"/>
                    </a:cubicBezTo>
                    <a:close/>
                  </a:path>
                </a:pathLst>
              </a:custGeom>
              <a:solidFill>
                <a:srgbClr val="FFB366">
                  <a:alpha val="60000"/>
                </a:srgbClr>
              </a:solidFill>
              <a:ln w="7600" cap="flat">
                <a:noFill/>
                <a:bevel/>
              </a:ln>
            </p:spPr>
          </p:sp>
          <p:sp>
            <p:nvSpPr>
              <p:cNvPr id="18" name="Freeform 17"/>
              <p:cNvSpPr/>
              <p:nvPr/>
            </p:nvSpPr>
            <p:spPr>
              <a:xfrm rot="420000">
                <a:off x="4132410" y="2946762"/>
                <a:ext cx="1017012" cy="972922"/>
              </a:xfrm>
              <a:custGeom>
                <a:avLst/>
                <a:gdLst/>
                <a:ahLst/>
                <a:cxnLst/>
                <a:rect l="0" t="0" r="0" b="0"/>
                <a:pathLst>
                  <a:path w="1017012" h="972922">
                    <a:moveTo>
                      <a:pt x="153099" y="0"/>
                    </a:moveTo>
                    <a:lnTo>
                      <a:pt x="863913" y="0"/>
                    </a:lnTo>
                    <a:cubicBezTo>
                      <a:pt x="948467" y="0"/>
                      <a:pt x="1017012" y="65573"/>
                      <a:pt x="1017012" y="146462"/>
                    </a:cubicBezTo>
                    <a:lnTo>
                      <a:pt x="1017012" y="826460"/>
                    </a:lnTo>
                    <a:cubicBezTo>
                      <a:pt x="1017012" y="907349"/>
                      <a:pt x="948467" y="972922"/>
                      <a:pt x="863913" y="972922"/>
                    </a:cubicBezTo>
                    <a:lnTo>
                      <a:pt x="153099" y="972922"/>
                    </a:lnTo>
                    <a:cubicBezTo>
                      <a:pt x="68545" y="972922"/>
                      <a:pt x="0" y="907349"/>
                      <a:pt x="0" y="826460"/>
                    </a:cubicBezTo>
                    <a:lnTo>
                      <a:pt x="0" y="146462"/>
                    </a:lnTo>
                    <a:cubicBezTo>
                      <a:pt x="0" y="65573"/>
                      <a:pt x="68545" y="0"/>
                      <a:pt x="153099" y="0"/>
                    </a:cubicBezTo>
                    <a:close/>
                  </a:path>
                </a:pathLst>
              </a:custGeom>
              <a:solidFill>
                <a:srgbClr val="FF9933">
                  <a:alpha val="60000"/>
                </a:srgbClr>
              </a:solidFill>
              <a:ln w="7600" cap="flat">
                <a:noFill/>
                <a:bevel/>
              </a:ln>
            </p:spPr>
          </p:sp>
          <p:sp>
            <p:nvSpPr>
              <p:cNvPr id="19" name="Freeform 18"/>
              <p:cNvSpPr/>
              <p:nvPr/>
            </p:nvSpPr>
            <p:spPr>
              <a:xfrm>
                <a:off x="4252733" y="3117413"/>
                <a:ext cx="725035" cy="692459"/>
              </a:xfrm>
              <a:custGeom>
                <a:avLst/>
                <a:gdLst/>
                <a:ahLst/>
                <a:cxnLst/>
                <a:rect l="0" t="0" r="0" b="0"/>
                <a:pathLst>
                  <a:path w="725035" h="692459">
                    <a:moveTo>
                      <a:pt x="109145" y="0"/>
                    </a:moveTo>
                    <a:lnTo>
                      <a:pt x="615890" y="0"/>
                    </a:lnTo>
                    <a:cubicBezTo>
                      <a:pt x="676169" y="0"/>
                      <a:pt x="725035" y="46670"/>
                      <a:pt x="725035" y="104241"/>
                    </a:cubicBezTo>
                    <a:lnTo>
                      <a:pt x="725035" y="588218"/>
                    </a:lnTo>
                    <a:cubicBezTo>
                      <a:pt x="725035" y="645789"/>
                      <a:pt x="676169" y="692459"/>
                      <a:pt x="615890" y="692459"/>
                    </a:cubicBezTo>
                    <a:lnTo>
                      <a:pt x="109145" y="692459"/>
                    </a:lnTo>
                    <a:cubicBezTo>
                      <a:pt x="48866" y="692459"/>
                      <a:pt x="0" y="645789"/>
                      <a:pt x="0" y="588218"/>
                    </a:cubicBezTo>
                    <a:lnTo>
                      <a:pt x="0" y="104241"/>
                    </a:lnTo>
                    <a:cubicBezTo>
                      <a:pt x="0" y="46670"/>
                      <a:pt x="48866" y="0"/>
                      <a:pt x="109145" y="0"/>
                    </a:cubicBezTo>
                    <a:close/>
                  </a:path>
                </a:pathLst>
              </a:custGeom>
              <a:solidFill>
                <a:srgbClr val="FF8000"/>
              </a:solidFill>
              <a:ln w="7600" cap="flat">
                <a:noFill/>
                <a:bevel/>
              </a:ln>
            </p:spPr>
          </p:sp>
          <p:sp>
            <p:nvSpPr>
              <p:cNvPr id="20" name="Freeform 19"/>
              <p:cNvSpPr/>
              <p:nvPr/>
            </p:nvSpPr>
            <p:spPr>
              <a:xfrm>
                <a:off x="4266676" y="3130728"/>
                <a:ext cx="697149" cy="665830"/>
              </a:xfrm>
              <a:custGeom>
                <a:avLst/>
                <a:gdLst/>
                <a:ahLst/>
                <a:cxnLst/>
                <a:rect l="0" t="0" r="0" b="0"/>
                <a:pathLst>
                  <a:path w="697149" h="665830">
                    <a:moveTo>
                      <a:pt x="104947" y="0"/>
                    </a:moveTo>
                    <a:lnTo>
                      <a:pt x="592202" y="0"/>
                    </a:lnTo>
                    <a:cubicBezTo>
                      <a:pt x="650163" y="0"/>
                      <a:pt x="697149" y="44876"/>
                      <a:pt x="697149" y="100233"/>
                    </a:cubicBezTo>
                    <a:lnTo>
                      <a:pt x="697149" y="565597"/>
                    </a:lnTo>
                    <a:cubicBezTo>
                      <a:pt x="697149" y="620954"/>
                      <a:pt x="650163" y="665830"/>
                      <a:pt x="592202" y="665830"/>
                    </a:cubicBezTo>
                    <a:lnTo>
                      <a:pt x="104947" y="665830"/>
                    </a:lnTo>
                    <a:cubicBezTo>
                      <a:pt x="46987" y="665830"/>
                      <a:pt x="0" y="620954"/>
                      <a:pt x="0" y="565597"/>
                    </a:cubicBezTo>
                    <a:lnTo>
                      <a:pt x="0" y="100233"/>
                    </a:lnTo>
                    <a:cubicBezTo>
                      <a:pt x="0" y="44876"/>
                      <a:pt x="46987" y="0"/>
                      <a:pt x="1049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00" cap="flat">
                <a:noFill/>
                <a:bevel/>
              </a:ln>
            </p:spPr>
          </p:sp>
          <p:sp>
            <p:nvSpPr>
              <p:cNvPr id="21" name="Text 157"/>
              <p:cNvSpPr txBox="1"/>
              <p:nvPr/>
            </p:nvSpPr>
            <p:spPr>
              <a:xfrm>
                <a:off x="4017200" y="2906510"/>
                <a:ext cx="1170393" cy="1130493"/>
              </a:xfrm>
              <a:prstGeom prst="rect">
                <a:avLst/>
              </a:prstGeom>
              <a:noFill/>
            </p:spPr>
            <p:txBody>
              <a:bodyPr wrap="square" lIns="28000" tIns="18000" rIns="28000" bIns="18000" rtlCol="0" anchor="ctr"/>
              <a:lstStyle/>
              <a:p>
                <a:pPr algn="ctr"/>
                <a:r>
                  <a:rPr sz="1800" b="1" dirty="0">
                    <a:solidFill>
                      <a:srgbClr val="C00000"/>
                    </a:solidFill>
                    <a:latin typeface="B Mitra"/>
                    <a:cs typeface="B Mitra" panose="00000400000000000000" pitchFamily="2" charset="-78"/>
                  </a:rPr>
                  <a:t>مفاهیم</a:t>
                </a:r>
              </a:p>
              <a:p>
                <a:pPr algn="ctr" rtl="0"/>
                <a:r>
                  <a:rPr sz="1600" b="1" dirty="0">
                    <a:solidFill>
                      <a:srgbClr val="C00000"/>
                    </a:solidFill>
                    <a:latin typeface="B Mitra"/>
                    <a:cs typeface="B Mitra" panose="00000400000000000000" pitchFamily="2" charset="-78"/>
                  </a:rPr>
                  <a:t> </a:t>
                </a:r>
                <a:r>
                  <a:rPr sz="1600" b="1" dirty="0" smtClean="0">
                    <a:solidFill>
                      <a:srgbClr val="C00000"/>
                    </a:solidFill>
                    <a:latin typeface="B Mitra"/>
                    <a:cs typeface="B Mitra" panose="00000400000000000000" pitchFamily="2" charset="-78"/>
                  </a:rPr>
                  <a:t>بنیادین</a:t>
                </a:r>
                <a:endParaRPr lang="en-US" sz="1600" b="1" dirty="0" smtClean="0">
                  <a:solidFill>
                    <a:srgbClr val="C00000"/>
                  </a:solidFill>
                  <a:latin typeface="B Mitra"/>
                  <a:cs typeface="B Mitra" panose="00000400000000000000" pitchFamily="2" charset="-78"/>
                </a:endParaRPr>
              </a:p>
              <a:p>
                <a:pPr algn="ctr" rtl="0"/>
                <a:r>
                  <a:rPr lang="fa-IR" sz="1600" b="1" dirty="0" smtClean="0">
                    <a:solidFill>
                      <a:srgbClr val="C00000"/>
                    </a:solidFill>
                    <a:latin typeface="B Mitra"/>
                    <a:cs typeface="B Mitra" panose="00000400000000000000" pitchFamily="2" charset="-78"/>
                  </a:rPr>
                  <a:t>کیفیت</a:t>
                </a:r>
                <a:endParaRPr sz="1600" b="1" dirty="0">
                  <a:solidFill>
                    <a:srgbClr val="C00000"/>
                  </a:solidFill>
                  <a:latin typeface="B Mitra"/>
                  <a:cs typeface="B Mitra" panose="00000400000000000000" pitchFamily="2" charset="-78"/>
                </a:endParaRPr>
              </a:p>
            </p:txBody>
          </p:sp>
        </p:grpSp>
      </p:grpSp>
      <p:sp>
        <p:nvSpPr>
          <p:cNvPr id="46" name="Rectangle 3"/>
          <p:cNvSpPr txBox="1">
            <a:spLocks noChangeArrowheads="1"/>
          </p:cNvSpPr>
          <p:nvPr/>
        </p:nvSpPr>
        <p:spPr>
          <a:xfrm>
            <a:off x="6858000" y="1524000"/>
            <a:ext cx="4577239" cy="3657600"/>
          </a:xfrm>
          <a:prstGeom prst="rect">
            <a:avLst/>
          </a:prstGeom>
        </p:spPr>
        <p:txBody>
          <a:bodyPr/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justLow" eaLnBrk="1" hangingPunct="1">
              <a:lnSpc>
                <a:spcPct val="150000"/>
              </a:lnSpc>
              <a:buFontTx/>
              <a:buNone/>
            </a:pPr>
            <a:r>
              <a:rPr lang="fa-IR" sz="2800" b="1" dirty="0" smtClean="0">
                <a:cs typeface="B Nazanin" pitchFamily="2" charset="-78"/>
              </a:rPr>
              <a:t>این اصول و مفاهیم، چکیده 50 سال تجربه و اندیشه اندظیشمندان کیفیت و بهره وری در مورد ویژگی های سازمان های موفق تولیدی و خدماتی در دنیاست.  </a:t>
            </a:r>
            <a:endParaRPr lang="en-US" sz="2800" b="1" dirty="0" smtClean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0636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1714500" y="432377"/>
            <a:ext cx="8915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B Nazanin" pitchFamily="2" charset="-78"/>
              </a:rPr>
              <a:t>مدل جایزه ملی کیفیت غذا</a:t>
            </a:r>
            <a:endParaRPr lang="fa-IR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24600" y="1413063"/>
            <a:ext cx="4800600" cy="457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30000"/>
              </a:lnSpc>
              <a:spcBef>
                <a:spcPts val="0"/>
              </a:spcBef>
            </a:pPr>
            <a:r>
              <a:rPr lang="fa-IR" sz="2800" b="1" dirty="0" smtClean="0">
                <a:cs typeface="B Mitra" panose="00000400000000000000" pitchFamily="2" charset="-78"/>
              </a:rPr>
              <a:t>این </a:t>
            </a:r>
            <a:r>
              <a:rPr lang="ar-SA" sz="2800" b="1" dirty="0" smtClean="0">
                <a:cs typeface="B Mitra" panose="00000400000000000000" pitchFamily="2" charset="-78"/>
              </a:rPr>
              <a:t>مدل مبتنی </a:t>
            </a:r>
            <a:r>
              <a:rPr lang="ar-SA" sz="2800" b="1" dirty="0">
                <a:cs typeface="B Mitra" panose="00000400000000000000" pitchFamily="2" charset="-78"/>
              </a:rPr>
              <a:t>بر </a:t>
            </a:r>
            <a:r>
              <a:rPr lang="fa-IR" sz="2800" b="1" dirty="0" smtClean="0">
                <a:cs typeface="B Mitra" panose="00000400000000000000" pitchFamily="2" charset="-78"/>
              </a:rPr>
              <a:t>7</a:t>
            </a:r>
            <a:r>
              <a:rPr lang="ar-SA" sz="2800" b="1" dirty="0" smtClean="0">
                <a:cs typeface="B Mitra" panose="00000400000000000000" pitchFamily="2" charset="-78"/>
              </a:rPr>
              <a:t>معیار </a:t>
            </a:r>
            <a:r>
              <a:rPr lang="ar-SA" sz="2800" b="1" dirty="0">
                <a:cs typeface="B Mitra" panose="00000400000000000000" pitchFamily="2" charset="-78"/>
              </a:rPr>
              <a:t>است که از دو حوزه توانمندساز و نتایج تشکیل شده است. معیارهای توانمند‌ساز آنچه که یک سازمان برای ارتقاء بهره‌وری انجام می‌دهد را نشان می‌دهد و معیارهای نتایج، آنچه که یک سازمان در اثر فعاليت هاي توانمندساز به دست می‌آورد را پوشش می‌دهند. </a:t>
            </a:r>
            <a:endParaRPr lang="en-US" sz="2800" b="1" dirty="0">
              <a:cs typeface="B Mitra" panose="00000400000000000000" pitchFamily="2" charset="-7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09600" y="1219200"/>
            <a:ext cx="5446590" cy="5457793"/>
            <a:chOff x="2085975" y="1019207"/>
            <a:chExt cx="5446590" cy="5457793"/>
          </a:xfrm>
        </p:grpSpPr>
        <p:sp>
          <p:nvSpPr>
            <p:cNvPr id="6" name="AutoShape 22"/>
            <p:cNvSpPr>
              <a:spLocks noChangeArrowheads="1"/>
            </p:cNvSpPr>
            <p:nvPr/>
          </p:nvSpPr>
          <p:spPr bwMode="auto">
            <a:xfrm rot="-5400000">
              <a:off x="2442369" y="1107313"/>
              <a:ext cx="4813300" cy="47640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0 h 21600"/>
                <a:gd name="T26" fmla="*/ 18437 w 21600"/>
                <a:gd name="T27" fmla="*/ 1844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415" y="10800"/>
                  </a:moveTo>
                  <a:cubicBezTo>
                    <a:pt x="415" y="16535"/>
                    <a:pt x="5065" y="21185"/>
                    <a:pt x="10800" y="21185"/>
                  </a:cubicBezTo>
                  <a:cubicBezTo>
                    <a:pt x="16535" y="21185"/>
                    <a:pt x="21185" y="16535"/>
                    <a:pt x="21185" y="10800"/>
                  </a:cubicBezTo>
                  <a:cubicBezTo>
                    <a:pt x="21185" y="5065"/>
                    <a:pt x="16535" y="415"/>
                    <a:pt x="10800" y="415"/>
                  </a:cubicBezTo>
                  <a:cubicBezTo>
                    <a:pt x="5065" y="415"/>
                    <a:pt x="415" y="5065"/>
                    <a:pt x="415" y="1080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25400" algn="ctr">
              <a:solidFill>
                <a:srgbClr val="546E9F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l" rtl="0">
                <a:spcBef>
                  <a:spcPct val="0"/>
                </a:spcBef>
                <a:defRPr/>
              </a:pPr>
              <a:endParaRPr lang="en-US" sz="1800" dirty="0">
                <a:solidFill>
                  <a:srgbClr val="FF0000"/>
                </a:solidFill>
                <a:latin typeface="+mn-lt"/>
                <a:cs typeface="B Mitra" pitchFamily="2" charset="-78"/>
              </a:endParaRPr>
            </a:p>
          </p:txBody>
        </p:sp>
        <p:sp>
          <p:nvSpPr>
            <p:cNvPr id="7" name="Rectangle 24"/>
            <p:cNvSpPr>
              <a:spLocks noChangeArrowheads="1"/>
            </p:cNvSpPr>
            <p:nvPr/>
          </p:nvSpPr>
          <p:spPr bwMode="auto">
            <a:xfrm rot="-5400000">
              <a:off x="4610893" y="304039"/>
              <a:ext cx="385763" cy="18161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l" rtl="0">
                <a:spcBef>
                  <a:spcPct val="0"/>
                </a:spcBef>
              </a:pPr>
              <a:endParaRPr lang="fa-IR" sz="1800" dirty="0">
                <a:cs typeface="B Mitra" pitchFamily="2" charset="-78"/>
              </a:endParaRPr>
            </a:p>
          </p:txBody>
        </p:sp>
        <p:sp>
          <p:nvSpPr>
            <p:cNvPr id="8" name="AutoShape 31"/>
            <p:cNvSpPr>
              <a:spLocks noChangeArrowheads="1"/>
            </p:cNvSpPr>
            <p:nvPr/>
          </p:nvSpPr>
          <p:spPr bwMode="auto">
            <a:xfrm rot="-4457051">
              <a:off x="3640931" y="1215264"/>
              <a:ext cx="320675" cy="312738"/>
            </a:xfrm>
            <a:prstGeom prst="triangle">
              <a:avLst>
                <a:gd name="adj" fmla="val 93333"/>
              </a:avLst>
            </a:prstGeom>
            <a:solidFill>
              <a:schemeClr val="accent2"/>
            </a:solidFill>
            <a:ln w="34925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25000" dir="5400000" rotWithShape="0">
                <a:srgbClr val="000000">
                  <a:alpha val="39999"/>
                </a:srgbClr>
              </a:outerShdw>
            </a:effectLst>
          </p:spPr>
          <p:txBody>
            <a:bodyPr vert="eaVert" wrap="none" anchor="ctr"/>
            <a:lstStyle/>
            <a:p>
              <a:pPr algn="l" rtl="0">
                <a:spcBef>
                  <a:spcPct val="0"/>
                </a:spcBef>
                <a:defRPr/>
              </a:pPr>
              <a:endParaRPr lang="en-US" sz="1800" dirty="0">
                <a:solidFill>
                  <a:schemeClr val="lt1"/>
                </a:solidFill>
                <a:latin typeface="+mn-lt"/>
                <a:cs typeface="B Mitra" pitchFamily="2" charset="-78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2085975" y="1452595"/>
              <a:ext cx="5446590" cy="4443412"/>
              <a:chOff x="2085975" y="1652588"/>
              <a:chExt cx="5446590" cy="4443412"/>
            </a:xfrm>
          </p:grpSpPr>
          <p:sp>
            <p:nvSpPr>
              <p:cNvPr id="11" name="Rectangle 23"/>
              <p:cNvSpPr>
                <a:spLocks noChangeArrowheads="1"/>
              </p:cNvSpPr>
              <p:nvPr/>
            </p:nvSpPr>
            <p:spPr bwMode="auto">
              <a:xfrm rot="16200000">
                <a:off x="4735513" y="4994275"/>
                <a:ext cx="385762" cy="18176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algn="l" rtl="0">
                  <a:spcBef>
                    <a:spcPct val="0"/>
                  </a:spcBef>
                </a:pPr>
                <a:endParaRPr lang="fa-IR" sz="1800" dirty="0">
                  <a:cs typeface="B Mitra" pitchFamily="2" charset="-78"/>
                </a:endParaRPr>
              </a:p>
            </p:txBody>
          </p:sp>
          <p:sp>
            <p:nvSpPr>
              <p:cNvPr id="12" name="Oval 25"/>
              <p:cNvSpPr>
                <a:spLocks noChangeArrowheads="1"/>
              </p:cNvSpPr>
              <p:nvPr/>
            </p:nvSpPr>
            <p:spPr bwMode="auto">
              <a:xfrm rot="10800000">
                <a:off x="2782888" y="1652588"/>
                <a:ext cx="4041775" cy="4073525"/>
              </a:xfrm>
              <a:prstGeom prst="ellipse">
                <a:avLst/>
              </a:prstGeom>
              <a:solidFill>
                <a:srgbClr val="99FF33"/>
              </a:solidFill>
              <a:ln w="34925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5000" dir="5400000" rotWithShape="0">
                  <a:srgbClr val="000000">
                    <a:alpha val="39999"/>
                  </a:srgbClr>
                </a:outerShdw>
              </a:effectLst>
            </p:spPr>
            <p:txBody>
              <a:bodyPr rot="10800000" wrap="none" anchor="ctr"/>
              <a:lstStyle/>
              <a:p>
                <a:pPr algn="l" rtl="0">
                  <a:spcBef>
                    <a:spcPct val="0"/>
                  </a:spcBef>
                  <a:defRPr/>
                </a:pPr>
                <a:endParaRPr lang="en-US" sz="1800" dirty="0">
                  <a:solidFill>
                    <a:schemeClr val="lt1"/>
                  </a:solidFill>
                  <a:latin typeface="+mn-lt"/>
                  <a:cs typeface="B Mitra" pitchFamily="2" charset="-78"/>
                </a:endParaRPr>
              </a:p>
            </p:txBody>
          </p:sp>
          <p:sp>
            <p:nvSpPr>
              <p:cNvPr id="13" name="Line 26"/>
              <p:cNvSpPr>
                <a:spLocks noChangeShapeType="1"/>
              </p:cNvSpPr>
              <p:nvPr/>
            </p:nvSpPr>
            <p:spPr bwMode="auto">
              <a:xfrm rot="16200000" flipH="1" flipV="1">
                <a:off x="3681412" y="2093913"/>
                <a:ext cx="2181225" cy="3384550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a-IR" dirty="0">
                  <a:cs typeface="B Mitra" pitchFamily="2" charset="-78"/>
                </a:endParaRPr>
              </a:p>
            </p:txBody>
          </p:sp>
          <p:sp>
            <p:nvSpPr>
              <p:cNvPr id="14" name="Line 27"/>
              <p:cNvSpPr>
                <a:spLocks noChangeShapeType="1"/>
              </p:cNvSpPr>
              <p:nvPr/>
            </p:nvSpPr>
            <p:spPr bwMode="auto">
              <a:xfrm rot="16200000" flipV="1">
                <a:off x="3712369" y="1997869"/>
                <a:ext cx="2182812" cy="3448050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a-IR" dirty="0">
                  <a:cs typeface="B Mitra" pitchFamily="2" charset="-78"/>
                </a:endParaRPr>
              </a:p>
            </p:txBody>
          </p:sp>
          <p:sp>
            <p:nvSpPr>
              <p:cNvPr id="15" name="Line 28"/>
              <p:cNvSpPr>
                <a:spLocks noChangeShapeType="1"/>
              </p:cNvSpPr>
              <p:nvPr/>
            </p:nvSpPr>
            <p:spPr bwMode="auto">
              <a:xfrm rot="16200000">
                <a:off x="2814637" y="3689351"/>
                <a:ext cx="4041775" cy="0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a-IR" dirty="0">
                  <a:cs typeface="B Mitra" pitchFamily="2" charset="-78"/>
                </a:endParaRPr>
              </a:p>
            </p:txBody>
          </p:sp>
          <p:sp>
            <p:nvSpPr>
              <p:cNvPr id="16" name="Oval 29"/>
              <p:cNvSpPr>
                <a:spLocks noChangeArrowheads="1"/>
              </p:cNvSpPr>
              <p:nvPr/>
            </p:nvSpPr>
            <p:spPr bwMode="auto">
              <a:xfrm rot="16200000">
                <a:off x="4064794" y="2969419"/>
                <a:ext cx="1539875" cy="150336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l" rtl="0">
                  <a:spcBef>
                    <a:spcPct val="0"/>
                  </a:spcBef>
                </a:pPr>
                <a:endParaRPr lang="fa-IR" sz="1800" dirty="0">
                  <a:cs typeface="B Mitra" pitchFamily="2" charset="-78"/>
                </a:endParaRPr>
              </a:p>
            </p:txBody>
          </p:sp>
          <p:sp>
            <p:nvSpPr>
              <p:cNvPr id="17" name="Oval 30"/>
              <p:cNvSpPr>
                <a:spLocks noChangeArrowheads="1"/>
              </p:cNvSpPr>
              <p:nvPr/>
            </p:nvSpPr>
            <p:spPr bwMode="auto">
              <a:xfrm rot="16200000">
                <a:off x="4129088" y="3032125"/>
                <a:ext cx="1411288" cy="1379537"/>
              </a:xfrm>
              <a:prstGeom prst="ellipse">
                <a:avLst/>
              </a:prstGeom>
              <a:solidFill>
                <a:srgbClr val="CCFF6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 rtl="0">
                  <a:spcBef>
                    <a:spcPct val="0"/>
                  </a:spcBef>
                </a:pPr>
                <a:endParaRPr lang="fa-IR" sz="1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8" name="AutoShape 32"/>
              <p:cNvSpPr>
                <a:spLocks noChangeArrowheads="1"/>
              </p:cNvSpPr>
              <p:nvPr/>
            </p:nvSpPr>
            <p:spPr bwMode="auto">
              <a:xfrm rot="6745540">
                <a:off x="5708650" y="5618163"/>
                <a:ext cx="320675" cy="314325"/>
              </a:xfrm>
              <a:prstGeom prst="triangle">
                <a:avLst>
                  <a:gd name="adj" fmla="val 93333"/>
                </a:avLst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3"/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10800000" vert="eaVert" wrap="none" anchor="ctr"/>
              <a:lstStyle/>
              <a:p>
                <a:pPr algn="l" rtl="0">
                  <a:spcBef>
                    <a:spcPct val="0"/>
                  </a:spcBef>
                  <a:defRPr/>
                </a:pPr>
                <a:endParaRPr lang="en-US" sz="1800" dirty="0">
                  <a:solidFill>
                    <a:schemeClr val="lt1"/>
                  </a:solidFill>
                  <a:latin typeface="+mn-lt"/>
                  <a:cs typeface="B Mitra" pitchFamily="2" charset="-78"/>
                </a:endParaRPr>
              </a:p>
            </p:txBody>
          </p:sp>
          <p:sp>
            <p:nvSpPr>
              <p:cNvPr id="19" name="WordArt 33"/>
              <p:cNvSpPr>
                <a:spLocks noChangeArrowheads="1" noChangeShapeType="1" noTextEdit="1"/>
              </p:cNvSpPr>
              <p:nvPr/>
            </p:nvSpPr>
            <p:spPr bwMode="auto">
              <a:xfrm rot="16200000">
                <a:off x="1493838" y="3411537"/>
                <a:ext cx="1676400" cy="492125"/>
              </a:xfrm>
              <a:prstGeom prst="rect">
                <a:avLst/>
              </a:prstGeom>
            </p:spPr>
            <p:txBody>
              <a:bodyPr spcFirstLastPara="1" wrap="none" fromWordArt="1">
                <a:prstTxWarp prst="textArchUp">
                  <a:avLst>
                    <a:gd name="adj" fmla="val 10800004"/>
                  </a:avLst>
                </a:prstTxWarp>
              </a:bodyPr>
              <a:lstStyle/>
              <a:p>
                <a:pPr algn="ctr"/>
                <a:r>
                  <a:rPr lang="fa-IR" sz="1800" b="1" kern="10" dirty="0">
                    <a:ln w="9525">
                      <a:solidFill>
                        <a:schemeClr val="bg2"/>
                      </a:solidFill>
                      <a:round/>
                      <a:headEnd/>
                      <a:tailEnd/>
                    </a:ln>
                    <a:solidFill>
                      <a:srgbClr val="808080"/>
                    </a:solidFill>
                    <a:latin typeface="Arial"/>
                    <a:cs typeface="B Mitra" pitchFamily="2" charset="-78"/>
                  </a:rPr>
                  <a:t>خلاقيت و نوآوري</a:t>
                </a:r>
              </a:p>
            </p:txBody>
          </p:sp>
          <p:sp>
            <p:nvSpPr>
              <p:cNvPr id="20" name="WordArt 34"/>
              <p:cNvSpPr>
                <a:spLocks noChangeArrowheads="1" noChangeShapeType="1" noTextEdit="1"/>
              </p:cNvSpPr>
              <p:nvPr/>
            </p:nvSpPr>
            <p:spPr bwMode="auto">
              <a:xfrm rot="16338988">
                <a:off x="6812019" y="3465475"/>
                <a:ext cx="1171084" cy="270008"/>
              </a:xfrm>
              <a:prstGeom prst="rect">
                <a:avLst/>
              </a:prstGeom>
            </p:spPr>
            <p:txBody>
              <a:bodyPr spcFirstLastPara="1" wrap="none" fromWordArt="1">
                <a:prstTxWarp prst="textArchUp">
                  <a:avLst>
                    <a:gd name="adj" fmla="val 808855"/>
                  </a:avLst>
                </a:prstTxWarp>
              </a:bodyPr>
              <a:lstStyle/>
              <a:p>
                <a:pPr algn="ctr"/>
                <a:r>
                  <a:rPr lang="fa-IR" sz="500" b="1" kern="10" dirty="0">
                    <a:ln w="9525">
                      <a:solidFill>
                        <a:schemeClr val="bg2"/>
                      </a:solidFill>
                      <a:round/>
                      <a:headEnd/>
                      <a:tailEnd/>
                    </a:ln>
                    <a:solidFill>
                      <a:srgbClr val="808080"/>
                    </a:solidFill>
                    <a:latin typeface="Arial"/>
                    <a:cs typeface="B Mitra" pitchFamily="2" charset="-78"/>
                  </a:rPr>
                  <a:t>يادگيري </a:t>
                </a:r>
              </a:p>
            </p:txBody>
          </p:sp>
          <p:sp>
            <p:nvSpPr>
              <p:cNvPr id="21" name="Rectangle 35"/>
              <p:cNvSpPr>
                <a:spLocks noChangeArrowheads="1"/>
              </p:cNvSpPr>
              <p:nvPr/>
            </p:nvSpPr>
            <p:spPr bwMode="auto">
              <a:xfrm>
                <a:off x="4098925" y="3198238"/>
                <a:ext cx="1524000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ar-SA" sz="1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رهبري</a:t>
                </a:r>
                <a:r>
                  <a:rPr lang="fa-IR" sz="1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و </a:t>
                </a:r>
              </a:p>
              <a:p>
                <a:pPr algn="ctr">
                  <a:spcBef>
                    <a:spcPct val="0"/>
                  </a:spcBef>
                </a:pPr>
                <a:r>
                  <a:rPr lang="fa-IR" sz="16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مديريت</a:t>
                </a:r>
                <a:endParaRPr lang="ar-SA" sz="1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Rectangle 36"/>
              <p:cNvSpPr>
                <a:spLocks noChangeArrowheads="1"/>
              </p:cNvSpPr>
              <p:nvPr/>
            </p:nvSpPr>
            <p:spPr bwMode="auto">
              <a:xfrm rot="19747757">
                <a:off x="3382963" y="2055604"/>
                <a:ext cx="106838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ar-SA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كاركنان</a:t>
                </a:r>
              </a:p>
            </p:txBody>
          </p:sp>
          <p:sp>
            <p:nvSpPr>
              <p:cNvPr id="23" name="Rectangle 37"/>
              <p:cNvSpPr>
                <a:spLocks noChangeArrowheads="1"/>
              </p:cNvSpPr>
              <p:nvPr/>
            </p:nvSpPr>
            <p:spPr bwMode="auto">
              <a:xfrm rot="1840524">
                <a:off x="3548063" y="4967079"/>
                <a:ext cx="94773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ar-SA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منابع</a:t>
                </a:r>
              </a:p>
            </p:txBody>
          </p:sp>
          <p:sp>
            <p:nvSpPr>
              <p:cNvPr id="24" name="Rectangle 38"/>
              <p:cNvSpPr>
                <a:spLocks noChangeArrowheads="1"/>
              </p:cNvSpPr>
              <p:nvPr/>
            </p:nvSpPr>
            <p:spPr bwMode="auto">
              <a:xfrm rot="1909889">
                <a:off x="4829175" y="1938467"/>
                <a:ext cx="1587500" cy="7807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fa-IR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نتايج </a:t>
                </a:r>
                <a:r>
                  <a:rPr lang="ar-SA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مشتريان و مصرف كنندگان </a:t>
                </a:r>
              </a:p>
            </p:txBody>
          </p:sp>
          <p:sp>
            <p:nvSpPr>
              <p:cNvPr id="25" name="Rectangle 39"/>
              <p:cNvSpPr>
                <a:spLocks noChangeArrowheads="1"/>
              </p:cNvSpPr>
              <p:nvPr/>
            </p:nvSpPr>
            <p:spPr bwMode="auto">
              <a:xfrm rot="19849135">
                <a:off x="4822267" y="4649128"/>
                <a:ext cx="1457325" cy="780791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ar-SA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نتايج محيط زيست و جامعه </a:t>
                </a:r>
              </a:p>
            </p:txBody>
          </p:sp>
          <p:sp>
            <p:nvSpPr>
              <p:cNvPr id="26" name="Rectangle 40"/>
              <p:cNvSpPr>
                <a:spLocks noChangeArrowheads="1"/>
              </p:cNvSpPr>
              <p:nvPr/>
            </p:nvSpPr>
            <p:spPr bwMode="auto">
              <a:xfrm rot="5400000">
                <a:off x="5791993" y="3326736"/>
                <a:ext cx="1185863" cy="7807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ar-SA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نتايج عملكرد</a:t>
                </a:r>
                <a:r>
                  <a:rPr lang="fa-IR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ي</a:t>
                </a:r>
                <a:endParaRPr lang="ar-SA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7" name="Rectangle 41"/>
              <p:cNvSpPr>
                <a:spLocks noChangeArrowheads="1"/>
              </p:cNvSpPr>
              <p:nvPr/>
            </p:nvSpPr>
            <p:spPr bwMode="auto">
              <a:xfrm rot="15863115">
                <a:off x="2651919" y="3548648"/>
                <a:ext cx="118745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ar-SA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فرايند ها</a:t>
                </a:r>
              </a:p>
            </p:txBody>
          </p:sp>
          <p:sp>
            <p:nvSpPr>
              <p:cNvPr id="28" name="Text Box 42"/>
              <p:cNvSpPr txBox="1">
                <a:spLocks noChangeArrowheads="1"/>
              </p:cNvSpPr>
              <p:nvPr/>
            </p:nvSpPr>
            <p:spPr bwMode="auto">
              <a:xfrm rot="15780699">
                <a:off x="3548063" y="3532466"/>
                <a:ext cx="64293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fa-IR" sz="1800" b="1" dirty="0">
                    <a:solidFill>
                      <a:srgbClr val="FF0000"/>
                    </a:solidFill>
                    <a:latin typeface="Arial Black" pitchFamily="34" charset="0"/>
                    <a:cs typeface="B Mitra" pitchFamily="2" charset="-78"/>
                  </a:rPr>
                  <a:t>200</a:t>
                </a:r>
                <a:endParaRPr lang="en-US" sz="1800" b="1" dirty="0">
                  <a:solidFill>
                    <a:srgbClr val="FF0000"/>
                  </a:solidFill>
                  <a:latin typeface="Arial Black" pitchFamily="34" charset="0"/>
                  <a:cs typeface="B Mitra" pitchFamily="2" charset="-78"/>
                </a:endParaRPr>
              </a:p>
            </p:txBody>
          </p:sp>
          <p:sp>
            <p:nvSpPr>
              <p:cNvPr id="29" name="Text Box 43"/>
              <p:cNvSpPr txBox="1">
                <a:spLocks noChangeArrowheads="1"/>
              </p:cNvSpPr>
              <p:nvPr/>
            </p:nvSpPr>
            <p:spPr bwMode="auto">
              <a:xfrm rot="5400000">
                <a:off x="5453856" y="3567391"/>
                <a:ext cx="64293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</a:pPr>
                <a:r>
                  <a:rPr lang="fa-IR" sz="1800" b="1" dirty="0">
                    <a:solidFill>
                      <a:srgbClr val="FF0000"/>
                    </a:solidFill>
                    <a:latin typeface="Arial Black" pitchFamily="34" charset="0"/>
                    <a:cs typeface="B Mitra" pitchFamily="2" charset="-78"/>
                  </a:rPr>
                  <a:t>150</a:t>
                </a:r>
                <a:endParaRPr lang="en-US" sz="1800" b="1" dirty="0">
                  <a:solidFill>
                    <a:srgbClr val="FF0000"/>
                  </a:solidFill>
                  <a:latin typeface="Arial Black" pitchFamily="34" charset="0"/>
                  <a:cs typeface="B Mitra" pitchFamily="2" charset="-78"/>
                </a:endParaRPr>
              </a:p>
            </p:txBody>
          </p:sp>
          <p:sp>
            <p:nvSpPr>
              <p:cNvPr id="30" name="Text Box 44"/>
              <p:cNvSpPr txBox="1">
                <a:spLocks noChangeArrowheads="1"/>
              </p:cNvSpPr>
              <p:nvPr/>
            </p:nvSpPr>
            <p:spPr bwMode="auto">
              <a:xfrm>
                <a:off x="4539456" y="3890406"/>
                <a:ext cx="64293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</a:pPr>
                <a:r>
                  <a:rPr lang="fa-IR" sz="1800" b="1" dirty="0">
                    <a:solidFill>
                      <a:srgbClr val="FF0000"/>
                    </a:solidFill>
                    <a:latin typeface="Arial Black" pitchFamily="34" charset="0"/>
                    <a:cs typeface="B Mitra" pitchFamily="2" charset="-78"/>
                  </a:rPr>
                  <a:t>100</a:t>
                </a:r>
                <a:endParaRPr lang="en-US" sz="1800" b="1" dirty="0">
                  <a:solidFill>
                    <a:srgbClr val="FF0000"/>
                  </a:solidFill>
                  <a:latin typeface="Arial Black" pitchFamily="34" charset="0"/>
                  <a:cs typeface="B Mitra" pitchFamily="2" charset="-78"/>
                </a:endParaRPr>
              </a:p>
            </p:txBody>
          </p:sp>
          <p:sp>
            <p:nvSpPr>
              <p:cNvPr id="31" name="Text Box 45"/>
              <p:cNvSpPr txBox="1">
                <a:spLocks noChangeArrowheads="1"/>
              </p:cNvSpPr>
              <p:nvPr/>
            </p:nvSpPr>
            <p:spPr bwMode="auto">
              <a:xfrm rot="1540039">
                <a:off x="4005263" y="4458772"/>
                <a:ext cx="62706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</a:pPr>
                <a:r>
                  <a:rPr lang="fa-IR" sz="1800" b="1" dirty="0">
                    <a:solidFill>
                      <a:srgbClr val="FF0000"/>
                    </a:solidFill>
                    <a:latin typeface="Arial Black" pitchFamily="34" charset="0"/>
                    <a:cs typeface="B Mitra" pitchFamily="2" charset="-78"/>
                  </a:rPr>
                  <a:t>100</a:t>
                </a:r>
                <a:endParaRPr lang="en-US" sz="1800" b="1" dirty="0">
                  <a:solidFill>
                    <a:srgbClr val="FF0000"/>
                  </a:solidFill>
                  <a:latin typeface="Arial Black" pitchFamily="34" charset="0"/>
                  <a:cs typeface="B Mitra" pitchFamily="2" charset="-78"/>
                </a:endParaRPr>
              </a:p>
            </p:txBody>
          </p:sp>
          <p:sp>
            <p:nvSpPr>
              <p:cNvPr id="32" name="Text Box 46"/>
              <p:cNvSpPr txBox="1">
                <a:spLocks noChangeArrowheads="1"/>
              </p:cNvSpPr>
              <p:nvPr/>
            </p:nvSpPr>
            <p:spPr bwMode="auto">
              <a:xfrm rot="19962620">
                <a:off x="4060825" y="2633147"/>
                <a:ext cx="62706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</a:pPr>
                <a:r>
                  <a:rPr lang="fa-IR" sz="1800" b="1" dirty="0">
                    <a:solidFill>
                      <a:srgbClr val="FF0000"/>
                    </a:solidFill>
                    <a:latin typeface="Arial Black" pitchFamily="34" charset="0"/>
                    <a:cs typeface="B Mitra" pitchFamily="2" charset="-78"/>
                  </a:rPr>
                  <a:t>100</a:t>
                </a:r>
                <a:endParaRPr lang="en-US" sz="1800" b="1" dirty="0">
                  <a:solidFill>
                    <a:srgbClr val="FF0000"/>
                  </a:solidFill>
                  <a:latin typeface="Arial Black" pitchFamily="34" charset="0"/>
                  <a:cs typeface="B Mitra" pitchFamily="2" charset="-78"/>
                </a:endParaRPr>
              </a:p>
            </p:txBody>
          </p:sp>
          <p:sp>
            <p:nvSpPr>
              <p:cNvPr id="33" name="Text Box 47"/>
              <p:cNvSpPr txBox="1">
                <a:spLocks noChangeArrowheads="1"/>
              </p:cNvSpPr>
              <p:nvPr/>
            </p:nvSpPr>
            <p:spPr bwMode="auto">
              <a:xfrm rot="1742461">
                <a:off x="5033963" y="2622034"/>
                <a:ext cx="62706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</a:pPr>
                <a:r>
                  <a:rPr lang="fa-IR" sz="1800" b="1" dirty="0">
                    <a:solidFill>
                      <a:srgbClr val="FF0000"/>
                    </a:solidFill>
                    <a:latin typeface="Arial Black" pitchFamily="34" charset="0"/>
                    <a:cs typeface="B Mitra" pitchFamily="2" charset="-78"/>
                  </a:rPr>
                  <a:t>250</a:t>
                </a:r>
                <a:endParaRPr lang="en-US" sz="1800" b="1" dirty="0">
                  <a:solidFill>
                    <a:srgbClr val="FF0000"/>
                  </a:solidFill>
                  <a:latin typeface="Arial Black" pitchFamily="34" charset="0"/>
                  <a:cs typeface="B Mitra" pitchFamily="2" charset="-78"/>
                </a:endParaRPr>
              </a:p>
            </p:txBody>
          </p:sp>
          <p:sp>
            <p:nvSpPr>
              <p:cNvPr id="34" name="Text Box 48"/>
              <p:cNvSpPr txBox="1">
                <a:spLocks noChangeArrowheads="1"/>
              </p:cNvSpPr>
              <p:nvPr/>
            </p:nvSpPr>
            <p:spPr bwMode="auto">
              <a:xfrm rot="19727535">
                <a:off x="4968875" y="4458772"/>
                <a:ext cx="62547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</a:pPr>
                <a:r>
                  <a:rPr lang="fa-IR" sz="1800" b="1" dirty="0">
                    <a:solidFill>
                      <a:srgbClr val="FF0000"/>
                    </a:solidFill>
                    <a:latin typeface="Arial Black" pitchFamily="34" charset="0"/>
                    <a:cs typeface="B Mitra" pitchFamily="2" charset="-78"/>
                  </a:rPr>
                  <a:t>100</a:t>
                </a:r>
                <a:endParaRPr lang="en-US" sz="1800" b="1" dirty="0">
                  <a:solidFill>
                    <a:srgbClr val="FF0000"/>
                  </a:solidFill>
                  <a:latin typeface="Arial Black" pitchFamily="34" charset="0"/>
                  <a:cs typeface="B Mitra" pitchFamily="2" charset="-78"/>
                </a:endParaRPr>
              </a:p>
            </p:txBody>
          </p:sp>
        </p:grpSp>
        <p:sp>
          <p:nvSpPr>
            <p:cNvPr id="10" name="Text Box 50"/>
            <p:cNvSpPr txBox="1">
              <a:spLocks noChangeArrowheads="1"/>
            </p:cNvSpPr>
            <p:nvPr/>
          </p:nvSpPr>
          <p:spPr bwMode="auto">
            <a:xfrm>
              <a:off x="2099476" y="5897562"/>
              <a:ext cx="5102657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fa-IR" b="1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B Nazanin" pitchFamily="2" charset="-78"/>
                </a:rPr>
                <a:t>مدل جايزه ملي كيفيت </a:t>
              </a:r>
              <a:r>
                <a:rPr lang="fa-IR" b="1" dirty="0" smtClean="0">
                  <a:solidFill>
                    <a:srgbClr val="00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B Nazanin" pitchFamily="2" charset="-78"/>
                </a:rPr>
                <a:t>غذا</a:t>
              </a:r>
              <a:endParaRPr lang="en-US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B Nazanin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470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8499" name="Line 3"/>
          <p:cNvSpPr>
            <a:spLocks noChangeShapeType="1"/>
          </p:cNvSpPr>
          <p:nvPr/>
        </p:nvSpPr>
        <p:spPr bwMode="auto">
          <a:xfrm>
            <a:off x="6108002" y="4120860"/>
            <a:ext cx="153957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5707" tIns="42853" rIns="85707" bIns="42853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178501" name="Line 5"/>
          <p:cNvSpPr>
            <a:spLocks noChangeShapeType="1"/>
          </p:cNvSpPr>
          <p:nvPr/>
        </p:nvSpPr>
        <p:spPr bwMode="auto">
          <a:xfrm>
            <a:off x="6918405" y="3141572"/>
            <a:ext cx="0" cy="132308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5707" tIns="42853" rIns="85707" bIns="42853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178502" name="Line 6"/>
          <p:cNvSpPr>
            <a:spLocks noChangeShapeType="1"/>
          </p:cNvSpPr>
          <p:nvPr/>
        </p:nvSpPr>
        <p:spPr bwMode="auto">
          <a:xfrm>
            <a:off x="4017202" y="2503098"/>
            <a:ext cx="252404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85707" tIns="42853" rIns="85707" bIns="42853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178506" name="Line 10"/>
          <p:cNvSpPr>
            <a:spLocks noChangeShapeType="1"/>
          </p:cNvSpPr>
          <p:nvPr/>
        </p:nvSpPr>
        <p:spPr bwMode="auto">
          <a:xfrm>
            <a:off x="6100266" y="4126815"/>
            <a:ext cx="0" cy="33783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5707" tIns="42853" rIns="85707" bIns="42853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178507" name="Line 11"/>
          <p:cNvSpPr>
            <a:spLocks noChangeShapeType="1"/>
          </p:cNvSpPr>
          <p:nvPr/>
        </p:nvSpPr>
        <p:spPr bwMode="auto">
          <a:xfrm>
            <a:off x="7655310" y="4126815"/>
            <a:ext cx="0" cy="33783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5707" tIns="42853" rIns="85707" bIns="42853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178508" name="Line 12"/>
          <p:cNvSpPr>
            <a:spLocks noChangeShapeType="1"/>
          </p:cNvSpPr>
          <p:nvPr/>
        </p:nvSpPr>
        <p:spPr bwMode="auto">
          <a:xfrm>
            <a:off x="6508368" y="4126815"/>
            <a:ext cx="0" cy="33783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5707" tIns="42853" rIns="85707" bIns="42853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178509" name="Line 13"/>
          <p:cNvSpPr>
            <a:spLocks noChangeShapeType="1"/>
          </p:cNvSpPr>
          <p:nvPr/>
        </p:nvSpPr>
        <p:spPr bwMode="auto">
          <a:xfrm>
            <a:off x="7247209" y="4126815"/>
            <a:ext cx="0" cy="33783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5707" tIns="42853" rIns="85707" bIns="42853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49" name="Rectangle 17"/>
          <p:cNvSpPr>
            <a:spLocks noChangeArrowheads="1"/>
          </p:cNvSpPr>
          <p:nvPr/>
        </p:nvSpPr>
        <p:spPr bwMode="auto">
          <a:xfrm>
            <a:off x="5793591" y="5177242"/>
            <a:ext cx="2133582" cy="76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193" tIns="38097" rIns="76193" bIns="38097">
            <a:spAutoFit/>
          </a:bodyPr>
          <a:lstStyle/>
          <a:p>
            <a:pPr algn="ctr" defTabSz="632385"/>
            <a:r>
              <a:rPr lang="fa-IR" sz="2200" b="1" dirty="0" err="1" smtClean="0">
                <a:solidFill>
                  <a:srgbClr val="990033"/>
                </a:solidFill>
                <a:cs typeface="B Mitra" pitchFamily="2" charset="-78"/>
              </a:rPr>
              <a:t>نكات</a:t>
            </a:r>
            <a:r>
              <a:rPr lang="fa-IR" sz="2200" b="1" dirty="0" smtClean="0">
                <a:solidFill>
                  <a:srgbClr val="990033"/>
                </a:solidFill>
                <a:cs typeface="B Mitra" pitchFamily="2" charset="-78"/>
              </a:rPr>
              <a:t> راهنما </a:t>
            </a:r>
            <a:endParaRPr lang="en-US" sz="2200" b="1" dirty="0">
              <a:solidFill>
                <a:srgbClr val="990033"/>
              </a:solidFill>
              <a:cs typeface="B Mitra" pitchFamily="2" charset="-78"/>
            </a:endParaRPr>
          </a:p>
          <a:p>
            <a:pPr algn="ctr" defTabSz="632385"/>
            <a:r>
              <a:rPr lang="fa-IR" sz="1900" b="1" dirty="0" smtClean="0">
                <a:solidFill>
                  <a:srgbClr val="990033"/>
                </a:solidFill>
                <a:latin typeface="Arial Narrow" pitchFamily="34" charset="0"/>
                <a:cs typeface="B Mitra" pitchFamily="2" charset="-78"/>
              </a:rPr>
              <a:t>(به صورت غير </a:t>
            </a:r>
            <a:r>
              <a:rPr lang="fa-IR" sz="1900" b="1" dirty="0" err="1">
                <a:solidFill>
                  <a:srgbClr val="990033"/>
                </a:solidFill>
                <a:latin typeface="Arial Narrow" pitchFamily="34" charset="0"/>
                <a:cs typeface="B Mitra" pitchFamily="2" charset="-78"/>
              </a:rPr>
              <a:t>تجويزي</a:t>
            </a:r>
            <a:r>
              <a:rPr lang="fa-IR" sz="1900" b="1" dirty="0">
                <a:solidFill>
                  <a:srgbClr val="990033"/>
                </a:solidFill>
                <a:latin typeface="Arial Narrow" pitchFamily="34" charset="0"/>
                <a:cs typeface="B Mitra" pitchFamily="2" charset="-78"/>
              </a:rPr>
              <a:t>)</a:t>
            </a:r>
            <a:endParaRPr lang="en-US" sz="1900" b="1" dirty="0">
              <a:solidFill>
                <a:srgbClr val="990033"/>
              </a:solidFill>
              <a:latin typeface="Arial Narrow" pitchFamily="34" charset="0"/>
              <a:cs typeface="B Mitra" pitchFamily="2" charset="-78"/>
            </a:endParaRPr>
          </a:p>
        </p:txBody>
      </p:sp>
      <p:sp>
        <p:nvSpPr>
          <p:cNvPr id="3178514" name="Rectangle 18"/>
          <p:cNvSpPr>
            <a:spLocks noChangeArrowheads="1"/>
          </p:cNvSpPr>
          <p:nvPr/>
        </p:nvSpPr>
        <p:spPr bwMode="auto">
          <a:xfrm>
            <a:off x="1705909" y="5118010"/>
            <a:ext cx="2166233" cy="818555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61645" dir="2700000" algn="ctr" rotWithShape="0">
              <a:schemeClr val="tx2"/>
            </a:outerShdw>
          </a:effectLst>
        </p:spPr>
        <p:txBody>
          <a:bodyPr wrap="none" lIns="76193" tIns="38097" rIns="76193" bIns="38097" anchor="ctr"/>
          <a:lstStyle/>
          <a:p>
            <a:pPr algn="ctr" defTabSz="632385">
              <a:defRPr/>
            </a:pPr>
            <a:r>
              <a:rPr lang="fa-IR" sz="2200" b="1" dirty="0" smtClean="0">
                <a:solidFill>
                  <a:srgbClr val="000066"/>
                </a:solidFill>
                <a:latin typeface="Arial" charset="0"/>
                <a:cs typeface="B Mitra" pitchFamily="2" charset="-78"/>
              </a:rPr>
              <a:t>کارکنان </a:t>
            </a:r>
            <a:endParaRPr lang="en-US" sz="2200" b="1" dirty="0">
              <a:solidFill>
                <a:srgbClr val="000066"/>
              </a:solidFill>
              <a:latin typeface="Arial" charset="0"/>
              <a:cs typeface="B Mitra" pitchFamily="2" charset="-78"/>
            </a:endParaRPr>
          </a:p>
        </p:txBody>
      </p:sp>
      <p:sp>
        <p:nvSpPr>
          <p:cNvPr id="3178515" name="Rectangle 19"/>
          <p:cNvSpPr>
            <a:spLocks noChangeArrowheads="1"/>
          </p:cNvSpPr>
          <p:nvPr/>
        </p:nvSpPr>
        <p:spPr bwMode="auto">
          <a:xfrm>
            <a:off x="1705909" y="4061330"/>
            <a:ext cx="2166233" cy="820043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61645" dir="2700000" algn="ctr" rotWithShape="0">
              <a:schemeClr val="tx2"/>
            </a:outerShdw>
          </a:effectLst>
        </p:spPr>
        <p:txBody>
          <a:bodyPr wrap="none" lIns="76193" tIns="38097" rIns="76193" bIns="38097" anchor="ctr"/>
          <a:lstStyle/>
          <a:p>
            <a:pPr algn="ctr" defTabSz="632385">
              <a:defRPr/>
            </a:pPr>
            <a:r>
              <a:rPr lang="fa-IR" sz="2200" b="1" dirty="0" smtClean="0">
                <a:solidFill>
                  <a:srgbClr val="000066"/>
                </a:solidFill>
                <a:latin typeface="Arial" charset="0"/>
                <a:cs typeface="B Mitra" pitchFamily="2" charset="-78"/>
              </a:rPr>
              <a:t>منابع </a:t>
            </a:r>
            <a:endParaRPr lang="en-US" sz="2200" b="1" dirty="0">
              <a:solidFill>
                <a:srgbClr val="000066"/>
              </a:solidFill>
              <a:latin typeface="Arial" charset="0"/>
              <a:cs typeface="B Mitra" pitchFamily="2" charset="-78"/>
            </a:endParaRPr>
          </a:p>
        </p:txBody>
      </p:sp>
      <p:sp>
        <p:nvSpPr>
          <p:cNvPr id="10253" name="Rectangle 21"/>
          <p:cNvSpPr>
            <a:spLocks noChangeArrowheads="1"/>
          </p:cNvSpPr>
          <p:nvPr/>
        </p:nvSpPr>
        <p:spPr bwMode="auto">
          <a:xfrm rot="-900000">
            <a:off x="8415022" y="3244876"/>
            <a:ext cx="1615813" cy="415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193" tIns="38097" rIns="76193" bIns="38097">
            <a:spAutoFit/>
          </a:bodyPr>
          <a:lstStyle/>
          <a:p>
            <a:pPr defTabSz="632385"/>
            <a:r>
              <a:rPr lang="fa-IR" sz="2200" b="1">
                <a:solidFill>
                  <a:srgbClr val="990033"/>
                </a:solidFill>
                <a:cs typeface="B Mitra" pitchFamily="2" charset="-78"/>
              </a:rPr>
              <a:t>معيارهاي فرعي</a:t>
            </a:r>
            <a:endParaRPr lang="en-US" sz="2200" b="1" dirty="0">
              <a:solidFill>
                <a:srgbClr val="990033"/>
              </a:solidFill>
              <a:cs typeface="B Mitra" pitchFamily="2" charset="-78"/>
            </a:endParaRPr>
          </a:p>
        </p:txBody>
      </p:sp>
      <p:sp>
        <p:nvSpPr>
          <p:cNvPr id="3178518" name="Rectangle 22"/>
          <p:cNvSpPr>
            <a:spLocks noChangeArrowheads="1"/>
          </p:cNvSpPr>
          <p:nvPr/>
        </p:nvSpPr>
        <p:spPr bwMode="auto">
          <a:xfrm>
            <a:off x="1705909" y="3007627"/>
            <a:ext cx="2166233" cy="817066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61645" dir="2700000" algn="ctr" rotWithShape="0">
              <a:schemeClr val="tx2"/>
            </a:outerShdw>
          </a:effectLst>
        </p:spPr>
        <p:txBody>
          <a:bodyPr wrap="none" lIns="76193" tIns="38097" rIns="76193" bIns="38097" anchor="ctr"/>
          <a:lstStyle/>
          <a:p>
            <a:pPr algn="ctr" defTabSz="632385">
              <a:defRPr/>
            </a:pPr>
            <a:r>
              <a:rPr lang="fa-IR" sz="2200" b="1" dirty="0" smtClean="0">
                <a:solidFill>
                  <a:srgbClr val="000066"/>
                </a:solidFill>
                <a:latin typeface="Arial" charset="0"/>
                <a:cs typeface="B Mitra" pitchFamily="2" charset="-78"/>
              </a:rPr>
              <a:t>فرآیندها</a:t>
            </a:r>
            <a:endParaRPr lang="en-US" sz="2200" b="1" dirty="0">
              <a:solidFill>
                <a:srgbClr val="000066"/>
              </a:solidFill>
              <a:latin typeface="Arial" charset="0"/>
              <a:cs typeface="B Mitra" pitchFamily="2" charset="-78"/>
            </a:endParaRPr>
          </a:p>
        </p:txBody>
      </p:sp>
      <p:sp>
        <p:nvSpPr>
          <p:cNvPr id="10255" name="Text Box 25"/>
          <p:cNvSpPr txBox="1">
            <a:spLocks noChangeArrowheads="1"/>
          </p:cNvSpPr>
          <p:nvPr/>
        </p:nvSpPr>
        <p:spPr bwMode="auto">
          <a:xfrm>
            <a:off x="2340781" y="1532741"/>
            <a:ext cx="1614528" cy="43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defTabSz="974725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74725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74725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74725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74725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74725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74725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74725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74725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rtl="1"/>
            <a:r>
              <a:rPr lang="fa-IR" sz="2200" b="1">
                <a:solidFill>
                  <a:srgbClr val="990033"/>
                </a:solidFill>
                <a:cs typeface="B Mitra" pitchFamily="2" charset="-78"/>
              </a:rPr>
              <a:t>معيارهاي اصلي</a:t>
            </a:r>
            <a:endParaRPr lang="en-US" sz="2200" b="1" dirty="0">
              <a:solidFill>
                <a:srgbClr val="990033"/>
              </a:solidFill>
              <a:cs typeface="B Mitra" pitchFamily="2" charset="-78"/>
            </a:endParaRPr>
          </a:p>
        </p:txBody>
      </p:sp>
      <p:sp>
        <p:nvSpPr>
          <p:cNvPr id="3178523" name="Rectangle 27"/>
          <p:cNvSpPr>
            <a:spLocks noChangeArrowheads="1"/>
          </p:cNvSpPr>
          <p:nvPr/>
        </p:nvSpPr>
        <p:spPr bwMode="auto">
          <a:xfrm>
            <a:off x="1684633" y="1973271"/>
            <a:ext cx="2166233" cy="817067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61645" dir="2700000" algn="ctr" rotWithShape="0">
              <a:schemeClr val="tx2"/>
            </a:outerShdw>
          </a:effectLst>
        </p:spPr>
        <p:txBody>
          <a:bodyPr wrap="none" lIns="76193" tIns="38097" rIns="76193" bIns="38097" anchor="ctr"/>
          <a:lstStyle/>
          <a:p>
            <a:pPr algn="ctr" defTabSz="632385">
              <a:defRPr/>
            </a:pPr>
            <a:r>
              <a:rPr lang="fa-IR" sz="2200" b="1" dirty="0" smtClean="0">
                <a:solidFill>
                  <a:srgbClr val="000066"/>
                </a:solidFill>
                <a:latin typeface="Arial" charset="0"/>
                <a:cs typeface="B Mitra" pitchFamily="2" charset="-78"/>
              </a:rPr>
              <a:t>رهبری و مدیریت</a:t>
            </a:r>
            <a:endParaRPr lang="en-US" sz="2200" b="1" dirty="0">
              <a:solidFill>
                <a:srgbClr val="000066"/>
              </a:solidFill>
              <a:latin typeface="Arial" charset="0"/>
              <a:cs typeface="B Mitra" pitchFamily="2" charset="-78"/>
            </a:endParaRPr>
          </a:p>
        </p:txBody>
      </p:sp>
      <p:sp>
        <p:nvSpPr>
          <p:cNvPr id="3178526" name="Rectangle 30"/>
          <p:cNvSpPr>
            <a:spLocks noChangeArrowheads="1"/>
          </p:cNvSpPr>
          <p:nvPr/>
        </p:nvSpPr>
        <p:spPr bwMode="auto">
          <a:xfrm>
            <a:off x="9744178" y="1876533"/>
            <a:ext cx="1582123" cy="489644"/>
          </a:xfrm>
          <a:prstGeom prst="rect">
            <a:avLst/>
          </a:prstGeom>
          <a:solidFill>
            <a:srgbClr val="A2FF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5707" tIns="42853" rIns="85707" bIns="42853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258" name="Rectangle 32"/>
          <p:cNvSpPr>
            <a:spLocks noChangeArrowheads="1"/>
          </p:cNvSpPr>
          <p:nvPr/>
        </p:nvSpPr>
        <p:spPr bwMode="auto">
          <a:xfrm>
            <a:off x="10583593" y="1944995"/>
            <a:ext cx="524168" cy="384715"/>
          </a:xfrm>
          <a:prstGeom prst="rect">
            <a:avLst/>
          </a:prstGeom>
          <a:solidFill>
            <a:srgbClr val="A2FFA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193" tIns="38097" rIns="76193" bIns="38097">
            <a:spAutoFit/>
          </a:bodyPr>
          <a:lstStyle/>
          <a:p>
            <a:pPr algn="l" defTabSz="632385"/>
            <a:r>
              <a:rPr lang="en-US" sz="2000" dirty="0" smtClean="0">
                <a:solidFill>
                  <a:srgbClr val="000066"/>
                </a:solidFill>
              </a:rPr>
              <a:t>1-5</a:t>
            </a:r>
            <a:endParaRPr lang="en-US" sz="2000" dirty="0">
              <a:solidFill>
                <a:srgbClr val="000066"/>
              </a:solidFill>
            </a:endParaRPr>
          </a:p>
        </p:txBody>
      </p:sp>
      <p:sp>
        <p:nvSpPr>
          <p:cNvPr id="3178529" name="Rectangle 33"/>
          <p:cNvSpPr>
            <a:spLocks noChangeArrowheads="1"/>
          </p:cNvSpPr>
          <p:nvPr/>
        </p:nvSpPr>
        <p:spPr bwMode="auto">
          <a:xfrm>
            <a:off x="8790650" y="2086381"/>
            <a:ext cx="1584057" cy="491133"/>
          </a:xfrm>
          <a:prstGeom prst="rect">
            <a:avLst/>
          </a:prstGeom>
          <a:solidFill>
            <a:srgbClr val="A2FF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5707" tIns="42853" rIns="85707" bIns="42853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3178530" name="Rectangle 34"/>
          <p:cNvSpPr>
            <a:spLocks noChangeArrowheads="1"/>
          </p:cNvSpPr>
          <p:nvPr/>
        </p:nvSpPr>
        <p:spPr bwMode="auto">
          <a:xfrm>
            <a:off x="7920288" y="2309623"/>
            <a:ext cx="1584057" cy="491133"/>
          </a:xfrm>
          <a:prstGeom prst="rect">
            <a:avLst/>
          </a:prstGeom>
          <a:solidFill>
            <a:srgbClr val="A2FF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5707" tIns="42853" rIns="85707" bIns="42853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3178531" name="Rectangle 35"/>
          <p:cNvSpPr>
            <a:spLocks noChangeArrowheads="1"/>
          </p:cNvSpPr>
          <p:nvPr/>
        </p:nvSpPr>
        <p:spPr bwMode="auto">
          <a:xfrm>
            <a:off x="6881657" y="2512029"/>
            <a:ext cx="1582123" cy="491133"/>
          </a:xfrm>
          <a:prstGeom prst="rect">
            <a:avLst/>
          </a:prstGeom>
          <a:solidFill>
            <a:srgbClr val="A2FF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5707" tIns="42853" rIns="85707" bIns="42853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262" name="Rectangle 36"/>
          <p:cNvSpPr>
            <a:spLocks noChangeArrowheads="1"/>
          </p:cNvSpPr>
          <p:nvPr/>
        </p:nvSpPr>
        <p:spPr bwMode="auto">
          <a:xfrm>
            <a:off x="6115738" y="2775456"/>
            <a:ext cx="1582123" cy="491133"/>
          </a:xfrm>
          <a:prstGeom prst="rect">
            <a:avLst/>
          </a:prstGeom>
          <a:solidFill>
            <a:srgbClr val="A2FFA3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76193" tIns="38097" rIns="76193" bIns="38097" anchor="ctr"/>
          <a:lstStyle/>
          <a:p>
            <a:pPr algn="ctr" defTabSz="632385"/>
            <a:r>
              <a:rPr lang="en-US" sz="2000" dirty="0" smtClean="0">
                <a:solidFill>
                  <a:srgbClr val="000066"/>
                </a:solidFill>
              </a:rPr>
              <a:t>1-1</a:t>
            </a:r>
            <a:endParaRPr lang="en-US" sz="2000" dirty="0">
              <a:solidFill>
                <a:srgbClr val="000066"/>
              </a:solidFill>
            </a:endParaRPr>
          </a:p>
        </p:txBody>
      </p:sp>
      <p:sp>
        <p:nvSpPr>
          <p:cNvPr id="10263" name="Rectangle 37"/>
          <p:cNvSpPr>
            <a:spLocks noChangeArrowheads="1"/>
          </p:cNvSpPr>
          <p:nvPr/>
        </p:nvSpPr>
        <p:spPr bwMode="auto">
          <a:xfrm>
            <a:off x="9668746" y="2148889"/>
            <a:ext cx="524168" cy="384715"/>
          </a:xfrm>
          <a:prstGeom prst="rect">
            <a:avLst/>
          </a:prstGeom>
          <a:solidFill>
            <a:srgbClr val="A2FFA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193" tIns="38097" rIns="76193" bIns="38097">
            <a:spAutoFit/>
          </a:bodyPr>
          <a:lstStyle/>
          <a:p>
            <a:pPr algn="l" defTabSz="632385"/>
            <a:r>
              <a:rPr lang="en-US" sz="2000" dirty="0" smtClean="0">
                <a:solidFill>
                  <a:srgbClr val="000066"/>
                </a:solidFill>
              </a:rPr>
              <a:t>1-4</a:t>
            </a:r>
            <a:endParaRPr lang="en-US" sz="2000" dirty="0">
              <a:solidFill>
                <a:srgbClr val="000066"/>
              </a:solidFill>
            </a:endParaRPr>
          </a:p>
        </p:txBody>
      </p:sp>
      <p:sp>
        <p:nvSpPr>
          <p:cNvPr id="10264" name="Rectangle 38"/>
          <p:cNvSpPr>
            <a:spLocks noChangeArrowheads="1"/>
          </p:cNvSpPr>
          <p:nvPr/>
        </p:nvSpPr>
        <p:spPr bwMode="auto">
          <a:xfrm>
            <a:off x="8753900" y="2367667"/>
            <a:ext cx="524168" cy="384715"/>
          </a:xfrm>
          <a:prstGeom prst="rect">
            <a:avLst/>
          </a:prstGeom>
          <a:solidFill>
            <a:srgbClr val="A2FFA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193" tIns="38097" rIns="76193" bIns="38097">
            <a:spAutoFit/>
          </a:bodyPr>
          <a:lstStyle/>
          <a:p>
            <a:pPr algn="l" defTabSz="632385"/>
            <a:r>
              <a:rPr lang="en-US" sz="2000" dirty="0" smtClean="0">
                <a:solidFill>
                  <a:srgbClr val="000066"/>
                </a:solidFill>
              </a:rPr>
              <a:t>1-3</a:t>
            </a:r>
            <a:endParaRPr lang="en-US" sz="2000" dirty="0">
              <a:solidFill>
                <a:srgbClr val="000066"/>
              </a:solidFill>
            </a:endParaRPr>
          </a:p>
        </p:txBody>
      </p:sp>
      <p:sp>
        <p:nvSpPr>
          <p:cNvPr id="10265" name="Rectangle 39"/>
          <p:cNvSpPr>
            <a:spLocks noChangeArrowheads="1"/>
          </p:cNvSpPr>
          <p:nvPr/>
        </p:nvSpPr>
        <p:spPr bwMode="auto">
          <a:xfrm>
            <a:off x="7800371" y="2556678"/>
            <a:ext cx="524168" cy="384715"/>
          </a:xfrm>
          <a:prstGeom prst="rect">
            <a:avLst/>
          </a:prstGeom>
          <a:solidFill>
            <a:srgbClr val="A2FFA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193" tIns="38097" rIns="76193" bIns="38097">
            <a:spAutoFit/>
          </a:bodyPr>
          <a:lstStyle/>
          <a:p>
            <a:pPr algn="l" defTabSz="632385"/>
            <a:r>
              <a:rPr lang="en-US" sz="2000" dirty="0" smtClean="0">
                <a:solidFill>
                  <a:srgbClr val="000066"/>
                </a:solidFill>
              </a:rPr>
              <a:t>1-2</a:t>
            </a:r>
            <a:endParaRPr lang="en-US" sz="2000" dirty="0">
              <a:solidFill>
                <a:srgbClr val="000066"/>
              </a:solidFill>
            </a:endParaRPr>
          </a:p>
        </p:txBody>
      </p:sp>
      <p:sp>
        <p:nvSpPr>
          <p:cNvPr id="3178536" name="Line 40"/>
          <p:cNvSpPr>
            <a:spLocks noChangeShapeType="1"/>
          </p:cNvSpPr>
          <p:nvPr/>
        </p:nvSpPr>
        <p:spPr bwMode="auto">
          <a:xfrm flipV="1">
            <a:off x="7647575" y="2726342"/>
            <a:ext cx="3262888" cy="76497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med"/>
            <a:tailEnd type="triangle" w="lg" len="med"/>
          </a:ln>
          <a:effectLst/>
        </p:spPr>
        <p:txBody>
          <a:bodyPr lIns="85707" tIns="42853" rIns="85707" bIns="42853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3178537" name="Rectangle 41"/>
          <p:cNvSpPr>
            <a:spLocks noGrp="1" noChangeArrowheads="1"/>
          </p:cNvSpPr>
          <p:nvPr>
            <p:ph type="title"/>
          </p:nvPr>
        </p:nvSpPr>
        <p:spPr>
          <a:xfrm>
            <a:off x="3588289" y="304800"/>
            <a:ext cx="6637020" cy="792162"/>
          </a:xfrm>
        </p:spPr>
        <p:txBody>
          <a:bodyPr/>
          <a:lstStyle/>
          <a:p>
            <a:pPr algn="r">
              <a:defRPr/>
            </a:pPr>
            <a:r>
              <a:rPr lang="fa-IR" sz="3200" b="1" kern="1200" dirty="0">
                <a:solidFill>
                  <a:schemeClr val="accent6"/>
                </a:solidFill>
                <a:latin typeface="Times New Roman" pitchFamily="18" charset="0"/>
                <a:ea typeface="+mn-ea"/>
              </a:rPr>
              <a:t>ساختار </a:t>
            </a:r>
            <a:r>
              <a:rPr lang="fa-IR" sz="3200" b="1" kern="1200" dirty="0" smtClean="0">
                <a:solidFill>
                  <a:schemeClr val="accent6"/>
                </a:solidFill>
                <a:latin typeface="Times New Roman" pitchFamily="18" charset="0"/>
                <a:ea typeface="+mn-ea"/>
              </a:rPr>
              <a:t>معیار توانمندسازها</a:t>
            </a:r>
            <a:endParaRPr lang="en-US" sz="3200" b="1" kern="1200" dirty="0">
              <a:solidFill>
                <a:schemeClr val="accent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2" name="Rectangle 1"/>
          <p:cNvSpPr/>
          <p:nvPr/>
        </p:nvSpPr>
        <p:spPr bwMode="auto">
          <a:xfrm rot="5400000">
            <a:off x="6801873" y="4467428"/>
            <a:ext cx="868303" cy="45254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342900" marR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1-1-2</a:t>
            </a: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 rot="5400000">
            <a:off x="7165318" y="4469522"/>
            <a:ext cx="868303" cy="45254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342900" marR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1-1-1</a:t>
            </a:r>
            <a:endParaRPr kumimoji="0" lang="fa-IR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 rot="5400000">
            <a:off x="6429140" y="4470723"/>
            <a:ext cx="868303" cy="45254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342900" marR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1-1-3</a:t>
            </a: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 rot="5400000">
            <a:off x="6075658" y="4470723"/>
            <a:ext cx="868303" cy="45254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342900" marR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1-1-4</a:t>
            </a: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 rot="5400000">
            <a:off x="5699914" y="4469522"/>
            <a:ext cx="868303" cy="45254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342900" marR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1-1-5</a:t>
            </a: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74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7"/>
          <p:cNvGrpSpPr>
            <a:grpSpLocks/>
          </p:cNvGrpSpPr>
          <p:nvPr/>
        </p:nvGrpSpPr>
        <p:grpSpPr bwMode="auto">
          <a:xfrm>
            <a:off x="8221980" y="5410201"/>
            <a:ext cx="2398328" cy="718839"/>
            <a:chOff x="3216" y="1131"/>
            <a:chExt cx="1162" cy="453"/>
          </a:xfrm>
        </p:grpSpPr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3611" y="1131"/>
              <a:ext cx="767" cy="309"/>
            </a:xfrm>
            <a:prstGeom prst="rect">
              <a:avLst/>
            </a:prstGeom>
            <a:solidFill>
              <a:srgbClr val="A2FFA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32" name="Rectangle 29"/>
            <p:cNvSpPr>
              <a:spLocks noChangeArrowheads="1"/>
            </p:cNvSpPr>
            <p:nvPr/>
          </p:nvSpPr>
          <p:spPr bwMode="auto">
            <a:xfrm>
              <a:off x="4033" y="1152"/>
              <a:ext cx="259" cy="246"/>
            </a:xfrm>
            <a:prstGeom prst="rect">
              <a:avLst/>
            </a:prstGeom>
            <a:solidFill>
              <a:srgbClr val="A2FF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1290" tIns="40645" rIns="81290" bIns="40645">
              <a:spAutoFit/>
            </a:bodyPr>
            <a:lstStyle/>
            <a:p>
              <a:pPr algn="l" defTabSz="632385"/>
              <a:r>
                <a:rPr lang="en-US" sz="2000" dirty="0" smtClean="0">
                  <a:solidFill>
                    <a:srgbClr val="000066"/>
                  </a:solidFill>
                </a:rPr>
                <a:t>7-4</a:t>
              </a:r>
              <a:endParaRPr lang="en-US" sz="2000" dirty="0">
                <a:solidFill>
                  <a:srgbClr val="000066"/>
                </a:solidFill>
              </a:endParaRPr>
            </a:p>
          </p:txBody>
        </p:sp>
        <p:sp>
          <p:nvSpPr>
            <p:cNvPr id="33" name="Rectangle 30"/>
            <p:cNvSpPr>
              <a:spLocks noChangeArrowheads="1"/>
            </p:cNvSpPr>
            <p:nvPr/>
          </p:nvSpPr>
          <p:spPr bwMode="auto">
            <a:xfrm>
              <a:off x="3216" y="1275"/>
              <a:ext cx="766" cy="309"/>
            </a:xfrm>
            <a:prstGeom prst="rect">
              <a:avLst/>
            </a:prstGeom>
            <a:solidFill>
              <a:srgbClr val="A2FFA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1290" tIns="40645" rIns="81290" bIns="40645" anchor="ctr"/>
            <a:lstStyle/>
            <a:p>
              <a:pPr algn="ctr" defTabSz="632385"/>
              <a:r>
                <a:rPr lang="en-US" sz="2000" dirty="0" smtClean="0">
                  <a:solidFill>
                    <a:srgbClr val="000066"/>
                  </a:solidFill>
                </a:rPr>
                <a:t>7-3</a:t>
              </a:r>
              <a:endParaRPr lang="en-US" sz="2000" dirty="0">
                <a:solidFill>
                  <a:srgbClr val="000066"/>
                </a:solidFill>
              </a:endParaRPr>
            </a:p>
          </p:txBody>
        </p:sp>
      </p:grpSp>
      <p:sp>
        <p:nvSpPr>
          <p:cNvPr id="3182594" name="Line 2"/>
          <p:cNvSpPr>
            <a:spLocks noChangeShapeType="1"/>
          </p:cNvSpPr>
          <p:nvPr/>
        </p:nvSpPr>
        <p:spPr bwMode="auto">
          <a:xfrm>
            <a:off x="3050133" y="2711351"/>
            <a:ext cx="0" cy="2595563"/>
          </a:xfrm>
          <a:prstGeom prst="line">
            <a:avLst/>
          </a:prstGeom>
          <a:noFill/>
          <a:ln w="9525" cap="rnd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5707" tIns="42853" rIns="85707" bIns="42853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3182595" name="Line 3"/>
          <p:cNvSpPr>
            <a:spLocks noChangeShapeType="1"/>
          </p:cNvSpPr>
          <p:nvPr/>
        </p:nvSpPr>
        <p:spPr bwMode="auto">
          <a:xfrm>
            <a:off x="5131264" y="2254447"/>
            <a:ext cx="2524048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lIns="85707" tIns="42853" rIns="85707" bIns="42853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3182597" name="Rectangle 5"/>
          <p:cNvSpPr>
            <a:spLocks noChangeArrowheads="1"/>
          </p:cNvSpPr>
          <p:nvPr/>
        </p:nvSpPr>
        <p:spPr bwMode="auto">
          <a:xfrm>
            <a:off x="1601465" y="4488359"/>
            <a:ext cx="2835443" cy="818555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61645" dir="2700000" algn="ctr" rotWithShape="0">
              <a:schemeClr val="tx2"/>
            </a:outerShdw>
          </a:effectLst>
        </p:spPr>
        <p:txBody>
          <a:bodyPr wrap="none" lIns="76193" tIns="38097" rIns="76193" bIns="38097" anchor="ctr"/>
          <a:lstStyle/>
          <a:p>
            <a:pPr algn="ctr" defTabSz="632385">
              <a:defRPr/>
            </a:pPr>
            <a:r>
              <a:rPr lang="fa-IR" sz="2400" b="1" dirty="0">
                <a:solidFill>
                  <a:srgbClr val="000066"/>
                </a:solidFill>
                <a:latin typeface="Arial" charset="0"/>
                <a:cs typeface="B Mitra" pitchFamily="2" charset="-78"/>
              </a:rPr>
              <a:t>نتايج </a:t>
            </a:r>
            <a:r>
              <a:rPr lang="fa-IR" sz="2400" b="1" dirty="0" smtClean="0">
                <a:solidFill>
                  <a:srgbClr val="000066"/>
                </a:solidFill>
                <a:latin typeface="Arial" charset="0"/>
                <a:cs typeface="B Mitra" pitchFamily="2" charset="-78"/>
              </a:rPr>
              <a:t>عملکردی</a:t>
            </a:r>
            <a:endParaRPr lang="en-US" sz="2400" b="1" dirty="0">
              <a:solidFill>
                <a:srgbClr val="000066"/>
              </a:solidFill>
              <a:latin typeface="Arial" charset="0"/>
              <a:cs typeface="B Mitra" pitchFamily="2" charset="-78"/>
            </a:endParaRPr>
          </a:p>
        </p:txBody>
      </p:sp>
      <p:sp>
        <p:nvSpPr>
          <p:cNvPr id="3182598" name="Rectangle 6"/>
          <p:cNvSpPr>
            <a:spLocks noChangeArrowheads="1"/>
          </p:cNvSpPr>
          <p:nvPr/>
        </p:nvSpPr>
        <p:spPr bwMode="auto">
          <a:xfrm>
            <a:off x="1601465" y="3169741"/>
            <a:ext cx="2835443" cy="817066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61645" dir="2700000" algn="ctr" rotWithShape="0">
              <a:schemeClr val="tx2"/>
            </a:outerShdw>
          </a:effectLst>
        </p:spPr>
        <p:txBody>
          <a:bodyPr wrap="none" lIns="76193" tIns="38097" rIns="76193" bIns="38097" anchor="ctr"/>
          <a:lstStyle/>
          <a:p>
            <a:pPr algn="ctr" defTabSz="632385">
              <a:defRPr/>
            </a:pPr>
            <a:r>
              <a:rPr lang="fa-IR" sz="2400" b="1" dirty="0" smtClean="0">
                <a:solidFill>
                  <a:srgbClr val="000066"/>
                </a:solidFill>
                <a:latin typeface="Arial" charset="0"/>
                <a:cs typeface="B Mitra" pitchFamily="2" charset="-78"/>
              </a:rPr>
              <a:t>نتايج محیط زیست</a:t>
            </a:r>
          </a:p>
          <a:p>
            <a:pPr algn="ctr" defTabSz="632385">
              <a:defRPr/>
            </a:pPr>
            <a:r>
              <a:rPr lang="fa-IR" sz="2400" b="1" dirty="0" smtClean="0">
                <a:solidFill>
                  <a:srgbClr val="000066"/>
                </a:solidFill>
                <a:latin typeface="Arial" charset="0"/>
                <a:cs typeface="B Mitra" pitchFamily="2" charset="-78"/>
              </a:rPr>
              <a:t> و جامعه</a:t>
            </a:r>
            <a:endParaRPr lang="en-US" sz="2400" b="1" dirty="0">
              <a:solidFill>
                <a:srgbClr val="000066"/>
              </a:solidFill>
              <a:latin typeface="Arial" charset="0"/>
              <a:cs typeface="B Mitra" pitchFamily="2" charset="-78"/>
            </a:endParaRPr>
          </a:p>
        </p:txBody>
      </p:sp>
      <p:sp>
        <p:nvSpPr>
          <p:cNvPr id="3182599" name="Rectangle 7"/>
          <p:cNvSpPr>
            <a:spLocks noChangeArrowheads="1"/>
          </p:cNvSpPr>
          <p:nvPr/>
        </p:nvSpPr>
        <p:spPr bwMode="auto">
          <a:xfrm>
            <a:off x="1601465" y="1892797"/>
            <a:ext cx="2835443" cy="818555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35003" dir="2471156" algn="ctr" rotWithShape="0">
              <a:schemeClr val="tx2"/>
            </a:outerShdw>
          </a:effectLst>
        </p:spPr>
        <p:txBody>
          <a:bodyPr wrap="none" lIns="76193" tIns="38097" rIns="76193" bIns="38097" anchor="ctr"/>
          <a:lstStyle/>
          <a:p>
            <a:pPr algn="ctr" defTabSz="632385">
              <a:defRPr/>
            </a:pPr>
            <a:r>
              <a:rPr lang="fa-IR" sz="2400" b="1" dirty="0">
                <a:solidFill>
                  <a:srgbClr val="000066"/>
                </a:solidFill>
                <a:latin typeface="Arial" charset="0"/>
                <a:cs typeface="B Mitra" pitchFamily="2" charset="-78"/>
              </a:rPr>
              <a:t>نتايج </a:t>
            </a:r>
            <a:r>
              <a:rPr lang="fa-IR" sz="2400" b="1" dirty="0" smtClean="0">
                <a:solidFill>
                  <a:srgbClr val="000066"/>
                </a:solidFill>
                <a:latin typeface="Arial" charset="0"/>
                <a:cs typeface="B Mitra" pitchFamily="2" charset="-78"/>
              </a:rPr>
              <a:t>مشتریان </a:t>
            </a:r>
          </a:p>
          <a:p>
            <a:pPr algn="ctr" defTabSz="632385">
              <a:defRPr/>
            </a:pPr>
            <a:r>
              <a:rPr lang="fa-IR" sz="2400" b="1" dirty="0" smtClean="0">
                <a:solidFill>
                  <a:srgbClr val="000066"/>
                </a:solidFill>
                <a:latin typeface="Arial" charset="0"/>
                <a:cs typeface="B Mitra" pitchFamily="2" charset="-78"/>
              </a:rPr>
              <a:t>و مصرف کنندگان</a:t>
            </a:r>
            <a:endParaRPr lang="en-US" sz="2400" b="1" dirty="0">
              <a:solidFill>
                <a:srgbClr val="000066"/>
              </a:solidFill>
              <a:latin typeface="Arial" charset="0"/>
              <a:cs typeface="B Mitra" pitchFamily="2" charset="-78"/>
            </a:endParaRPr>
          </a:p>
        </p:txBody>
      </p:sp>
      <p:sp>
        <p:nvSpPr>
          <p:cNvPr id="3182601" name="Line 9"/>
          <p:cNvSpPr>
            <a:spLocks noChangeShapeType="1"/>
          </p:cNvSpPr>
          <p:nvPr/>
        </p:nvSpPr>
        <p:spPr bwMode="auto">
          <a:xfrm flipV="1">
            <a:off x="7926090" y="2689025"/>
            <a:ext cx="2475694" cy="89445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85707" tIns="42853" rIns="85707" bIns="42853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grpSp>
        <p:nvGrpSpPr>
          <p:cNvPr id="11273" name="Group 10"/>
          <p:cNvGrpSpPr>
            <a:grpSpLocks/>
          </p:cNvGrpSpPr>
          <p:nvPr/>
        </p:nvGrpSpPr>
        <p:grpSpPr bwMode="auto">
          <a:xfrm>
            <a:off x="6964825" y="2843806"/>
            <a:ext cx="1556979" cy="1323083"/>
            <a:chOff x="3251" y="1406"/>
            <a:chExt cx="754" cy="834"/>
          </a:xfrm>
        </p:grpSpPr>
        <p:sp>
          <p:nvSpPr>
            <p:cNvPr id="3182603" name="Line 11"/>
            <p:cNvSpPr>
              <a:spLocks noChangeShapeType="1"/>
            </p:cNvSpPr>
            <p:nvPr/>
          </p:nvSpPr>
          <p:spPr bwMode="auto">
            <a:xfrm>
              <a:off x="3648" y="1406"/>
              <a:ext cx="0" cy="83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  <p:grpSp>
          <p:nvGrpSpPr>
            <p:cNvPr id="11289" name="Group 12"/>
            <p:cNvGrpSpPr>
              <a:grpSpLocks/>
            </p:cNvGrpSpPr>
            <p:nvPr/>
          </p:nvGrpSpPr>
          <p:grpSpPr bwMode="auto">
            <a:xfrm>
              <a:off x="3251" y="2023"/>
              <a:ext cx="754" cy="217"/>
              <a:chOff x="3251" y="2023"/>
              <a:chExt cx="754" cy="217"/>
            </a:xfrm>
          </p:grpSpPr>
          <p:sp>
            <p:nvSpPr>
              <p:cNvPr id="3182605" name="Line 13"/>
              <p:cNvSpPr>
                <a:spLocks noChangeShapeType="1"/>
              </p:cNvSpPr>
              <p:nvPr/>
            </p:nvSpPr>
            <p:spPr bwMode="auto">
              <a:xfrm>
                <a:off x="3255" y="2023"/>
                <a:ext cx="74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</a:endParaRPr>
              </a:p>
            </p:txBody>
          </p:sp>
          <p:sp>
            <p:nvSpPr>
              <p:cNvPr id="3182606" name="Line 14"/>
              <p:cNvSpPr>
                <a:spLocks noChangeShapeType="1"/>
              </p:cNvSpPr>
              <p:nvPr/>
            </p:nvSpPr>
            <p:spPr bwMode="auto">
              <a:xfrm>
                <a:off x="3251" y="2027"/>
                <a:ext cx="0" cy="21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</a:endParaRPr>
              </a:p>
            </p:txBody>
          </p:sp>
          <p:sp>
            <p:nvSpPr>
              <p:cNvPr id="3182607" name="Line 15"/>
              <p:cNvSpPr>
                <a:spLocks noChangeShapeType="1"/>
              </p:cNvSpPr>
              <p:nvPr/>
            </p:nvSpPr>
            <p:spPr bwMode="auto">
              <a:xfrm>
                <a:off x="4005" y="2027"/>
                <a:ext cx="0" cy="21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</a:endParaRPr>
              </a:p>
            </p:txBody>
          </p:sp>
          <p:sp>
            <p:nvSpPr>
              <p:cNvPr id="3182608" name="Line 16"/>
              <p:cNvSpPr>
                <a:spLocks noChangeShapeType="1"/>
              </p:cNvSpPr>
              <p:nvPr/>
            </p:nvSpPr>
            <p:spPr bwMode="auto">
              <a:xfrm>
                <a:off x="3449" y="2027"/>
                <a:ext cx="0" cy="21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</a:endParaRPr>
              </a:p>
            </p:txBody>
          </p:sp>
          <p:sp>
            <p:nvSpPr>
              <p:cNvPr id="3182609" name="Line 17"/>
              <p:cNvSpPr>
                <a:spLocks noChangeShapeType="1"/>
              </p:cNvSpPr>
              <p:nvPr/>
            </p:nvSpPr>
            <p:spPr bwMode="auto">
              <a:xfrm>
                <a:off x="3807" y="2027"/>
                <a:ext cx="0" cy="21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</a:endParaRPr>
              </a:p>
            </p:txBody>
          </p:sp>
        </p:grpSp>
      </p:grpSp>
      <p:sp>
        <p:nvSpPr>
          <p:cNvPr id="11274" name="Rectangle 18"/>
          <p:cNvSpPr>
            <a:spLocks noChangeArrowheads="1"/>
          </p:cNvSpPr>
          <p:nvPr/>
        </p:nvSpPr>
        <p:spPr bwMode="auto">
          <a:xfrm>
            <a:off x="6862418" y="4360366"/>
            <a:ext cx="2154422" cy="415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193" tIns="38097" rIns="76193" bIns="38097">
            <a:spAutoFit/>
          </a:bodyPr>
          <a:lstStyle/>
          <a:p>
            <a:pPr algn="ctr" defTabSz="632385"/>
            <a:r>
              <a:rPr lang="ar-SA" sz="2200" b="1">
                <a:solidFill>
                  <a:srgbClr val="990033"/>
                </a:solidFill>
                <a:cs typeface="B Mitra" pitchFamily="2" charset="-78"/>
              </a:rPr>
              <a:t>شاخص‌هاي</a:t>
            </a:r>
            <a:r>
              <a:rPr lang="fa-IR" sz="2200" b="1">
                <a:solidFill>
                  <a:srgbClr val="990033"/>
                </a:solidFill>
                <a:cs typeface="B Mitra" pitchFamily="2" charset="-78"/>
              </a:rPr>
              <a:t> برداشتي</a:t>
            </a:r>
            <a:endParaRPr lang="en-US" sz="2200" b="1" dirty="0">
              <a:solidFill>
                <a:srgbClr val="990033"/>
              </a:solidFill>
              <a:cs typeface="B Mitra" pitchFamily="2" charset="-78"/>
            </a:endParaRPr>
          </a:p>
        </p:txBody>
      </p:sp>
      <p:sp>
        <p:nvSpPr>
          <p:cNvPr id="11275" name="Rectangle 19"/>
          <p:cNvSpPr>
            <a:spLocks noChangeArrowheads="1"/>
          </p:cNvSpPr>
          <p:nvPr/>
        </p:nvSpPr>
        <p:spPr bwMode="auto">
          <a:xfrm rot="-1463472">
            <a:off x="8650987" y="3084778"/>
            <a:ext cx="1615813" cy="415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193" tIns="38097" rIns="76193" bIns="38097">
            <a:spAutoFit/>
          </a:bodyPr>
          <a:lstStyle/>
          <a:p>
            <a:pPr algn="ctr" defTabSz="632385"/>
            <a:r>
              <a:rPr lang="fa-IR" sz="2200" b="1">
                <a:solidFill>
                  <a:srgbClr val="990033"/>
                </a:solidFill>
                <a:cs typeface="B Mitra" pitchFamily="2" charset="-78"/>
              </a:rPr>
              <a:t>معيارهاي فرعي</a:t>
            </a:r>
            <a:endParaRPr lang="en-US" sz="2200" b="1" dirty="0">
              <a:solidFill>
                <a:srgbClr val="990033"/>
              </a:solidFill>
              <a:cs typeface="B Mitra" pitchFamily="2" charset="-78"/>
            </a:endParaRPr>
          </a:p>
        </p:txBody>
      </p:sp>
      <p:grpSp>
        <p:nvGrpSpPr>
          <p:cNvPr id="11276" name="Group 20"/>
          <p:cNvGrpSpPr>
            <a:grpSpLocks/>
          </p:cNvGrpSpPr>
          <p:nvPr/>
        </p:nvGrpSpPr>
        <p:grpSpPr bwMode="auto">
          <a:xfrm>
            <a:off x="6935812" y="2407742"/>
            <a:ext cx="2398328" cy="718839"/>
            <a:chOff x="3216" y="1131"/>
            <a:chExt cx="1162" cy="453"/>
          </a:xfrm>
        </p:grpSpPr>
        <p:sp>
          <p:nvSpPr>
            <p:cNvPr id="3182613" name="Rectangle 21"/>
            <p:cNvSpPr>
              <a:spLocks noChangeArrowheads="1"/>
            </p:cNvSpPr>
            <p:nvPr/>
          </p:nvSpPr>
          <p:spPr bwMode="auto">
            <a:xfrm>
              <a:off x="3611" y="1131"/>
              <a:ext cx="767" cy="309"/>
            </a:xfrm>
            <a:prstGeom prst="rect">
              <a:avLst/>
            </a:prstGeom>
            <a:solidFill>
              <a:srgbClr val="A2FFA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11286" name="Rectangle 22"/>
            <p:cNvSpPr>
              <a:spLocks noChangeArrowheads="1"/>
            </p:cNvSpPr>
            <p:nvPr/>
          </p:nvSpPr>
          <p:spPr bwMode="auto">
            <a:xfrm>
              <a:off x="4033" y="1152"/>
              <a:ext cx="233" cy="217"/>
            </a:xfrm>
            <a:prstGeom prst="rect">
              <a:avLst/>
            </a:prstGeom>
            <a:solidFill>
              <a:srgbClr val="A2FF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1290" tIns="40645" rIns="81290" bIns="40645">
              <a:spAutoFit/>
            </a:bodyPr>
            <a:lstStyle/>
            <a:p>
              <a:pPr algn="l" defTabSz="632385"/>
              <a:r>
                <a:rPr lang="en-US" sz="1700" b="1" dirty="0" smtClean="0">
                  <a:solidFill>
                    <a:srgbClr val="000066"/>
                  </a:solidFill>
                </a:rPr>
                <a:t>5-2</a:t>
              </a:r>
              <a:endParaRPr lang="en-US" sz="1700" b="1" dirty="0">
                <a:solidFill>
                  <a:srgbClr val="000066"/>
                </a:solidFill>
              </a:endParaRPr>
            </a:p>
          </p:txBody>
        </p:sp>
        <p:sp>
          <p:nvSpPr>
            <p:cNvPr id="11287" name="Rectangle 23"/>
            <p:cNvSpPr>
              <a:spLocks noChangeArrowheads="1"/>
            </p:cNvSpPr>
            <p:nvPr/>
          </p:nvSpPr>
          <p:spPr bwMode="auto">
            <a:xfrm>
              <a:off x="3216" y="1275"/>
              <a:ext cx="766" cy="309"/>
            </a:xfrm>
            <a:prstGeom prst="rect">
              <a:avLst/>
            </a:prstGeom>
            <a:solidFill>
              <a:srgbClr val="A2FFA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1290" tIns="40645" rIns="81290" bIns="40645" anchor="ctr"/>
            <a:lstStyle/>
            <a:p>
              <a:pPr algn="ctr" defTabSz="632385"/>
              <a:r>
                <a:rPr lang="en-US" sz="1700" b="1" dirty="0" smtClean="0">
                  <a:solidFill>
                    <a:srgbClr val="000066"/>
                  </a:solidFill>
                </a:rPr>
                <a:t>5-1</a:t>
              </a:r>
              <a:endParaRPr lang="en-US" sz="1700" b="1" dirty="0">
                <a:solidFill>
                  <a:srgbClr val="000066"/>
                </a:solidFill>
              </a:endParaRPr>
            </a:p>
          </p:txBody>
        </p:sp>
      </p:grpSp>
      <p:sp>
        <p:nvSpPr>
          <p:cNvPr id="11277" name="Text Box 24"/>
          <p:cNvSpPr txBox="1">
            <a:spLocks noChangeArrowheads="1"/>
          </p:cNvSpPr>
          <p:nvPr/>
        </p:nvSpPr>
        <p:spPr bwMode="auto">
          <a:xfrm>
            <a:off x="2060094" y="1447801"/>
            <a:ext cx="1614528" cy="43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defTabSz="974725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74725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74725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74725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74725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74725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74725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74725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74725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rtl="1"/>
            <a:r>
              <a:rPr lang="fa-IR" sz="2200" b="1">
                <a:solidFill>
                  <a:srgbClr val="990033"/>
                </a:solidFill>
                <a:cs typeface="B Mitra" pitchFamily="2" charset="-78"/>
              </a:rPr>
              <a:t>معيارهاي اصلي</a:t>
            </a:r>
            <a:endParaRPr lang="en-US" sz="2200" b="1" dirty="0">
              <a:solidFill>
                <a:srgbClr val="990033"/>
              </a:solidFill>
              <a:cs typeface="B Mitra" pitchFamily="2" charset="-78"/>
            </a:endParaRPr>
          </a:p>
        </p:txBody>
      </p:sp>
      <p:sp>
        <p:nvSpPr>
          <p:cNvPr id="11278" name="Rectangle 26"/>
          <p:cNvSpPr>
            <a:spLocks noChangeArrowheads="1"/>
          </p:cNvSpPr>
          <p:nvPr/>
        </p:nvSpPr>
        <p:spPr bwMode="auto">
          <a:xfrm>
            <a:off x="9906710" y="5900535"/>
            <a:ext cx="1285594" cy="821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193" tIns="38097" rIns="76193" bIns="38097">
            <a:spAutoFit/>
          </a:bodyPr>
          <a:lstStyle/>
          <a:p>
            <a:pPr algn="ctr" defTabSz="632385"/>
            <a:r>
              <a:rPr lang="ar-SA" sz="2200" b="1">
                <a:solidFill>
                  <a:srgbClr val="990033"/>
                </a:solidFill>
                <a:cs typeface="B Mitra" pitchFamily="2" charset="-78"/>
              </a:rPr>
              <a:t>شاخص‌هاي</a:t>
            </a:r>
            <a:endParaRPr lang="fa-IR" sz="2200" b="1">
              <a:solidFill>
                <a:srgbClr val="990033"/>
              </a:solidFill>
              <a:cs typeface="B Mitra" pitchFamily="2" charset="-78"/>
            </a:endParaRPr>
          </a:p>
          <a:p>
            <a:pPr algn="ctr" defTabSz="632385"/>
            <a:r>
              <a:rPr lang="fa-IR" sz="2200" b="1">
                <a:solidFill>
                  <a:srgbClr val="990033"/>
                </a:solidFill>
                <a:cs typeface="B Mitra" pitchFamily="2" charset="-78"/>
              </a:rPr>
              <a:t>دستاوردي</a:t>
            </a:r>
            <a:endParaRPr lang="en-US" sz="2200" b="1" dirty="0">
              <a:solidFill>
                <a:srgbClr val="990033"/>
              </a:solidFill>
              <a:cs typeface="B Mitra" pitchFamily="2" charset="-78"/>
            </a:endParaRPr>
          </a:p>
        </p:txBody>
      </p:sp>
      <p:grpSp>
        <p:nvGrpSpPr>
          <p:cNvPr id="11279" name="Group 27"/>
          <p:cNvGrpSpPr>
            <a:grpSpLocks/>
          </p:cNvGrpSpPr>
          <p:nvPr/>
        </p:nvGrpSpPr>
        <p:grpSpPr bwMode="auto">
          <a:xfrm>
            <a:off x="6055079" y="5954910"/>
            <a:ext cx="2398328" cy="718839"/>
            <a:chOff x="3216" y="1131"/>
            <a:chExt cx="1162" cy="453"/>
          </a:xfrm>
        </p:grpSpPr>
        <p:sp>
          <p:nvSpPr>
            <p:cNvPr id="3182620" name="Rectangle 28"/>
            <p:cNvSpPr>
              <a:spLocks noChangeArrowheads="1"/>
            </p:cNvSpPr>
            <p:nvPr/>
          </p:nvSpPr>
          <p:spPr bwMode="auto">
            <a:xfrm>
              <a:off x="3611" y="1131"/>
              <a:ext cx="767" cy="309"/>
            </a:xfrm>
            <a:prstGeom prst="rect">
              <a:avLst/>
            </a:prstGeom>
            <a:solidFill>
              <a:srgbClr val="A2FFA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11283" name="Rectangle 29"/>
            <p:cNvSpPr>
              <a:spLocks noChangeArrowheads="1"/>
            </p:cNvSpPr>
            <p:nvPr/>
          </p:nvSpPr>
          <p:spPr bwMode="auto">
            <a:xfrm>
              <a:off x="4033" y="1152"/>
              <a:ext cx="259" cy="246"/>
            </a:xfrm>
            <a:prstGeom prst="rect">
              <a:avLst/>
            </a:prstGeom>
            <a:solidFill>
              <a:srgbClr val="A2FF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1290" tIns="40645" rIns="81290" bIns="40645">
              <a:spAutoFit/>
            </a:bodyPr>
            <a:lstStyle/>
            <a:p>
              <a:pPr algn="l" defTabSz="632385"/>
              <a:r>
                <a:rPr lang="en-US" sz="2000" dirty="0" smtClean="0">
                  <a:solidFill>
                    <a:srgbClr val="000066"/>
                  </a:solidFill>
                </a:rPr>
                <a:t>7-2</a:t>
              </a:r>
              <a:endParaRPr lang="en-US" sz="2000" dirty="0">
                <a:solidFill>
                  <a:srgbClr val="000066"/>
                </a:solidFill>
              </a:endParaRPr>
            </a:p>
          </p:txBody>
        </p:sp>
        <p:sp>
          <p:nvSpPr>
            <p:cNvPr id="11284" name="Rectangle 30"/>
            <p:cNvSpPr>
              <a:spLocks noChangeArrowheads="1"/>
            </p:cNvSpPr>
            <p:nvPr/>
          </p:nvSpPr>
          <p:spPr bwMode="auto">
            <a:xfrm>
              <a:off x="3216" y="1275"/>
              <a:ext cx="766" cy="309"/>
            </a:xfrm>
            <a:prstGeom prst="rect">
              <a:avLst/>
            </a:prstGeom>
            <a:solidFill>
              <a:srgbClr val="A2FFA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1290" tIns="40645" rIns="81290" bIns="40645" anchor="ctr"/>
            <a:lstStyle/>
            <a:p>
              <a:pPr algn="ctr" defTabSz="632385"/>
              <a:r>
                <a:rPr lang="en-US" sz="2000" dirty="0" smtClean="0">
                  <a:solidFill>
                    <a:srgbClr val="000066"/>
                  </a:solidFill>
                </a:rPr>
                <a:t>7-1</a:t>
              </a:r>
              <a:endParaRPr lang="en-US" sz="2000" dirty="0">
                <a:solidFill>
                  <a:srgbClr val="000066"/>
                </a:solidFill>
              </a:endParaRPr>
            </a:p>
          </p:txBody>
        </p:sp>
      </p:grpSp>
      <p:sp>
        <p:nvSpPr>
          <p:cNvPr id="3182623" name="Line 31"/>
          <p:cNvSpPr>
            <a:spLocks noChangeShapeType="1"/>
          </p:cNvSpPr>
          <p:nvPr/>
        </p:nvSpPr>
        <p:spPr bwMode="auto">
          <a:xfrm rot="1800000">
            <a:off x="4649720" y="5797759"/>
            <a:ext cx="1386775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lIns="85707" tIns="42853" rIns="85707" bIns="42853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3182626" name="Rectangle 34"/>
          <p:cNvSpPr>
            <a:spLocks noGrp="1" noChangeArrowheads="1"/>
          </p:cNvSpPr>
          <p:nvPr>
            <p:ph type="title"/>
          </p:nvPr>
        </p:nvSpPr>
        <p:spPr>
          <a:xfrm>
            <a:off x="3939835" y="274638"/>
            <a:ext cx="6609672" cy="715962"/>
          </a:xfrm>
        </p:spPr>
        <p:txBody>
          <a:bodyPr/>
          <a:lstStyle/>
          <a:p>
            <a:pPr algn="r">
              <a:defRPr/>
            </a:pPr>
            <a:r>
              <a:rPr lang="fa-IR" sz="3200" b="1" kern="1200" dirty="0">
                <a:solidFill>
                  <a:schemeClr val="accent6"/>
                </a:solidFill>
                <a:latin typeface="Times New Roman" pitchFamily="18" charset="0"/>
                <a:ea typeface="+mn-ea"/>
              </a:rPr>
              <a:t>ساختار </a:t>
            </a:r>
            <a:r>
              <a:rPr lang="fa-IR" sz="3200" b="1" kern="1200" dirty="0" smtClean="0">
                <a:solidFill>
                  <a:schemeClr val="accent6"/>
                </a:solidFill>
                <a:latin typeface="Times New Roman" pitchFamily="18" charset="0"/>
                <a:ea typeface="+mn-ea"/>
              </a:rPr>
              <a:t>معیار نتايج</a:t>
            </a:r>
            <a:endParaRPr lang="en-US" sz="3200" b="1" kern="1200" dirty="0">
              <a:solidFill>
                <a:schemeClr val="accent6"/>
              </a:solidFill>
              <a:latin typeface="Times New Roman" pitchFamily="18" charset="0"/>
              <a:ea typeface="+mn-ea"/>
            </a:endParaRPr>
          </a:p>
        </p:txBody>
      </p:sp>
      <p:grpSp>
        <p:nvGrpSpPr>
          <p:cNvPr id="34" name="Group 20"/>
          <p:cNvGrpSpPr>
            <a:grpSpLocks/>
          </p:cNvGrpSpPr>
          <p:nvPr/>
        </p:nvGrpSpPr>
        <p:grpSpPr bwMode="auto">
          <a:xfrm>
            <a:off x="4760946" y="3224063"/>
            <a:ext cx="2398328" cy="718839"/>
            <a:chOff x="3216" y="1131"/>
            <a:chExt cx="1162" cy="453"/>
          </a:xfrm>
        </p:grpSpPr>
        <p:sp>
          <p:nvSpPr>
            <p:cNvPr id="35" name="Rectangle 21"/>
            <p:cNvSpPr>
              <a:spLocks noChangeArrowheads="1"/>
            </p:cNvSpPr>
            <p:nvPr/>
          </p:nvSpPr>
          <p:spPr bwMode="auto">
            <a:xfrm>
              <a:off x="3611" y="1131"/>
              <a:ext cx="767" cy="309"/>
            </a:xfrm>
            <a:prstGeom prst="rect">
              <a:avLst/>
            </a:prstGeom>
            <a:solidFill>
              <a:srgbClr val="A2FFA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36" name="Rectangle 22"/>
            <p:cNvSpPr>
              <a:spLocks noChangeArrowheads="1"/>
            </p:cNvSpPr>
            <p:nvPr/>
          </p:nvSpPr>
          <p:spPr bwMode="auto">
            <a:xfrm>
              <a:off x="4033" y="1152"/>
              <a:ext cx="233" cy="217"/>
            </a:xfrm>
            <a:prstGeom prst="rect">
              <a:avLst/>
            </a:prstGeom>
            <a:solidFill>
              <a:srgbClr val="A2FF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1290" tIns="40645" rIns="81290" bIns="40645">
              <a:spAutoFit/>
            </a:bodyPr>
            <a:lstStyle/>
            <a:p>
              <a:pPr algn="l" defTabSz="632385"/>
              <a:r>
                <a:rPr lang="en-US" sz="1700" b="1" dirty="0" smtClean="0">
                  <a:solidFill>
                    <a:srgbClr val="000066"/>
                  </a:solidFill>
                </a:rPr>
                <a:t>6-2</a:t>
              </a:r>
              <a:endParaRPr lang="en-US" sz="1700" b="1" dirty="0">
                <a:solidFill>
                  <a:srgbClr val="000066"/>
                </a:solidFill>
              </a:endParaRPr>
            </a:p>
          </p:txBody>
        </p:sp>
        <p:sp>
          <p:nvSpPr>
            <p:cNvPr id="37" name="Rectangle 23"/>
            <p:cNvSpPr>
              <a:spLocks noChangeArrowheads="1"/>
            </p:cNvSpPr>
            <p:nvPr/>
          </p:nvSpPr>
          <p:spPr bwMode="auto">
            <a:xfrm>
              <a:off x="3216" y="1275"/>
              <a:ext cx="766" cy="309"/>
            </a:xfrm>
            <a:prstGeom prst="rect">
              <a:avLst/>
            </a:prstGeom>
            <a:solidFill>
              <a:srgbClr val="A2FFA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1290" tIns="40645" rIns="81290" bIns="40645" anchor="ctr"/>
            <a:lstStyle/>
            <a:p>
              <a:pPr algn="ctr" defTabSz="632385"/>
              <a:r>
                <a:rPr lang="en-US" sz="1700" b="1" dirty="0" smtClean="0">
                  <a:solidFill>
                    <a:srgbClr val="000066"/>
                  </a:solidFill>
                </a:rPr>
                <a:t>6-1</a:t>
              </a:r>
              <a:endParaRPr lang="en-US" sz="1700" b="1" dirty="0">
                <a:solidFill>
                  <a:srgbClr val="0000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023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Page-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Group222"/>
          <p:cNvGrpSpPr/>
          <p:nvPr/>
        </p:nvGrpSpPr>
        <p:grpSpPr>
          <a:xfrm>
            <a:off x="1074959" y="1301734"/>
            <a:ext cx="9692584" cy="5320531"/>
            <a:chOff x="57600" y="237000"/>
            <a:chExt cx="9028800" cy="6384000"/>
          </a:xfrm>
        </p:grpSpPr>
        <p:grpSp>
          <p:nvGrpSpPr>
            <p:cNvPr id="234" name="Background"/>
            <p:cNvGrpSpPr/>
            <p:nvPr/>
          </p:nvGrpSpPr>
          <p:grpSpPr>
            <a:xfrm>
              <a:off x="57600" y="237000"/>
              <a:ext cx="9028800" cy="6384000"/>
              <a:chOff x="57600" y="237000"/>
              <a:chExt cx="9028800" cy="6384000"/>
            </a:xfrm>
          </p:grpSpPr>
          <p:sp>
            <p:nvSpPr>
              <p:cNvPr id="235" name="Freeform 234"/>
              <p:cNvSpPr/>
              <p:nvPr/>
            </p:nvSpPr>
            <p:spPr>
              <a:xfrm>
                <a:off x="57600" y="237000"/>
                <a:ext cx="9028800" cy="6384000"/>
              </a:xfrm>
              <a:custGeom>
                <a:avLst/>
                <a:gdLst/>
                <a:ahLst/>
                <a:cxnLst/>
                <a:rect l="0" t="0" r="0" b="0"/>
                <a:pathLst>
                  <a:path w="9028800" h="6384000">
                    <a:moveTo>
                      <a:pt x="0" y="0"/>
                    </a:moveTo>
                    <a:lnTo>
                      <a:pt x="9028800" y="0"/>
                    </a:lnTo>
                    <a:lnTo>
                      <a:pt x="9028800" y="6384000"/>
                    </a:lnTo>
                    <a:lnTo>
                      <a:pt x="0" y="6384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00" cap="flat">
                <a:noFill/>
                <a:bevel/>
              </a:ln>
            </p:spPr>
          </p:sp>
          <p:sp>
            <p:nvSpPr>
              <p:cNvPr id="236" name="Freeform 235"/>
              <p:cNvSpPr/>
              <p:nvPr/>
            </p:nvSpPr>
            <p:spPr>
              <a:xfrm>
                <a:off x="1095400" y="2062099"/>
                <a:ext cx="841008" cy="848580"/>
              </a:xfrm>
              <a:custGeom>
                <a:avLst/>
                <a:gdLst/>
                <a:ahLst/>
                <a:cxnLst/>
                <a:rect l="0" t="0" r="0" b="0"/>
                <a:pathLst>
                  <a:path w="841008" h="848580">
                    <a:moveTo>
                      <a:pt x="0" y="424290"/>
                    </a:moveTo>
                    <a:cubicBezTo>
                      <a:pt x="0" y="189932"/>
                      <a:pt x="188112" y="0"/>
                      <a:pt x="420504" y="0"/>
                    </a:cubicBezTo>
                    <a:cubicBezTo>
                      <a:pt x="652518" y="0"/>
                      <a:pt x="841008" y="189932"/>
                      <a:pt x="841008" y="424290"/>
                    </a:cubicBezTo>
                    <a:cubicBezTo>
                      <a:pt x="841008" y="658520"/>
                      <a:pt x="652518" y="848580"/>
                      <a:pt x="420504" y="848580"/>
                    </a:cubicBezTo>
                    <a:cubicBezTo>
                      <a:pt x="188112" y="848580"/>
                      <a:pt x="0" y="658520"/>
                      <a:pt x="0" y="424290"/>
                    </a:cubicBezTo>
                    <a:close/>
                  </a:path>
                </a:pathLst>
              </a:custGeom>
              <a:solidFill>
                <a:srgbClr val="00AEEE">
                  <a:alpha val="10000"/>
                </a:srgbClr>
              </a:solidFill>
              <a:ln w="7600" cap="flat">
                <a:noFill/>
                <a:bevel/>
              </a:ln>
            </p:spPr>
          </p:sp>
          <p:sp>
            <p:nvSpPr>
              <p:cNvPr id="237" name="Freeform 236"/>
              <p:cNvSpPr/>
              <p:nvPr/>
            </p:nvSpPr>
            <p:spPr>
              <a:xfrm>
                <a:off x="1224640" y="3351224"/>
                <a:ext cx="2635967" cy="2659702"/>
              </a:xfrm>
              <a:custGeom>
                <a:avLst/>
                <a:gdLst/>
                <a:ahLst/>
                <a:cxnLst/>
                <a:rect l="0" t="0" r="0" b="0"/>
                <a:pathLst>
                  <a:path w="2635967" h="2659702">
                    <a:moveTo>
                      <a:pt x="0" y="1329851"/>
                    </a:moveTo>
                    <a:cubicBezTo>
                      <a:pt x="0" y="595239"/>
                      <a:pt x="590056" y="0"/>
                      <a:pt x="1317984" y="0"/>
                    </a:cubicBezTo>
                    <a:cubicBezTo>
                      <a:pt x="2045787" y="0"/>
                      <a:pt x="2635967" y="595239"/>
                      <a:pt x="2635967" y="1329851"/>
                    </a:cubicBezTo>
                    <a:cubicBezTo>
                      <a:pt x="2635967" y="2064080"/>
                      <a:pt x="2045787" y="2659702"/>
                      <a:pt x="1317984" y="2659702"/>
                    </a:cubicBezTo>
                    <a:cubicBezTo>
                      <a:pt x="590056" y="2659702"/>
                      <a:pt x="0" y="2064080"/>
                      <a:pt x="0" y="1329851"/>
                    </a:cubicBezTo>
                    <a:close/>
                  </a:path>
                </a:pathLst>
              </a:custGeom>
              <a:solidFill>
                <a:srgbClr val="00AEEE">
                  <a:alpha val="10000"/>
                </a:srgbClr>
              </a:solidFill>
              <a:ln w="7600" cap="flat">
                <a:noFill/>
                <a:bevel/>
              </a:ln>
            </p:spPr>
          </p:sp>
          <p:sp>
            <p:nvSpPr>
              <p:cNvPr id="238" name="Freeform 237"/>
              <p:cNvSpPr/>
              <p:nvPr/>
            </p:nvSpPr>
            <p:spPr>
              <a:xfrm>
                <a:off x="3294763" y="3138981"/>
                <a:ext cx="1342050" cy="1354519"/>
              </a:xfrm>
              <a:custGeom>
                <a:avLst/>
                <a:gdLst/>
                <a:ahLst/>
                <a:cxnLst/>
                <a:rect l="0" t="0" r="0" b="0"/>
                <a:pathLst>
                  <a:path w="1342050" h="1354519">
                    <a:moveTo>
                      <a:pt x="0" y="677259"/>
                    </a:moveTo>
                    <a:cubicBezTo>
                      <a:pt x="0" y="303163"/>
                      <a:pt x="300203" y="0"/>
                      <a:pt x="671025" y="0"/>
                    </a:cubicBezTo>
                    <a:cubicBezTo>
                      <a:pt x="1041468" y="0"/>
                      <a:pt x="1342050" y="303163"/>
                      <a:pt x="1342050" y="677259"/>
                    </a:cubicBezTo>
                    <a:cubicBezTo>
                      <a:pt x="1342050" y="1051103"/>
                      <a:pt x="1041468" y="1354519"/>
                      <a:pt x="671025" y="1354519"/>
                    </a:cubicBezTo>
                    <a:cubicBezTo>
                      <a:pt x="300203" y="1354519"/>
                      <a:pt x="0" y="1051103"/>
                      <a:pt x="0" y="677259"/>
                    </a:cubicBezTo>
                    <a:close/>
                  </a:path>
                </a:pathLst>
              </a:custGeom>
              <a:solidFill>
                <a:srgbClr val="00AEEE">
                  <a:alpha val="10000"/>
                </a:srgbClr>
              </a:solidFill>
              <a:ln w="7600" cap="flat">
                <a:noFill/>
                <a:bevel/>
              </a:ln>
            </p:spPr>
          </p:sp>
          <p:sp>
            <p:nvSpPr>
              <p:cNvPr id="239" name="Freeform 238"/>
              <p:cNvSpPr/>
              <p:nvPr/>
            </p:nvSpPr>
            <p:spPr>
              <a:xfrm>
                <a:off x="5444385" y="2406047"/>
                <a:ext cx="984347" cy="993210"/>
              </a:xfrm>
              <a:custGeom>
                <a:avLst/>
                <a:gdLst/>
                <a:ahLst/>
                <a:cxnLst/>
                <a:rect l="0" t="0" r="0" b="0"/>
                <a:pathLst>
                  <a:path w="984347" h="993210">
                    <a:moveTo>
                      <a:pt x="0" y="496605"/>
                    </a:moveTo>
                    <a:cubicBezTo>
                      <a:pt x="0" y="222230"/>
                      <a:pt x="220139" y="0"/>
                      <a:pt x="492173" y="0"/>
                    </a:cubicBezTo>
                    <a:cubicBezTo>
                      <a:pt x="763779" y="0"/>
                      <a:pt x="984347" y="222230"/>
                      <a:pt x="984347" y="496605"/>
                    </a:cubicBezTo>
                    <a:cubicBezTo>
                      <a:pt x="984347" y="770764"/>
                      <a:pt x="763779" y="993210"/>
                      <a:pt x="492173" y="993210"/>
                    </a:cubicBezTo>
                    <a:cubicBezTo>
                      <a:pt x="220139" y="993210"/>
                      <a:pt x="0" y="770764"/>
                      <a:pt x="0" y="496605"/>
                    </a:cubicBezTo>
                    <a:close/>
                  </a:path>
                </a:pathLst>
              </a:custGeom>
              <a:solidFill>
                <a:srgbClr val="00AEEE">
                  <a:alpha val="10000"/>
                </a:srgbClr>
              </a:solidFill>
              <a:ln w="7600" cap="flat">
                <a:noFill/>
                <a:bevel/>
              </a:ln>
            </p:spPr>
          </p:sp>
          <p:sp>
            <p:nvSpPr>
              <p:cNvPr id="240" name="Freeform 239"/>
              <p:cNvSpPr/>
              <p:nvPr/>
            </p:nvSpPr>
            <p:spPr>
              <a:xfrm>
                <a:off x="5784810" y="4346655"/>
                <a:ext cx="727687" cy="734237"/>
              </a:xfrm>
              <a:custGeom>
                <a:avLst/>
                <a:gdLst/>
                <a:ahLst/>
                <a:cxnLst/>
                <a:rect l="0" t="0" r="0" b="0"/>
                <a:pathLst>
                  <a:path w="727687" h="734237">
                    <a:moveTo>
                      <a:pt x="0" y="367118"/>
                    </a:moveTo>
                    <a:cubicBezTo>
                      <a:pt x="0" y="164110"/>
                      <a:pt x="162898" y="0"/>
                      <a:pt x="363843" y="0"/>
                    </a:cubicBezTo>
                    <a:cubicBezTo>
                      <a:pt x="564789" y="0"/>
                      <a:pt x="727687" y="164110"/>
                      <a:pt x="727687" y="367118"/>
                    </a:cubicBezTo>
                    <a:cubicBezTo>
                      <a:pt x="727687" y="569618"/>
                      <a:pt x="564789" y="734237"/>
                      <a:pt x="363843" y="734237"/>
                    </a:cubicBezTo>
                    <a:cubicBezTo>
                      <a:pt x="162898" y="734237"/>
                      <a:pt x="0" y="569618"/>
                      <a:pt x="0" y="367118"/>
                    </a:cubicBezTo>
                    <a:close/>
                  </a:path>
                </a:pathLst>
              </a:custGeom>
              <a:solidFill>
                <a:srgbClr val="00AEEE">
                  <a:alpha val="10000"/>
                </a:srgbClr>
              </a:solidFill>
              <a:ln w="7600" cap="flat">
                <a:noFill/>
                <a:bevel/>
              </a:ln>
            </p:spPr>
          </p:sp>
          <p:sp>
            <p:nvSpPr>
              <p:cNvPr id="241" name="Freeform 240"/>
              <p:cNvSpPr/>
              <p:nvPr/>
            </p:nvSpPr>
            <p:spPr>
              <a:xfrm>
                <a:off x="7955160" y="4289484"/>
                <a:ext cx="517720" cy="521999"/>
              </a:xfrm>
              <a:custGeom>
                <a:avLst/>
                <a:gdLst/>
                <a:ahLst/>
                <a:cxnLst/>
                <a:rect l="0" t="0" r="0" b="0"/>
                <a:pathLst>
                  <a:path w="517720" h="521999">
                    <a:moveTo>
                      <a:pt x="0" y="261000"/>
                    </a:moveTo>
                    <a:cubicBezTo>
                      <a:pt x="0" y="116755"/>
                      <a:pt x="115838" y="0"/>
                      <a:pt x="258860" y="0"/>
                    </a:cubicBezTo>
                    <a:cubicBezTo>
                      <a:pt x="401627" y="0"/>
                      <a:pt x="517720" y="116755"/>
                      <a:pt x="517720" y="261000"/>
                    </a:cubicBezTo>
                    <a:cubicBezTo>
                      <a:pt x="517720" y="405116"/>
                      <a:pt x="401627" y="521999"/>
                      <a:pt x="258860" y="521999"/>
                    </a:cubicBezTo>
                    <a:cubicBezTo>
                      <a:pt x="115838" y="521999"/>
                      <a:pt x="0" y="405116"/>
                      <a:pt x="0" y="261000"/>
                    </a:cubicBezTo>
                    <a:close/>
                  </a:path>
                </a:pathLst>
              </a:custGeom>
              <a:solidFill>
                <a:srgbClr val="00AEEE">
                  <a:alpha val="10000"/>
                </a:srgbClr>
              </a:solidFill>
              <a:ln w="7600" cap="flat">
                <a:noFill/>
                <a:bevel/>
              </a:ln>
            </p:spPr>
          </p:sp>
          <p:sp>
            <p:nvSpPr>
              <p:cNvPr id="242" name="Freeform 241"/>
              <p:cNvSpPr/>
              <p:nvPr/>
            </p:nvSpPr>
            <p:spPr>
              <a:xfrm>
                <a:off x="8339861" y="2547761"/>
                <a:ext cx="258859" cy="260808"/>
              </a:xfrm>
              <a:custGeom>
                <a:avLst/>
                <a:gdLst/>
                <a:ahLst/>
                <a:cxnLst/>
                <a:rect l="0" t="0" r="0" b="0"/>
                <a:pathLst>
                  <a:path w="258859" h="260808">
                    <a:moveTo>
                      <a:pt x="0" y="130404"/>
                    </a:moveTo>
                    <a:cubicBezTo>
                      <a:pt x="0" y="58186"/>
                      <a:pt x="57921" y="0"/>
                      <a:pt x="129430" y="0"/>
                    </a:cubicBezTo>
                    <a:cubicBezTo>
                      <a:pt x="200814" y="0"/>
                      <a:pt x="258859" y="58186"/>
                      <a:pt x="258859" y="130404"/>
                    </a:cubicBezTo>
                    <a:cubicBezTo>
                      <a:pt x="258859" y="202368"/>
                      <a:pt x="200814" y="260808"/>
                      <a:pt x="129430" y="260808"/>
                    </a:cubicBezTo>
                    <a:cubicBezTo>
                      <a:pt x="57921" y="260808"/>
                      <a:pt x="0" y="202368"/>
                      <a:pt x="0" y="130404"/>
                    </a:cubicBezTo>
                    <a:close/>
                  </a:path>
                </a:pathLst>
              </a:custGeom>
              <a:solidFill>
                <a:srgbClr val="00AEEE">
                  <a:alpha val="10000"/>
                </a:srgbClr>
              </a:solidFill>
              <a:ln w="7600" cap="flat">
                <a:noFill/>
                <a:bevel/>
              </a:ln>
            </p:spPr>
          </p:sp>
          <p:sp>
            <p:nvSpPr>
              <p:cNvPr id="243" name="Freeform 242"/>
              <p:cNvSpPr/>
              <p:nvPr/>
            </p:nvSpPr>
            <p:spPr>
              <a:xfrm>
                <a:off x="5235257" y="4411666"/>
                <a:ext cx="274778" cy="277634"/>
              </a:xfrm>
              <a:custGeom>
                <a:avLst/>
                <a:gdLst/>
                <a:ahLst/>
                <a:cxnLst/>
                <a:rect l="0" t="0" r="0" b="0"/>
                <a:pathLst>
                  <a:path w="274778" h="277634">
                    <a:moveTo>
                      <a:pt x="0" y="138817"/>
                    </a:moveTo>
                    <a:cubicBezTo>
                      <a:pt x="0" y="62093"/>
                      <a:pt x="61286" y="0"/>
                      <a:pt x="137389" y="0"/>
                    </a:cubicBezTo>
                    <a:cubicBezTo>
                      <a:pt x="213113" y="0"/>
                      <a:pt x="274778" y="62093"/>
                      <a:pt x="274778" y="138817"/>
                    </a:cubicBezTo>
                    <a:cubicBezTo>
                      <a:pt x="274778" y="215287"/>
                      <a:pt x="213113" y="277634"/>
                      <a:pt x="137389" y="277634"/>
                    </a:cubicBezTo>
                    <a:cubicBezTo>
                      <a:pt x="61286" y="277634"/>
                      <a:pt x="0" y="215287"/>
                      <a:pt x="0" y="138817"/>
                    </a:cubicBezTo>
                    <a:close/>
                  </a:path>
                </a:pathLst>
              </a:custGeom>
              <a:solidFill>
                <a:srgbClr val="00AEEE">
                  <a:alpha val="10000"/>
                </a:srgbClr>
              </a:solidFill>
              <a:ln w="7600" cap="flat">
                <a:noFill/>
                <a:bevel/>
              </a:ln>
            </p:spPr>
          </p:sp>
          <p:sp>
            <p:nvSpPr>
              <p:cNvPr id="244" name="Freeform 243"/>
              <p:cNvSpPr/>
              <p:nvPr/>
            </p:nvSpPr>
            <p:spPr>
              <a:xfrm>
                <a:off x="416227" y="2633431"/>
                <a:ext cx="533637" cy="538441"/>
              </a:xfrm>
              <a:custGeom>
                <a:avLst/>
                <a:gdLst/>
                <a:ahLst/>
                <a:cxnLst/>
                <a:rect l="0" t="0" r="0" b="0"/>
                <a:pathLst>
                  <a:path w="533637" h="538441">
                    <a:moveTo>
                      <a:pt x="0" y="269221"/>
                    </a:moveTo>
                    <a:cubicBezTo>
                      <a:pt x="0" y="120280"/>
                      <a:pt x="119333" y="0"/>
                      <a:pt x="266819" y="0"/>
                    </a:cubicBezTo>
                    <a:cubicBezTo>
                      <a:pt x="414053" y="0"/>
                      <a:pt x="533637" y="120280"/>
                      <a:pt x="533637" y="269221"/>
                    </a:cubicBezTo>
                    <a:cubicBezTo>
                      <a:pt x="533637" y="417652"/>
                      <a:pt x="414053" y="538441"/>
                      <a:pt x="266819" y="538441"/>
                    </a:cubicBezTo>
                    <a:cubicBezTo>
                      <a:pt x="119333" y="538441"/>
                      <a:pt x="0" y="417652"/>
                      <a:pt x="0" y="269221"/>
                    </a:cubicBezTo>
                    <a:close/>
                  </a:path>
                </a:pathLst>
              </a:custGeom>
              <a:solidFill>
                <a:srgbClr val="00AEEE">
                  <a:alpha val="10000"/>
                </a:srgbClr>
              </a:solidFill>
              <a:ln w="7600" cap="flat">
                <a:noFill/>
                <a:bevel/>
              </a:ln>
            </p:spPr>
          </p:sp>
          <p:sp>
            <p:nvSpPr>
              <p:cNvPr id="245" name="Freeform 244"/>
              <p:cNvSpPr/>
              <p:nvPr/>
            </p:nvSpPr>
            <p:spPr>
              <a:xfrm>
                <a:off x="270689" y="4607461"/>
                <a:ext cx="404397" cy="408038"/>
              </a:xfrm>
              <a:custGeom>
                <a:avLst/>
                <a:gdLst/>
                <a:ahLst/>
                <a:cxnLst/>
                <a:rect l="0" t="0" r="0" b="0"/>
                <a:pathLst>
                  <a:path w="404397" h="408038">
                    <a:moveTo>
                      <a:pt x="0" y="204019"/>
                    </a:moveTo>
                    <a:cubicBezTo>
                      <a:pt x="0" y="91314"/>
                      <a:pt x="90373" y="0"/>
                      <a:pt x="202199" y="0"/>
                    </a:cubicBezTo>
                    <a:cubicBezTo>
                      <a:pt x="313645" y="0"/>
                      <a:pt x="404397" y="91314"/>
                      <a:pt x="404397" y="204019"/>
                    </a:cubicBezTo>
                    <a:cubicBezTo>
                      <a:pt x="404397" y="316596"/>
                      <a:pt x="313645" y="408038"/>
                      <a:pt x="202199" y="408038"/>
                    </a:cubicBezTo>
                    <a:cubicBezTo>
                      <a:pt x="90373" y="408038"/>
                      <a:pt x="0" y="316596"/>
                      <a:pt x="0" y="204019"/>
                    </a:cubicBezTo>
                    <a:close/>
                  </a:path>
                </a:pathLst>
              </a:custGeom>
              <a:solidFill>
                <a:srgbClr val="00AEEE">
                  <a:alpha val="10000"/>
                </a:srgbClr>
              </a:solidFill>
              <a:ln w="7600" cap="flat">
                <a:noFill/>
                <a:bevel/>
              </a:ln>
            </p:spPr>
          </p:sp>
          <p:sp>
            <p:nvSpPr>
              <p:cNvPr id="246" name="Freeform 245"/>
              <p:cNvSpPr/>
              <p:nvPr/>
            </p:nvSpPr>
            <p:spPr>
              <a:xfrm>
                <a:off x="2744821" y="2910680"/>
                <a:ext cx="291075" cy="293696"/>
              </a:xfrm>
              <a:custGeom>
                <a:avLst/>
                <a:gdLst/>
                <a:ahLst/>
                <a:cxnLst/>
                <a:rect l="0" t="0" r="0" b="0"/>
                <a:pathLst>
                  <a:path w="291075" h="293696">
                    <a:moveTo>
                      <a:pt x="0" y="146848"/>
                    </a:moveTo>
                    <a:cubicBezTo>
                      <a:pt x="0" y="65618"/>
                      <a:pt x="65033" y="0"/>
                      <a:pt x="145537" y="0"/>
                    </a:cubicBezTo>
                    <a:cubicBezTo>
                      <a:pt x="225790" y="0"/>
                      <a:pt x="291075" y="65618"/>
                      <a:pt x="291075" y="146848"/>
                    </a:cubicBezTo>
                    <a:cubicBezTo>
                      <a:pt x="291075" y="227822"/>
                      <a:pt x="225790" y="293696"/>
                      <a:pt x="145537" y="293696"/>
                    </a:cubicBezTo>
                    <a:cubicBezTo>
                      <a:pt x="65033" y="293696"/>
                      <a:pt x="0" y="227822"/>
                      <a:pt x="0" y="146848"/>
                    </a:cubicBezTo>
                    <a:close/>
                  </a:path>
                </a:pathLst>
              </a:custGeom>
              <a:solidFill>
                <a:srgbClr val="00AEEE">
                  <a:alpha val="10000"/>
                </a:srgbClr>
              </a:solidFill>
              <a:ln w="7600" cap="flat">
                <a:noFill/>
                <a:bevel/>
              </a:ln>
            </p:spPr>
          </p:sp>
          <p:sp>
            <p:nvSpPr>
              <p:cNvPr id="247" name="Freeform 246"/>
              <p:cNvSpPr/>
              <p:nvPr/>
            </p:nvSpPr>
            <p:spPr>
              <a:xfrm>
                <a:off x="4183903" y="2910680"/>
                <a:ext cx="485125" cy="489493"/>
              </a:xfrm>
              <a:custGeom>
                <a:avLst/>
                <a:gdLst/>
                <a:ahLst/>
                <a:cxnLst/>
                <a:rect l="0" t="0" r="0" b="0"/>
                <a:pathLst>
                  <a:path w="485125" h="489493">
                    <a:moveTo>
                      <a:pt x="0" y="244747"/>
                    </a:moveTo>
                    <a:cubicBezTo>
                      <a:pt x="0" y="109449"/>
                      <a:pt x="108600" y="0"/>
                      <a:pt x="242562" y="0"/>
                    </a:cubicBezTo>
                    <a:cubicBezTo>
                      <a:pt x="376525" y="0"/>
                      <a:pt x="485125" y="109449"/>
                      <a:pt x="485125" y="244747"/>
                    </a:cubicBezTo>
                    <a:cubicBezTo>
                      <a:pt x="485125" y="379789"/>
                      <a:pt x="376525" y="489493"/>
                      <a:pt x="242562" y="489493"/>
                    </a:cubicBezTo>
                    <a:cubicBezTo>
                      <a:pt x="108600" y="489493"/>
                      <a:pt x="0" y="379789"/>
                      <a:pt x="0" y="244747"/>
                    </a:cubicBezTo>
                    <a:close/>
                  </a:path>
                </a:pathLst>
              </a:custGeom>
              <a:solidFill>
                <a:srgbClr val="00AEEE">
                  <a:alpha val="10000"/>
                </a:srgbClr>
              </a:solidFill>
              <a:ln w="7600" cap="flat">
                <a:noFill/>
                <a:bevel/>
              </a:ln>
            </p:spPr>
          </p:sp>
          <p:sp>
            <p:nvSpPr>
              <p:cNvPr id="248" name="Freeform 247"/>
              <p:cNvSpPr/>
              <p:nvPr/>
            </p:nvSpPr>
            <p:spPr>
              <a:xfrm>
                <a:off x="4377950" y="3873224"/>
                <a:ext cx="388099" cy="391594"/>
              </a:xfrm>
              <a:custGeom>
                <a:avLst/>
                <a:gdLst/>
                <a:ahLst/>
                <a:cxnLst/>
                <a:rect l="0" t="0" r="0" b="0"/>
                <a:pathLst>
                  <a:path w="388099" h="391594">
                    <a:moveTo>
                      <a:pt x="0" y="195797"/>
                    </a:moveTo>
                    <a:cubicBezTo>
                      <a:pt x="0" y="87661"/>
                      <a:pt x="86879" y="0"/>
                      <a:pt x="194050" y="0"/>
                    </a:cubicBezTo>
                    <a:cubicBezTo>
                      <a:pt x="301220" y="0"/>
                      <a:pt x="388099" y="87661"/>
                      <a:pt x="388099" y="195797"/>
                    </a:cubicBezTo>
                    <a:cubicBezTo>
                      <a:pt x="388099" y="303933"/>
                      <a:pt x="301220" y="391594"/>
                      <a:pt x="194050" y="391594"/>
                    </a:cubicBezTo>
                    <a:cubicBezTo>
                      <a:pt x="86879" y="391594"/>
                      <a:pt x="0" y="303933"/>
                      <a:pt x="0" y="195797"/>
                    </a:cubicBezTo>
                    <a:close/>
                  </a:path>
                </a:pathLst>
              </a:custGeom>
              <a:solidFill>
                <a:srgbClr val="00AEEE">
                  <a:alpha val="10000"/>
                </a:srgbClr>
              </a:solidFill>
              <a:ln w="7600" cap="flat">
                <a:noFill/>
                <a:bevel/>
              </a:ln>
            </p:spPr>
          </p:sp>
          <p:sp>
            <p:nvSpPr>
              <p:cNvPr id="249" name="Freeform 248"/>
              <p:cNvSpPr/>
              <p:nvPr/>
            </p:nvSpPr>
            <p:spPr>
              <a:xfrm>
                <a:off x="3407709" y="5423537"/>
                <a:ext cx="695471" cy="701353"/>
              </a:xfrm>
              <a:custGeom>
                <a:avLst/>
                <a:gdLst/>
                <a:ahLst/>
                <a:cxnLst/>
                <a:rect l="0" t="0" r="0" b="0"/>
                <a:pathLst>
                  <a:path w="695471" h="701353">
                    <a:moveTo>
                      <a:pt x="0" y="350676"/>
                    </a:moveTo>
                    <a:cubicBezTo>
                      <a:pt x="0" y="156806"/>
                      <a:pt x="155660" y="0"/>
                      <a:pt x="347736" y="0"/>
                    </a:cubicBezTo>
                    <a:cubicBezTo>
                      <a:pt x="539688" y="0"/>
                      <a:pt x="695471" y="156806"/>
                      <a:pt x="695471" y="350676"/>
                    </a:cubicBezTo>
                    <a:cubicBezTo>
                      <a:pt x="695471" y="544293"/>
                      <a:pt x="539688" y="701353"/>
                      <a:pt x="347736" y="701353"/>
                    </a:cubicBezTo>
                    <a:cubicBezTo>
                      <a:pt x="155660" y="701353"/>
                      <a:pt x="0" y="544293"/>
                      <a:pt x="0" y="350676"/>
                    </a:cubicBezTo>
                    <a:close/>
                  </a:path>
                </a:pathLst>
              </a:custGeom>
              <a:solidFill>
                <a:srgbClr val="00AEEE">
                  <a:alpha val="10000"/>
                </a:srgbClr>
              </a:solidFill>
              <a:ln w="7600" cap="flat">
                <a:noFill/>
                <a:bevel/>
              </a:ln>
            </p:spPr>
          </p:sp>
          <p:sp>
            <p:nvSpPr>
              <p:cNvPr id="250" name="Freeform 249"/>
              <p:cNvSpPr/>
              <p:nvPr/>
            </p:nvSpPr>
            <p:spPr>
              <a:xfrm>
                <a:off x="7649876" y="597457"/>
                <a:ext cx="841007" cy="848580"/>
              </a:xfrm>
              <a:custGeom>
                <a:avLst/>
                <a:gdLst/>
                <a:ahLst/>
                <a:cxnLst/>
                <a:rect l="0" t="0" r="0" b="0"/>
                <a:pathLst>
                  <a:path w="841007" h="848580">
                    <a:moveTo>
                      <a:pt x="0" y="424290"/>
                    </a:moveTo>
                    <a:cubicBezTo>
                      <a:pt x="0" y="189932"/>
                      <a:pt x="188111" y="0"/>
                      <a:pt x="420503" y="0"/>
                    </a:cubicBezTo>
                    <a:cubicBezTo>
                      <a:pt x="652517" y="0"/>
                      <a:pt x="841007" y="189932"/>
                      <a:pt x="841007" y="424290"/>
                    </a:cubicBezTo>
                    <a:cubicBezTo>
                      <a:pt x="841007" y="658520"/>
                      <a:pt x="652517" y="848580"/>
                      <a:pt x="420503" y="848580"/>
                    </a:cubicBezTo>
                    <a:cubicBezTo>
                      <a:pt x="188111" y="848580"/>
                      <a:pt x="0" y="658520"/>
                      <a:pt x="0" y="424290"/>
                    </a:cubicBezTo>
                    <a:close/>
                  </a:path>
                </a:pathLst>
              </a:custGeom>
              <a:solidFill>
                <a:srgbClr val="00AEEE">
                  <a:alpha val="10000"/>
                </a:srgbClr>
              </a:solidFill>
              <a:ln w="7600" cap="flat">
                <a:noFill/>
                <a:bevel/>
              </a:ln>
            </p:spPr>
          </p:sp>
          <p:sp>
            <p:nvSpPr>
              <p:cNvPr id="251" name="Freeform 250"/>
              <p:cNvSpPr/>
              <p:nvPr/>
            </p:nvSpPr>
            <p:spPr>
              <a:xfrm>
                <a:off x="8331902" y="1168397"/>
                <a:ext cx="274778" cy="277634"/>
              </a:xfrm>
              <a:custGeom>
                <a:avLst/>
                <a:gdLst/>
                <a:ahLst/>
                <a:cxnLst/>
                <a:rect l="0" t="0" r="0" b="0"/>
                <a:pathLst>
                  <a:path w="274778" h="277634">
                    <a:moveTo>
                      <a:pt x="0" y="138817"/>
                    </a:moveTo>
                    <a:cubicBezTo>
                      <a:pt x="0" y="62093"/>
                      <a:pt x="61286" y="0"/>
                      <a:pt x="137389" y="0"/>
                    </a:cubicBezTo>
                    <a:cubicBezTo>
                      <a:pt x="213113" y="0"/>
                      <a:pt x="274778" y="62093"/>
                      <a:pt x="274778" y="138817"/>
                    </a:cubicBezTo>
                    <a:cubicBezTo>
                      <a:pt x="274778" y="215287"/>
                      <a:pt x="213113" y="277634"/>
                      <a:pt x="137389" y="277634"/>
                    </a:cubicBezTo>
                    <a:cubicBezTo>
                      <a:pt x="61286" y="277634"/>
                      <a:pt x="0" y="215287"/>
                      <a:pt x="0" y="138817"/>
                    </a:cubicBezTo>
                    <a:close/>
                  </a:path>
                </a:pathLst>
              </a:custGeom>
              <a:solidFill>
                <a:srgbClr val="00AEEE">
                  <a:alpha val="10000"/>
                </a:srgbClr>
              </a:solidFill>
              <a:ln w="7600" cap="flat">
                <a:noFill/>
                <a:bevel/>
              </a:ln>
            </p:spPr>
          </p:sp>
          <p:sp>
            <p:nvSpPr>
              <p:cNvPr id="252" name="Freeform 251"/>
              <p:cNvSpPr/>
              <p:nvPr/>
            </p:nvSpPr>
            <p:spPr>
              <a:xfrm>
                <a:off x="5284526" y="2217169"/>
                <a:ext cx="533637" cy="538441"/>
              </a:xfrm>
              <a:custGeom>
                <a:avLst/>
                <a:gdLst/>
                <a:ahLst/>
                <a:cxnLst/>
                <a:rect l="0" t="0" r="0" b="0"/>
                <a:pathLst>
                  <a:path w="533637" h="538441">
                    <a:moveTo>
                      <a:pt x="0" y="269221"/>
                    </a:moveTo>
                    <a:cubicBezTo>
                      <a:pt x="0" y="120280"/>
                      <a:pt x="119333" y="0"/>
                      <a:pt x="266819" y="0"/>
                    </a:cubicBezTo>
                    <a:cubicBezTo>
                      <a:pt x="414053" y="0"/>
                      <a:pt x="533637" y="120280"/>
                      <a:pt x="533637" y="269221"/>
                    </a:cubicBezTo>
                    <a:cubicBezTo>
                      <a:pt x="533637" y="417652"/>
                      <a:pt x="414053" y="538441"/>
                      <a:pt x="266819" y="538441"/>
                    </a:cubicBezTo>
                    <a:cubicBezTo>
                      <a:pt x="119333" y="538441"/>
                      <a:pt x="0" y="417652"/>
                      <a:pt x="0" y="269221"/>
                    </a:cubicBezTo>
                    <a:close/>
                  </a:path>
                </a:pathLst>
              </a:custGeom>
              <a:solidFill>
                <a:srgbClr val="00AEEE">
                  <a:alpha val="10000"/>
                </a:srgbClr>
              </a:solidFill>
              <a:ln w="7600" cap="flat">
                <a:noFill/>
                <a:bevel/>
              </a:ln>
            </p:spPr>
          </p:sp>
          <p:sp>
            <p:nvSpPr>
              <p:cNvPr id="253" name="Freeform 252"/>
              <p:cNvSpPr/>
              <p:nvPr/>
            </p:nvSpPr>
            <p:spPr>
              <a:xfrm>
                <a:off x="8596238" y="5311657"/>
                <a:ext cx="274778" cy="277634"/>
              </a:xfrm>
              <a:custGeom>
                <a:avLst/>
                <a:gdLst/>
                <a:ahLst/>
                <a:cxnLst/>
                <a:rect l="0" t="0" r="0" b="0"/>
                <a:pathLst>
                  <a:path w="274778" h="277634">
                    <a:moveTo>
                      <a:pt x="0" y="138817"/>
                    </a:moveTo>
                    <a:cubicBezTo>
                      <a:pt x="0" y="62093"/>
                      <a:pt x="61286" y="0"/>
                      <a:pt x="137389" y="0"/>
                    </a:cubicBezTo>
                    <a:cubicBezTo>
                      <a:pt x="213113" y="0"/>
                      <a:pt x="274778" y="62093"/>
                      <a:pt x="274778" y="138817"/>
                    </a:cubicBezTo>
                    <a:cubicBezTo>
                      <a:pt x="274778" y="215287"/>
                      <a:pt x="213113" y="277634"/>
                      <a:pt x="137389" y="277634"/>
                    </a:cubicBezTo>
                    <a:cubicBezTo>
                      <a:pt x="61286" y="277634"/>
                      <a:pt x="0" y="215287"/>
                      <a:pt x="0" y="138817"/>
                    </a:cubicBezTo>
                    <a:close/>
                  </a:path>
                </a:pathLst>
              </a:custGeom>
              <a:solidFill>
                <a:srgbClr val="00AEEE">
                  <a:alpha val="10000"/>
                </a:srgbClr>
              </a:solidFill>
              <a:ln w="7600" cap="flat">
                <a:noFill/>
                <a:bevel/>
              </a:ln>
            </p:spPr>
          </p:sp>
        </p:grpSp>
        <p:grpSp>
          <p:nvGrpSpPr>
            <p:cNvPr id="103" name="Circle"/>
            <p:cNvGrpSpPr/>
            <p:nvPr/>
          </p:nvGrpSpPr>
          <p:grpSpPr>
            <a:xfrm>
              <a:off x="3485200" y="2903414"/>
              <a:ext cx="1550400" cy="1550400"/>
              <a:chOff x="3485200" y="2903414"/>
              <a:chExt cx="1550400" cy="1550400"/>
            </a:xfrm>
          </p:grpSpPr>
          <p:grpSp>
            <p:nvGrpSpPr>
              <p:cNvPr id="104" name="Group 103"/>
              <p:cNvGrpSpPr/>
              <p:nvPr/>
            </p:nvGrpSpPr>
            <p:grpSpPr>
              <a:xfrm>
                <a:off x="3485200" y="2903414"/>
                <a:ext cx="1550400" cy="1550400"/>
                <a:chOff x="3485200" y="2903414"/>
                <a:chExt cx="1550400" cy="1550400"/>
              </a:xfrm>
            </p:grpSpPr>
            <p:sp>
              <p:nvSpPr>
                <p:cNvPr id="105" name="Freeform 104"/>
                <p:cNvSpPr/>
                <p:nvPr/>
              </p:nvSpPr>
              <p:spPr>
                <a:xfrm>
                  <a:off x="3485200" y="2903414"/>
                  <a:ext cx="1550400" cy="15504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50400" h="1550400">
                      <a:moveTo>
                        <a:pt x="0" y="775200"/>
                      </a:moveTo>
                      <a:cubicBezTo>
                        <a:pt x="0" y="347069"/>
                        <a:pt x="347069" y="0"/>
                        <a:pt x="775200" y="0"/>
                      </a:cubicBezTo>
                      <a:cubicBezTo>
                        <a:pt x="1203331" y="0"/>
                        <a:pt x="1550400" y="347069"/>
                        <a:pt x="1550400" y="775200"/>
                      </a:cubicBezTo>
                      <a:cubicBezTo>
                        <a:pt x="1550400" y="1203331"/>
                        <a:pt x="1203331" y="1550400"/>
                        <a:pt x="775200" y="1550400"/>
                      </a:cubicBezTo>
                      <a:cubicBezTo>
                        <a:pt x="347069" y="1550400"/>
                        <a:pt x="0" y="1203331"/>
                        <a:pt x="0" y="775200"/>
                      </a:cubicBezTo>
                      <a:close/>
                    </a:path>
                  </a:pathLst>
                </a:custGeom>
                <a:gradFill>
                  <a:gsLst>
                    <a:gs pos="100000">
                      <a:srgbClr val="F3B19A"/>
                    </a:gs>
                    <a:gs pos="50000">
                      <a:srgbClr val="EE7C31"/>
                    </a:gs>
                    <a:gs pos="0">
                      <a:srgbClr val="EE7C31"/>
                    </a:gs>
                  </a:gsLst>
                  <a:path path="shape">
                    <a:fillToRect l="50000" t="50000" r="50000" b="50000"/>
                  </a:path>
                </a:gradFill>
                <a:ln w="7600" cap="flat">
                  <a:noFill/>
                  <a:bevel/>
                </a:ln>
              </p:spPr>
            </p:sp>
            <p:sp>
              <p:nvSpPr>
                <p:cNvPr id="106" name="Freeform 105"/>
                <p:cNvSpPr/>
                <p:nvPr/>
              </p:nvSpPr>
              <p:spPr>
                <a:xfrm>
                  <a:off x="3485200" y="3678614"/>
                  <a:ext cx="1550400" cy="7752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50400" h="775200">
                      <a:moveTo>
                        <a:pt x="0" y="0"/>
                      </a:moveTo>
                      <a:cubicBezTo>
                        <a:pt x="138841" y="107988"/>
                        <a:pt x="347069" y="215976"/>
                        <a:pt x="775200" y="215976"/>
                      </a:cubicBezTo>
                      <a:cubicBezTo>
                        <a:pt x="1203331" y="215976"/>
                        <a:pt x="1396128" y="127272"/>
                        <a:pt x="1550400" y="0"/>
                      </a:cubicBezTo>
                      <a:cubicBezTo>
                        <a:pt x="1550400" y="428135"/>
                        <a:pt x="1203331" y="775200"/>
                        <a:pt x="775200" y="775200"/>
                      </a:cubicBezTo>
                      <a:cubicBezTo>
                        <a:pt x="347069" y="775200"/>
                        <a:pt x="0" y="428135"/>
                        <a:pt x="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EE7C31"/>
                    </a:gs>
                    <a:gs pos="50000">
                      <a:srgbClr val="F09164"/>
                    </a:gs>
                    <a:gs pos="100000">
                      <a:srgbClr val="F3AE95"/>
                    </a:gs>
                  </a:gsLst>
                  <a:lin ang="5400000" scaled="0"/>
                </a:gradFill>
                <a:ln w="7600" cap="flat">
                  <a:noFill/>
                  <a:bevel/>
                </a:ln>
              </p:spPr>
            </p:sp>
            <p:sp>
              <p:nvSpPr>
                <p:cNvPr id="107" name="Freeform 106"/>
                <p:cNvSpPr/>
                <p:nvPr/>
              </p:nvSpPr>
              <p:spPr>
                <a:xfrm>
                  <a:off x="3499555" y="3256595"/>
                  <a:ext cx="170612" cy="48698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0612" h="486988">
                      <a:moveTo>
                        <a:pt x="133194" y="0"/>
                      </a:moveTo>
                      <a:cubicBezTo>
                        <a:pt x="10185" y="178305"/>
                        <a:pt x="0" y="412830"/>
                        <a:pt x="0" y="412830"/>
                      </a:cubicBezTo>
                      <a:cubicBezTo>
                        <a:pt x="0" y="412830"/>
                        <a:pt x="64423" y="467605"/>
                        <a:pt x="115059" y="486988"/>
                      </a:cubicBezTo>
                      <a:cubicBezTo>
                        <a:pt x="90383" y="299682"/>
                        <a:pt x="170612" y="153618"/>
                        <a:pt x="170612" y="153618"/>
                      </a:cubicBezTo>
                      <a:cubicBezTo>
                        <a:pt x="170612" y="153618"/>
                        <a:pt x="92440" y="79558"/>
                        <a:pt x="13319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AE2DB"/>
                    </a:gs>
                    <a:gs pos="100000">
                      <a:srgbClr val="F3B19A"/>
                    </a:gs>
                  </a:gsLst>
                  <a:lin ang="2700000" scaled="0"/>
                </a:gradFill>
                <a:ln w="7600" cap="flat">
                  <a:noFill/>
                  <a:bevel/>
                </a:ln>
              </p:spPr>
            </p:sp>
            <p:sp>
              <p:nvSpPr>
                <p:cNvPr id="108" name="Freeform 107"/>
                <p:cNvSpPr/>
                <p:nvPr/>
              </p:nvSpPr>
              <p:spPr>
                <a:xfrm>
                  <a:off x="4314561" y="2921888"/>
                  <a:ext cx="509906" cy="34571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09906" h="345713">
                      <a:moveTo>
                        <a:pt x="0" y="0"/>
                      </a:moveTo>
                      <a:cubicBezTo>
                        <a:pt x="0" y="0"/>
                        <a:pt x="78012" y="14368"/>
                        <a:pt x="88291" y="123402"/>
                      </a:cubicBezTo>
                      <a:cubicBezTo>
                        <a:pt x="319630" y="165062"/>
                        <a:pt x="452264" y="345713"/>
                        <a:pt x="452264" y="345713"/>
                      </a:cubicBezTo>
                      <a:cubicBezTo>
                        <a:pt x="452264" y="345713"/>
                        <a:pt x="495447" y="300325"/>
                        <a:pt x="509906" y="246835"/>
                      </a:cubicBezTo>
                      <a:cubicBezTo>
                        <a:pt x="304209" y="12311"/>
                        <a:pt x="0" y="0"/>
                        <a:pt x="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CECE8"/>
                    </a:gs>
                    <a:gs pos="50000">
                      <a:srgbClr val="F5BFAD"/>
                    </a:gs>
                  </a:gsLst>
                  <a:lin ang="8100000" scaled="0"/>
                </a:gradFill>
                <a:ln w="7600" cap="flat">
                  <a:noFill/>
                  <a:bevel/>
                </a:ln>
              </p:spPr>
            </p:sp>
            <p:sp>
              <p:nvSpPr>
                <p:cNvPr id="109" name="Freeform 108"/>
                <p:cNvSpPr/>
                <p:nvPr/>
              </p:nvSpPr>
              <p:spPr>
                <a:xfrm>
                  <a:off x="4781279" y="3191682"/>
                  <a:ext cx="137838" cy="21600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7838" h="216009">
                      <a:moveTo>
                        <a:pt x="63650" y="-322"/>
                      </a:moveTo>
                      <a:cubicBezTo>
                        <a:pt x="63650" y="-322"/>
                        <a:pt x="30748" y="71681"/>
                        <a:pt x="0" y="94311"/>
                      </a:cubicBezTo>
                      <a:cubicBezTo>
                        <a:pt x="30752" y="129283"/>
                        <a:pt x="71868" y="215687"/>
                        <a:pt x="71874" y="215687"/>
                      </a:cubicBezTo>
                      <a:cubicBezTo>
                        <a:pt x="71868" y="215687"/>
                        <a:pt x="121158" y="151913"/>
                        <a:pt x="137678" y="110768"/>
                      </a:cubicBezTo>
                      <a:cubicBezTo>
                        <a:pt x="121158" y="61395"/>
                        <a:pt x="63650" y="-322"/>
                        <a:pt x="63650" y="-32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CECE8"/>
                    </a:gs>
                    <a:gs pos="50000">
                      <a:srgbClr val="F5BFAD"/>
                    </a:gs>
                  </a:gsLst>
                  <a:lin ang="8100000" scaled="0"/>
                </a:gradFill>
                <a:ln w="7600" cap="flat">
                  <a:noFill/>
                  <a:bevel/>
                </a:ln>
              </p:spPr>
            </p:sp>
            <p:sp>
              <p:nvSpPr>
                <p:cNvPr id="110" name="Freeform 109"/>
                <p:cNvSpPr/>
                <p:nvPr/>
              </p:nvSpPr>
              <p:spPr>
                <a:xfrm>
                  <a:off x="3624998" y="3042677"/>
                  <a:ext cx="1270804" cy="12718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70804" h="1271875">
                      <a:moveTo>
                        <a:pt x="0" y="635938"/>
                      </a:moveTo>
                      <a:cubicBezTo>
                        <a:pt x="0" y="284643"/>
                        <a:pt x="284346" y="0"/>
                        <a:pt x="635403" y="0"/>
                      </a:cubicBezTo>
                      <a:cubicBezTo>
                        <a:pt x="986290" y="0"/>
                        <a:pt x="1270804" y="284643"/>
                        <a:pt x="1270804" y="635938"/>
                      </a:cubicBezTo>
                      <a:cubicBezTo>
                        <a:pt x="1270804" y="986890"/>
                        <a:pt x="986290" y="1271875"/>
                        <a:pt x="635403" y="1271875"/>
                      </a:cubicBezTo>
                      <a:cubicBezTo>
                        <a:pt x="284346" y="1271875"/>
                        <a:pt x="0" y="986890"/>
                        <a:pt x="0" y="635938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 w="7600" cap="flat">
                  <a:noFill/>
                  <a:bevel/>
                </a:ln>
              </p:spPr>
            </p:sp>
            <p:sp>
              <p:nvSpPr>
                <p:cNvPr id="111" name="Freeform 110"/>
                <p:cNvSpPr/>
                <p:nvPr/>
              </p:nvSpPr>
              <p:spPr>
                <a:xfrm>
                  <a:off x="3661574" y="3079281"/>
                  <a:ext cx="1197654" cy="119866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97654" h="1198664">
                      <a:moveTo>
                        <a:pt x="0" y="599334"/>
                      </a:moveTo>
                      <a:cubicBezTo>
                        <a:pt x="0" y="268259"/>
                        <a:pt x="267978" y="0"/>
                        <a:pt x="598826" y="0"/>
                      </a:cubicBezTo>
                      <a:cubicBezTo>
                        <a:pt x="929510" y="0"/>
                        <a:pt x="1197654" y="268259"/>
                        <a:pt x="1197654" y="599334"/>
                      </a:cubicBezTo>
                      <a:cubicBezTo>
                        <a:pt x="1197654" y="930088"/>
                        <a:pt x="929510" y="1198664"/>
                        <a:pt x="598826" y="1198664"/>
                      </a:cubicBezTo>
                      <a:cubicBezTo>
                        <a:pt x="267978" y="1198664"/>
                        <a:pt x="0" y="930088"/>
                        <a:pt x="0" y="59933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600" cap="flat">
                  <a:noFill/>
                  <a:bevel/>
                </a:ln>
              </p:spPr>
            </p:sp>
            <p:sp>
              <p:nvSpPr>
                <p:cNvPr id="223" name="Text 223"/>
                <p:cNvSpPr txBox="1"/>
                <p:nvPr/>
              </p:nvSpPr>
              <p:spPr>
                <a:xfrm>
                  <a:off x="3702256" y="3120470"/>
                  <a:ext cx="1116288" cy="1116288"/>
                </a:xfrm>
                <a:prstGeom prst="rect">
                  <a:avLst/>
                </a:prstGeom>
                <a:noFill/>
              </p:spPr>
              <p:txBody>
                <a:bodyPr wrap="square" lIns="28000" tIns="18000" rIns="28000" bIns="18000" rtlCol="0" anchor="ctr"/>
                <a:lstStyle/>
                <a:p>
                  <a:pPr algn="ctr"/>
                  <a:r>
                    <a:rPr sz="1800" b="1" dirty="0" err="1">
                      <a:solidFill>
                        <a:srgbClr val="FF0000"/>
                      </a:solidFill>
                      <a:latin typeface="B Mitra"/>
                      <a:cs typeface="B Mitra" panose="00000400000000000000" pitchFamily="2" charset="-78"/>
                    </a:rPr>
                    <a:t>توانمند</a:t>
                  </a:r>
                  <a:r>
                    <a:rPr sz="1800" b="1" dirty="0">
                      <a:solidFill>
                        <a:srgbClr val="FF0000"/>
                      </a:solidFill>
                      <a:latin typeface="B Mitra"/>
                      <a:cs typeface="B Mitra" panose="00000400000000000000" pitchFamily="2" charset="-78"/>
                    </a:rPr>
                    <a:t> </a:t>
                  </a:r>
                  <a:r>
                    <a:rPr sz="1800" b="1" dirty="0" err="1">
                      <a:solidFill>
                        <a:srgbClr val="FF0000"/>
                      </a:solidFill>
                      <a:latin typeface="B Mitra"/>
                      <a:cs typeface="B Mitra" panose="00000400000000000000" pitchFamily="2" charset="-78"/>
                    </a:rPr>
                    <a:t>سازها</a:t>
                  </a:r>
                  <a:r>
                    <a:rPr sz="1800" b="1" dirty="0">
                      <a:solidFill>
                        <a:srgbClr val="FF0000"/>
                      </a:solidFill>
                      <a:latin typeface="B Mitra"/>
                      <a:cs typeface="B Mitra" panose="00000400000000000000" pitchFamily="2" charset="-78"/>
                    </a:rPr>
                    <a:t> </a:t>
                  </a:r>
                </a:p>
              </p:txBody>
            </p:sp>
          </p:grpSp>
          <p:grpSp>
            <p:nvGrpSpPr>
              <p:cNvPr id="112" name="Group 111"/>
              <p:cNvGrpSpPr/>
              <p:nvPr/>
            </p:nvGrpSpPr>
            <p:grpSpPr>
              <a:xfrm>
                <a:off x="3576400" y="1077279"/>
                <a:ext cx="1368000" cy="1368000"/>
                <a:chOff x="3576400" y="1077279"/>
                <a:chExt cx="1368000" cy="1368000"/>
              </a:xfrm>
            </p:grpSpPr>
            <p:grpSp>
              <p:nvGrpSpPr>
                <p:cNvPr id="113" name="Group 112"/>
                <p:cNvGrpSpPr/>
                <p:nvPr/>
              </p:nvGrpSpPr>
              <p:grpSpPr>
                <a:xfrm>
                  <a:off x="3576400" y="1077279"/>
                  <a:ext cx="1368000" cy="1368000"/>
                  <a:chOff x="3576400" y="1077279"/>
                  <a:chExt cx="1368000" cy="1368000"/>
                </a:xfrm>
              </p:grpSpPr>
              <p:sp>
                <p:nvSpPr>
                  <p:cNvPr id="114" name="Freeform 113"/>
                  <p:cNvSpPr/>
                  <p:nvPr/>
                </p:nvSpPr>
                <p:spPr>
                  <a:xfrm>
                    <a:off x="3576400" y="1077279"/>
                    <a:ext cx="1368000" cy="13680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68000" h="1368000">
                        <a:moveTo>
                          <a:pt x="0" y="684000"/>
                        </a:moveTo>
                        <a:cubicBezTo>
                          <a:pt x="0" y="306237"/>
                          <a:pt x="306237" y="0"/>
                          <a:pt x="684000" y="0"/>
                        </a:cubicBezTo>
                        <a:cubicBezTo>
                          <a:pt x="1061766" y="0"/>
                          <a:pt x="1368000" y="306237"/>
                          <a:pt x="1368000" y="684000"/>
                        </a:cubicBezTo>
                        <a:cubicBezTo>
                          <a:pt x="1368000" y="1061766"/>
                          <a:pt x="1061766" y="1368000"/>
                          <a:pt x="684000" y="1368000"/>
                        </a:cubicBezTo>
                        <a:cubicBezTo>
                          <a:pt x="306237" y="1368000"/>
                          <a:pt x="0" y="1061766"/>
                          <a:pt x="0" y="684000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rgbClr val="F3B19A"/>
                      </a:gs>
                      <a:gs pos="50000">
                        <a:srgbClr val="EE7C31"/>
                      </a:gs>
                      <a:gs pos="0">
                        <a:srgbClr val="EE7C31"/>
                      </a:gs>
                    </a:gsLst>
                    <a:path path="shape">
                      <a:fillToRect l="50000" t="50000" r="50000" b="50000"/>
                    </a:path>
                  </a:gradFill>
                  <a:ln w="7600" cap="flat">
                    <a:noFill/>
                    <a:bevel/>
                  </a:ln>
                </p:spPr>
              </p:sp>
              <p:sp>
                <p:nvSpPr>
                  <p:cNvPr id="115" name="Freeform 114"/>
                  <p:cNvSpPr/>
                  <p:nvPr/>
                </p:nvSpPr>
                <p:spPr>
                  <a:xfrm>
                    <a:off x="3576400" y="1761279"/>
                    <a:ext cx="1368000" cy="6840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68000" h="684000">
                        <a:moveTo>
                          <a:pt x="0" y="0"/>
                        </a:moveTo>
                        <a:cubicBezTo>
                          <a:pt x="122507" y="95283"/>
                          <a:pt x="306237" y="190567"/>
                          <a:pt x="684000" y="190567"/>
                        </a:cubicBezTo>
                        <a:cubicBezTo>
                          <a:pt x="1061766" y="190567"/>
                          <a:pt x="1231876" y="112298"/>
                          <a:pt x="1368000" y="0"/>
                        </a:cubicBezTo>
                        <a:cubicBezTo>
                          <a:pt x="1368000" y="377766"/>
                          <a:pt x="1061766" y="684000"/>
                          <a:pt x="684000" y="684000"/>
                        </a:cubicBezTo>
                        <a:cubicBezTo>
                          <a:pt x="306237" y="684000"/>
                          <a:pt x="0" y="377766"/>
                          <a:pt x="0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EE7C31"/>
                      </a:gs>
                      <a:gs pos="50000">
                        <a:srgbClr val="F09164"/>
                      </a:gs>
                      <a:gs pos="100000">
                        <a:srgbClr val="F3AE95"/>
                      </a:gs>
                    </a:gsLst>
                    <a:lin ang="5400000" scaled="0"/>
                  </a:gradFill>
                  <a:ln w="7600" cap="flat">
                    <a:noFill/>
                    <a:bevel/>
                  </a:ln>
                </p:spPr>
              </p:sp>
              <p:sp>
                <p:nvSpPr>
                  <p:cNvPr id="116" name="Freeform 115"/>
                  <p:cNvSpPr/>
                  <p:nvPr/>
                </p:nvSpPr>
                <p:spPr>
                  <a:xfrm>
                    <a:off x="3589066" y="1388909"/>
                    <a:ext cx="150540" cy="42969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50540" h="429696">
                        <a:moveTo>
                          <a:pt x="117524" y="0"/>
                        </a:moveTo>
                        <a:cubicBezTo>
                          <a:pt x="8987" y="157328"/>
                          <a:pt x="0" y="364263"/>
                          <a:pt x="0" y="364263"/>
                        </a:cubicBezTo>
                        <a:cubicBezTo>
                          <a:pt x="0" y="364263"/>
                          <a:pt x="56844" y="412593"/>
                          <a:pt x="101523" y="429696"/>
                        </a:cubicBezTo>
                        <a:cubicBezTo>
                          <a:pt x="79749" y="264426"/>
                          <a:pt x="150540" y="135545"/>
                          <a:pt x="150540" y="135545"/>
                        </a:cubicBezTo>
                        <a:cubicBezTo>
                          <a:pt x="150540" y="135545"/>
                          <a:pt x="81564" y="70198"/>
                          <a:pt x="11752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AE2DB"/>
                      </a:gs>
                      <a:gs pos="100000">
                        <a:srgbClr val="F3B19A"/>
                      </a:gs>
                    </a:gsLst>
                    <a:lin ang="2700000" scaled="0"/>
                  </a:gradFill>
                  <a:ln w="7600" cap="flat">
                    <a:noFill/>
                    <a:bevel/>
                  </a:ln>
                </p:spPr>
              </p:sp>
              <p:sp>
                <p:nvSpPr>
                  <p:cNvPr id="117" name="Freeform 116"/>
                  <p:cNvSpPr/>
                  <p:nvPr/>
                </p:nvSpPr>
                <p:spPr>
                  <a:xfrm>
                    <a:off x="4308191" y="1093579"/>
                    <a:ext cx="449918" cy="30504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49918" h="305040">
                        <a:moveTo>
                          <a:pt x="0" y="0"/>
                        </a:moveTo>
                        <a:cubicBezTo>
                          <a:pt x="0" y="0"/>
                          <a:pt x="68835" y="12678"/>
                          <a:pt x="77904" y="108884"/>
                        </a:cubicBezTo>
                        <a:cubicBezTo>
                          <a:pt x="282027" y="145643"/>
                          <a:pt x="399056" y="305040"/>
                          <a:pt x="399056" y="305040"/>
                        </a:cubicBezTo>
                        <a:cubicBezTo>
                          <a:pt x="399056" y="305040"/>
                          <a:pt x="437159" y="264992"/>
                          <a:pt x="449918" y="217795"/>
                        </a:cubicBezTo>
                        <a:cubicBezTo>
                          <a:pt x="268419" y="10863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CECE8"/>
                      </a:gs>
                      <a:gs pos="50000">
                        <a:srgbClr val="F5BFAD"/>
                      </a:gs>
                    </a:gsLst>
                    <a:lin ang="8100000" scaled="0"/>
                  </a:gradFill>
                  <a:ln w="7600" cap="flat">
                    <a:noFill/>
                    <a:bevel/>
                  </a:ln>
                </p:spPr>
              </p:sp>
              <p:sp>
                <p:nvSpPr>
                  <p:cNvPr id="118" name="Freeform 117"/>
                  <p:cNvSpPr/>
                  <p:nvPr/>
                </p:nvSpPr>
                <p:spPr>
                  <a:xfrm>
                    <a:off x="4719999" y="1331632"/>
                    <a:ext cx="121622" cy="19059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1622" h="190597">
                        <a:moveTo>
                          <a:pt x="56162" y="-284"/>
                        </a:moveTo>
                        <a:cubicBezTo>
                          <a:pt x="56162" y="-284"/>
                          <a:pt x="27131" y="63248"/>
                          <a:pt x="0" y="83215"/>
                        </a:cubicBezTo>
                        <a:cubicBezTo>
                          <a:pt x="27134" y="114073"/>
                          <a:pt x="63413" y="190312"/>
                          <a:pt x="63418" y="190312"/>
                        </a:cubicBezTo>
                        <a:cubicBezTo>
                          <a:pt x="63413" y="190312"/>
                          <a:pt x="106904" y="134041"/>
                          <a:pt x="121480" y="97738"/>
                        </a:cubicBezTo>
                        <a:cubicBezTo>
                          <a:pt x="106904" y="54172"/>
                          <a:pt x="56162" y="-284"/>
                          <a:pt x="56162" y="-284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CECE8"/>
                      </a:gs>
                      <a:gs pos="50000">
                        <a:srgbClr val="F5BFAD"/>
                      </a:gs>
                    </a:gsLst>
                    <a:lin ang="8100000" scaled="0"/>
                  </a:gradFill>
                  <a:ln w="7600" cap="flat">
                    <a:noFill/>
                    <a:bevel/>
                  </a:ln>
                </p:spPr>
              </p:sp>
              <p:sp>
                <p:nvSpPr>
                  <p:cNvPr id="119" name="Freeform 118"/>
                  <p:cNvSpPr/>
                  <p:nvPr/>
                </p:nvSpPr>
                <p:spPr>
                  <a:xfrm>
                    <a:off x="3699750" y="1200157"/>
                    <a:ext cx="1121296" cy="112224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121296" h="1122246">
                        <a:moveTo>
                          <a:pt x="0" y="561122"/>
                        </a:moveTo>
                        <a:cubicBezTo>
                          <a:pt x="0" y="251156"/>
                          <a:pt x="250894" y="0"/>
                          <a:pt x="560650" y="0"/>
                        </a:cubicBezTo>
                        <a:cubicBezTo>
                          <a:pt x="870253" y="0"/>
                          <a:pt x="1121296" y="251156"/>
                          <a:pt x="1121296" y="561122"/>
                        </a:cubicBezTo>
                        <a:cubicBezTo>
                          <a:pt x="1121296" y="870785"/>
                          <a:pt x="870253" y="1122246"/>
                          <a:pt x="560650" y="1122246"/>
                        </a:cubicBezTo>
                        <a:cubicBezTo>
                          <a:pt x="250894" y="1122246"/>
                          <a:pt x="0" y="870785"/>
                          <a:pt x="0" y="561122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0000"/>
                    </a:srgbClr>
                  </a:solidFill>
                  <a:ln w="7600" cap="flat">
                    <a:noFill/>
                    <a:bevel/>
                  </a:ln>
                </p:spPr>
              </p:sp>
              <p:sp>
                <p:nvSpPr>
                  <p:cNvPr id="120" name="Freeform 119"/>
                  <p:cNvSpPr/>
                  <p:nvPr/>
                </p:nvSpPr>
                <p:spPr>
                  <a:xfrm>
                    <a:off x="3732025" y="1232455"/>
                    <a:ext cx="1056750" cy="105764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56750" h="1057646">
                        <a:moveTo>
                          <a:pt x="0" y="528824"/>
                        </a:moveTo>
                        <a:cubicBezTo>
                          <a:pt x="0" y="236700"/>
                          <a:pt x="236451" y="0"/>
                          <a:pt x="528376" y="0"/>
                        </a:cubicBezTo>
                        <a:cubicBezTo>
                          <a:pt x="820154" y="0"/>
                          <a:pt x="1056750" y="236700"/>
                          <a:pt x="1056750" y="528824"/>
                        </a:cubicBezTo>
                        <a:cubicBezTo>
                          <a:pt x="1056750" y="820663"/>
                          <a:pt x="820154" y="1057646"/>
                          <a:pt x="528376" y="1057646"/>
                        </a:cubicBezTo>
                        <a:cubicBezTo>
                          <a:pt x="236451" y="1057646"/>
                          <a:pt x="0" y="820663"/>
                          <a:pt x="0" y="52882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7600" cap="flat">
                    <a:noFill/>
                    <a:bevel/>
                  </a:ln>
                </p:spPr>
              </p:sp>
              <p:sp>
                <p:nvSpPr>
                  <p:cNvPr id="224" name="Text 224"/>
                  <p:cNvSpPr txBox="1"/>
                  <p:nvPr/>
                </p:nvSpPr>
                <p:spPr>
                  <a:xfrm>
                    <a:off x="3767920" y="1268799"/>
                    <a:ext cx="984960" cy="984960"/>
                  </a:xfrm>
                  <a:prstGeom prst="rect">
                    <a:avLst/>
                  </a:prstGeom>
                  <a:noFill/>
                </p:spPr>
                <p:txBody>
                  <a:bodyPr wrap="square" lIns="28000" tIns="18000" rIns="28000" bIns="18000" rtlCol="0" anchor="ctr"/>
                  <a:lstStyle/>
                  <a:p>
                    <a:pPr algn="ctr"/>
                    <a:r>
                      <a:rPr sz="1800" b="1">
                        <a:solidFill>
                          <a:srgbClr val="454545"/>
                        </a:solidFill>
                        <a:latin typeface="B Mitra"/>
                        <a:cs typeface="B Mitra" panose="00000400000000000000" pitchFamily="2" charset="-78"/>
                      </a:rPr>
                      <a:t>رهبری و مدیریت</a:t>
                    </a:r>
                  </a:p>
                </p:txBody>
              </p:sp>
            </p:grpSp>
            <p:grpSp>
              <p:nvGrpSpPr>
                <p:cNvPr id="121" name="Group 120"/>
                <p:cNvGrpSpPr/>
                <p:nvPr/>
              </p:nvGrpSpPr>
              <p:grpSpPr>
                <a:xfrm rot="5400000">
                  <a:off x="4004732" y="2538584"/>
                  <a:ext cx="511336" cy="279134"/>
                  <a:chOff x="4004732" y="2538584"/>
                  <a:chExt cx="511336" cy="279134"/>
                </a:xfrm>
              </p:grpSpPr>
              <p:sp>
                <p:nvSpPr>
                  <p:cNvPr id="122" name="Freeform 121"/>
                  <p:cNvSpPr/>
                  <p:nvPr/>
                </p:nvSpPr>
                <p:spPr>
                  <a:xfrm rot="-10800000" flipV="1">
                    <a:off x="4004732" y="2538584"/>
                    <a:ext cx="511336" cy="27913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11336" h="279134">
                        <a:moveTo>
                          <a:pt x="0" y="0"/>
                        </a:moveTo>
                        <a:cubicBezTo>
                          <a:pt x="0" y="0"/>
                          <a:pt x="101094" y="91243"/>
                          <a:pt x="254827" y="91243"/>
                        </a:cubicBezTo>
                        <a:cubicBezTo>
                          <a:pt x="408562" y="91243"/>
                          <a:pt x="511336" y="20317"/>
                          <a:pt x="511336" y="20317"/>
                        </a:cubicBezTo>
                        <a:lnTo>
                          <a:pt x="511336" y="258585"/>
                        </a:lnTo>
                        <a:cubicBezTo>
                          <a:pt x="511336" y="258585"/>
                          <a:pt x="405081" y="188524"/>
                          <a:pt x="254827" y="187890"/>
                        </a:cubicBezTo>
                        <a:cubicBezTo>
                          <a:pt x="97397" y="187227"/>
                          <a:pt x="0" y="279134"/>
                          <a:pt x="0" y="279134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3762E"/>
                      </a:gs>
                      <a:gs pos="50000">
                        <a:srgbClr val="FEFAF9"/>
                      </a:gs>
                      <a:gs pos="100000">
                        <a:srgbClr val="F09164"/>
                      </a:gs>
                    </a:gsLst>
                    <a:lin ang="5400000" scaled="0"/>
                  </a:gradFill>
                  <a:ln w="7600" cap="flat">
                    <a:noFill/>
                    <a:bevel/>
                  </a:ln>
                </p:spPr>
              </p:sp>
              <p:sp>
                <p:nvSpPr>
                  <p:cNvPr id="123" name="Freeform 122"/>
                  <p:cNvSpPr/>
                  <p:nvPr/>
                </p:nvSpPr>
                <p:spPr>
                  <a:xfrm rot="10800000">
                    <a:off x="4010322" y="2697718"/>
                    <a:ext cx="500156" cy="952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00156" h="95237">
                        <a:moveTo>
                          <a:pt x="0" y="-274"/>
                        </a:moveTo>
                        <a:cubicBezTo>
                          <a:pt x="0" y="-274"/>
                          <a:pt x="104060" y="76467"/>
                          <a:pt x="251267" y="76467"/>
                        </a:cubicBezTo>
                        <a:cubicBezTo>
                          <a:pt x="398133" y="76467"/>
                          <a:pt x="500156" y="26535"/>
                          <a:pt x="500156" y="26534"/>
                        </a:cubicBezTo>
                        <a:lnTo>
                          <a:pt x="497299" y="63422"/>
                        </a:lnTo>
                        <a:cubicBezTo>
                          <a:pt x="497299" y="63422"/>
                          <a:pt x="395512" y="95553"/>
                          <a:pt x="251980" y="94948"/>
                        </a:cubicBezTo>
                        <a:cubicBezTo>
                          <a:pt x="101233" y="94314"/>
                          <a:pt x="8086" y="81616"/>
                          <a:pt x="8086" y="81616"/>
                        </a:cubicBezTo>
                        <a:lnTo>
                          <a:pt x="0" y="-274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62000"/>
                    </a:srgbClr>
                  </a:solidFill>
                  <a:ln w="7600" cap="flat">
                    <a:noFill/>
                    <a:bevel/>
                  </a:ln>
                </p:spPr>
              </p:sp>
              <p:sp>
                <p:nvSpPr>
                  <p:cNvPr id="124" name="Freeform 123"/>
                  <p:cNvSpPr/>
                  <p:nvPr/>
                </p:nvSpPr>
                <p:spPr>
                  <a:xfrm rot="-10800000">
                    <a:off x="4305774" y="2649053"/>
                    <a:ext cx="201918" cy="11567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1918" h="115670">
                        <a:moveTo>
                          <a:pt x="0" y="0"/>
                        </a:moveTo>
                        <a:cubicBezTo>
                          <a:pt x="34261" y="25114"/>
                          <a:pt x="98379" y="63320"/>
                          <a:pt x="201699" y="66486"/>
                        </a:cubicBezTo>
                        <a:cubicBezTo>
                          <a:pt x="77900" y="82741"/>
                          <a:pt x="3824" y="115670"/>
                          <a:pt x="3824" y="115670"/>
                        </a:cubicBezTo>
                        <a:cubicBezTo>
                          <a:pt x="3824" y="115670"/>
                          <a:pt x="7927" y="6501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90000"/>
                    </a:srgbClr>
                  </a:solidFill>
                  <a:ln w="7600" cap="flat">
                    <a:noFill/>
                    <a:bevel/>
                  </a:ln>
                </p:spPr>
              </p:sp>
            </p:grpSp>
          </p:grpSp>
          <p:grpSp>
            <p:nvGrpSpPr>
              <p:cNvPr id="125" name="Group 124"/>
              <p:cNvGrpSpPr/>
              <p:nvPr/>
            </p:nvGrpSpPr>
            <p:grpSpPr>
              <a:xfrm>
                <a:off x="5493736" y="2994614"/>
                <a:ext cx="1368000" cy="1368000"/>
                <a:chOff x="5493736" y="2994614"/>
                <a:chExt cx="1368000" cy="1368000"/>
              </a:xfrm>
            </p:grpSpPr>
            <p:grpSp>
              <p:nvGrpSpPr>
                <p:cNvPr id="126" name="Group 125"/>
                <p:cNvGrpSpPr/>
                <p:nvPr/>
              </p:nvGrpSpPr>
              <p:grpSpPr>
                <a:xfrm>
                  <a:off x="5493736" y="2994614"/>
                  <a:ext cx="1368000" cy="1368000"/>
                  <a:chOff x="5493736" y="2994614"/>
                  <a:chExt cx="1368000" cy="1368000"/>
                </a:xfrm>
              </p:grpSpPr>
              <p:sp>
                <p:nvSpPr>
                  <p:cNvPr id="127" name="Freeform 126"/>
                  <p:cNvSpPr/>
                  <p:nvPr/>
                </p:nvSpPr>
                <p:spPr>
                  <a:xfrm>
                    <a:off x="5493736" y="2994614"/>
                    <a:ext cx="1368000" cy="13680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68000" h="1368000">
                        <a:moveTo>
                          <a:pt x="0" y="684000"/>
                        </a:moveTo>
                        <a:cubicBezTo>
                          <a:pt x="0" y="306237"/>
                          <a:pt x="306237" y="0"/>
                          <a:pt x="684000" y="0"/>
                        </a:cubicBezTo>
                        <a:cubicBezTo>
                          <a:pt x="1061766" y="0"/>
                          <a:pt x="1368000" y="306237"/>
                          <a:pt x="1368000" y="684000"/>
                        </a:cubicBezTo>
                        <a:cubicBezTo>
                          <a:pt x="1368000" y="1061766"/>
                          <a:pt x="1061766" y="1368000"/>
                          <a:pt x="684000" y="1368000"/>
                        </a:cubicBezTo>
                        <a:cubicBezTo>
                          <a:pt x="306237" y="1368000"/>
                          <a:pt x="0" y="1061766"/>
                          <a:pt x="0" y="684000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rgbClr val="F3B19A"/>
                      </a:gs>
                      <a:gs pos="50000">
                        <a:srgbClr val="EE7C31"/>
                      </a:gs>
                      <a:gs pos="0">
                        <a:srgbClr val="EE7C31"/>
                      </a:gs>
                    </a:gsLst>
                    <a:path path="shape">
                      <a:fillToRect l="50000" t="50000" r="50000" b="50000"/>
                    </a:path>
                  </a:gradFill>
                  <a:ln w="7600" cap="flat">
                    <a:noFill/>
                    <a:bevel/>
                  </a:ln>
                </p:spPr>
              </p:sp>
              <p:sp>
                <p:nvSpPr>
                  <p:cNvPr id="128" name="Freeform 127"/>
                  <p:cNvSpPr/>
                  <p:nvPr/>
                </p:nvSpPr>
                <p:spPr>
                  <a:xfrm>
                    <a:off x="5493736" y="3678614"/>
                    <a:ext cx="1368000" cy="6840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68000" h="684000">
                        <a:moveTo>
                          <a:pt x="0" y="0"/>
                        </a:moveTo>
                        <a:cubicBezTo>
                          <a:pt x="122507" y="95283"/>
                          <a:pt x="306237" y="190567"/>
                          <a:pt x="684000" y="190567"/>
                        </a:cubicBezTo>
                        <a:cubicBezTo>
                          <a:pt x="1061766" y="190567"/>
                          <a:pt x="1231876" y="112298"/>
                          <a:pt x="1368000" y="0"/>
                        </a:cubicBezTo>
                        <a:cubicBezTo>
                          <a:pt x="1368000" y="377766"/>
                          <a:pt x="1061766" y="684000"/>
                          <a:pt x="684000" y="684000"/>
                        </a:cubicBezTo>
                        <a:cubicBezTo>
                          <a:pt x="306237" y="684000"/>
                          <a:pt x="0" y="377766"/>
                          <a:pt x="0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EE7C31"/>
                      </a:gs>
                      <a:gs pos="50000">
                        <a:srgbClr val="F09164"/>
                      </a:gs>
                      <a:gs pos="100000">
                        <a:srgbClr val="F3AE95"/>
                      </a:gs>
                    </a:gsLst>
                    <a:lin ang="5400000" scaled="0"/>
                  </a:gradFill>
                  <a:ln w="7600" cap="flat">
                    <a:noFill/>
                    <a:bevel/>
                  </a:ln>
                </p:spPr>
              </p:sp>
              <p:sp>
                <p:nvSpPr>
                  <p:cNvPr id="129" name="Freeform 128"/>
                  <p:cNvSpPr/>
                  <p:nvPr/>
                </p:nvSpPr>
                <p:spPr>
                  <a:xfrm>
                    <a:off x="5506402" y="3306245"/>
                    <a:ext cx="150540" cy="42969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50540" h="429696">
                        <a:moveTo>
                          <a:pt x="117524" y="0"/>
                        </a:moveTo>
                        <a:cubicBezTo>
                          <a:pt x="8987" y="157328"/>
                          <a:pt x="0" y="364263"/>
                          <a:pt x="0" y="364263"/>
                        </a:cubicBezTo>
                        <a:cubicBezTo>
                          <a:pt x="0" y="364263"/>
                          <a:pt x="56844" y="412593"/>
                          <a:pt x="101523" y="429696"/>
                        </a:cubicBezTo>
                        <a:cubicBezTo>
                          <a:pt x="79749" y="264426"/>
                          <a:pt x="150540" y="135545"/>
                          <a:pt x="150540" y="135545"/>
                        </a:cubicBezTo>
                        <a:cubicBezTo>
                          <a:pt x="150540" y="135545"/>
                          <a:pt x="81564" y="70198"/>
                          <a:pt x="11752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AE2DB"/>
                      </a:gs>
                      <a:gs pos="100000">
                        <a:srgbClr val="F3B19A"/>
                      </a:gs>
                    </a:gsLst>
                    <a:lin ang="2700000" scaled="0"/>
                  </a:gradFill>
                  <a:ln w="7600" cap="flat">
                    <a:noFill/>
                    <a:bevel/>
                  </a:ln>
                </p:spPr>
              </p:sp>
              <p:sp>
                <p:nvSpPr>
                  <p:cNvPr id="130" name="Freeform 129"/>
                  <p:cNvSpPr/>
                  <p:nvPr/>
                </p:nvSpPr>
                <p:spPr>
                  <a:xfrm>
                    <a:off x="6225526" y="3010915"/>
                    <a:ext cx="449918" cy="30504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49918" h="305040">
                        <a:moveTo>
                          <a:pt x="0" y="0"/>
                        </a:moveTo>
                        <a:cubicBezTo>
                          <a:pt x="0" y="0"/>
                          <a:pt x="68835" y="12678"/>
                          <a:pt x="77904" y="108884"/>
                        </a:cubicBezTo>
                        <a:cubicBezTo>
                          <a:pt x="282027" y="145643"/>
                          <a:pt x="399056" y="305040"/>
                          <a:pt x="399056" y="305040"/>
                        </a:cubicBezTo>
                        <a:cubicBezTo>
                          <a:pt x="399056" y="305040"/>
                          <a:pt x="437159" y="264992"/>
                          <a:pt x="449918" y="217795"/>
                        </a:cubicBezTo>
                        <a:cubicBezTo>
                          <a:pt x="268419" y="10863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CECE8"/>
                      </a:gs>
                      <a:gs pos="50000">
                        <a:srgbClr val="F5BFAD"/>
                      </a:gs>
                    </a:gsLst>
                    <a:lin ang="8100000" scaled="0"/>
                  </a:gradFill>
                  <a:ln w="7600" cap="flat">
                    <a:noFill/>
                    <a:bevel/>
                  </a:ln>
                </p:spPr>
              </p:sp>
              <p:sp>
                <p:nvSpPr>
                  <p:cNvPr id="131" name="Freeform 130"/>
                  <p:cNvSpPr/>
                  <p:nvPr/>
                </p:nvSpPr>
                <p:spPr>
                  <a:xfrm>
                    <a:off x="6637335" y="3248968"/>
                    <a:ext cx="121622" cy="19059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1622" h="190597">
                        <a:moveTo>
                          <a:pt x="56162" y="-284"/>
                        </a:moveTo>
                        <a:cubicBezTo>
                          <a:pt x="56162" y="-284"/>
                          <a:pt x="27131" y="63248"/>
                          <a:pt x="0" y="83215"/>
                        </a:cubicBezTo>
                        <a:cubicBezTo>
                          <a:pt x="27134" y="114073"/>
                          <a:pt x="63413" y="190312"/>
                          <a:pt x="63418" y="190312"/>
                        </a:cubicBezTo>
                        <a:cubicBezTo>
                          <a:pt x="63413" y="190312"/>
                          <a:pt x="106904" y="134041"/>
                          <a:pt x="121480" y="97738"/>
                        </a:cubicBezTo>
                        <a:cubicBezTo>
                          <a:pt x="106904" y="54172"/>
                          <a:pt x="56162" y="-284"/>
                          <a:pt x="56162" y="-284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CECE8"/>
                      </a:gs>
                      <a:gs pos="50000">
                        <a:srgbClr val="F5BFAD"/>
                      </a:gs>
                    </a:gsLst>
                    <a:lin ang="8100000" scaled="0"/>
                  </a:gradFill>
                  <a:ln w="7600" cap="flat">
                    <a:noFill/>
                    <a:bevel/>
                  </a:ln>
                </p:spPr>
              </p:sp>
              <p:sp>
                <p:nvSpPr>
                  <p:cNvPr id="132" name="Freeform 131"/>
                  <p:cNvSpPr/>
                  <p:nvPr/>
                </p:nvSpPr>
                <p:spPr>
                  <a:xfrm>
                    <a:off x="5617086" y="3117493"/>
                    <a:ext cx="1121296" cy="112224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121296" h="1122246">
                        <a:moveTo>
                          <a:pt x="0" y="561122"/>
                        </a:moveTo>
                        <a:cubicBezTo>
                          <a:pt x="0" y="251156"/>
                          <a:pt x="250894" y="0"/>
                          <a:pt x="560650" y="0"/>
                        </a:cubicBezTo>
                        <a:cubicBezTo>
                          <a:pt x="870253" y="0"/>
                          <a:pt x="1121296" y="251156"/>
                          <a:pt x="1121296" y="561122"/>
                        </a:cubicBezTo>
                        <a:cubicBezTo>
                          <a:pt x="1121296" y="870785"/>
                          <a:pt x="870253" y="1122246"/>
                          <a:pt x="560650" y="1122246"/>
                        </a:cubicBezTo>
                        <a:cubicBezTo>
                          <a:pt x="250894" y="1122246"/>
                          <a:pt x="0" y="870785"/>
                          <a:pt x="0" y="561122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0000"/>
                    </a:srgbClr>
                  </a:solidFill>
                  <a:ln w="7600" cap="flat">
                    <a:noFill/>
                    <a:bevel/>
                  </a:ln>
                </p:spPr>
              </p:sp>
              <p:sp>
                <p:nvSpPr>
                  <p:cNvPr id="133" name="Freeform 132"/>
                  <p:cNvSpPr/>
                  <p:nvPr/>
                </p:nvSpPr>
                <p:spPr>
                  <a:xfrm>
                    <a:off x="5649361" y="3149790"/>
                    <a:ext cx="1056750" cy="105764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56750" h="1057646">
                        <a:moveTo>
                          <a:pt x="0" y="528824"/>
                        </a:moveTo>
                        <a:cubicBezTo>
                          <a:pt x="0" y="236700"/>
                          <a:pt x="236451" y="0"/>
                          <a:pt x="528376" y="0"/>
                        </a:cubicBezTo>
                        <a:cubicBezTo>
                          <a:pt x="820154" y="0"/>
                          <a:pt x="1056750" y="236700"/>
                          <a:pt x="1056750" y="528824"/>
                        </a:cubicBezTo>
                        <a:cubicBezTo>
                          <a:pt x="1056750" y="820663"/>
                          <a:pt x="820154" y="1057646"/>
                          <a:pt x="528376" y="1057646"/>
                        </a:cubicBezTo>
                        <a:cubicBezTo>
                          <a:pt x="236451" y="1057646"/>
                          <a:pt x="0" y="820663"/>
                          <a:pt x="0" y="52882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7600" cap="flat">
                    <a:noFill/>
                    <a:bevel/>
                  </a:ln>
                </p:spPr>
              </p:sp>
              <p:sp>
                <p:nvSpPr>
                  <p:cNvPr id="225" name="Text 225"/>
                  <p:cNvSpPr txBox="1"/>
                  <p:nvPr/>
                </p:nvSpPr>
                <p:spPr>
                  <a:xfrm>
                    <a:off x="5685256" y="3186134"/>
                    <a:ext cx="984960" cy="984960"/>
                  </a:xfrm>
                  <a:prstGeom prst="rect">
                    <a:avLst/>
                  </a:prstGeom>
                  <a:noFill/>
                </p:spPr>
                <p:txBody>
                  <a:bodyPr wrap="square" lIns="28000" tIns="18000" rIns="28000" bIns="18000" rtlCol="0" anchor="ctr"/>
                  <a:lstStyle/>
                  <a:p>
                    <a:pPr algn="ctr"/>
                    <a:r>
                      <a:rPr sz="1600" b="1">
                        <a:solidFill>
                          <a:srgbClr val="454545"/>
                        </a:solidFill>
                        <a:latin typeface="B Mitra"/>
                        <a:cs typeface="B Mitra" panose="00000400000000000000" pitchFamily="2" charset="-78"/>
                      </a:rPr>
                      <a:t>منابع سازمانی</a:t>
                    </a:r>
                  </a:p>
                </p:txBody>
              </p:sp>
            </p:grpSp>
            <p:grpSp>
              <p:nvGrpSpPr>
                <p:cNvPr id="134" name="Group 133"/>
                <p:cNvGrpSpPr/>
                <p:nvPr/>
              </p:nvGrpSpPr>
              <p:grpSpPr>
                <a:xfrm rot="10800000">
                  <a:off x="5005197" y="3539048"/>
                  <a:ext cx="511336" cy="279134"/>
                  <a:chOff x="5005197" y="3539048"/>
                  <a:chExt cx="511336" cy="279134"/>
                </a:xfrm>
              </p:grpSpPr>
              <p:sp>
                <p:nvSpPr>
                  <p:cNvPr id="135" name="Freeform 134"/>
                  <p:cNvSpPr/>
                  <p:nvPr/>
                </p:nvSpPr>
                <p:spPr>
                  <a:xfrm rot="-10800000" flipV="1">
                    <a:off x="5005197" y="3539048"/>
                    <a:ext cx="511336" cy="27913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11336" h="279134">
                        <a:moveTo>
                          <a:pt x="0" y="0"/>
                        </a:moveTo>
                        <a:cubicBezTo>
                          <a:pt x="0" y="0"/>
                          <a:pt x="101094" y="91243"/>
                          <a:pt x="254827" y="91243"/>
                        </a:cubicBezTo>
                        <a:cubicBezTo>
                          <a:pt x="408562" y="91243"/>
                          <a:pt x="511336" y="20317"/>
                          <a:pt x="511336" y="20317"/>
                        </a:cubicBezTo>
                        <a:lnTo>
                          <a:pt x="511336" y="258585"/>
                        </a:lnTo>
                        <a:cubicBezTo>
                          <a:pt x="511336" y="258585"/>
                          <a:pt x="405081" y="188524"/>
                          <a:pt x="254827" y="187890"/>
                        </a:cubicBezTo>
                        <a:cubicBezTo>
                          <a:pt x="97397" y="187227"/>
                          <a:pt x="0" y="279134"/>
                          <a:pt x="0" y="279134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3762E"/>
                      </a:gs>
                      <a:gs pos="50000">
                        <a:srgbClr val="FEFAF9"/>
                      </a:gs>
                      <a:gs pos="100000">
                        <a:srgbClr val="F09164"/>
                      </a:gs>
                    </a:gsLst>
                    <a:lin ang="5400000" scaled="0"/>
                  </a:gradFill>
                  <a:ln w="7600" cap="flat">
                    <a:noFill/>
                    <a:bevel/>
                  </a:ln>
                </p:spPr>
              </p:sp>
              <p:sp>
                <p:nvSpPr>
                  <p:cNvPr id="136" name="Freeform 135"/>
                  <p:cNvSpPr/>
                  <p:nvPr/>
                </p:nvSpPr>
                <p:spPr>
                  <a:xfrm rot="10800000">
                    <a:off x="5010786" y="3698182"/>
                    <a:ext cx="500156" cy="952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00156" h="95237">
                        <a:moveTo>
                          <a:pt x="0" y="-274"/>
                        </a:moveTo>
                        <a:cubicBezTo>
                          <a:pt x="0" y="-274"/>
                          <a:pt x="104060" y="76467"/>
                          <a:pt x="251267" y="76467"/>
                        </a:cubicBezTo>
                        <a:cubicBezTo>
                          <a:pt x="398133" y="76467"/>
                          <a:pt x="500156" y="26535"/>
                          <a:pt x="500156" y="26534"/>
                        </a:cubicBezTo>
                        <a:lnTo>
                          <a:pt x="497299" y="63422"/>
                        </a:lnTo>
                        <a:cubicBezTo>
                          <a:pt x="497299" y="63422"/>
                          <a:pt x="395512" y="95553"/>
                          <a:pt x="251980" y="94948"/>
                        </a:cubicBezTo>
                        <a:cubicBezTo>
                          <a:pt x="101233" y="94314"/>
                          <a:pt x="8086" y="81616"/>
                          <a:pt x="8086" y="81616"/>
                        </a:cubicBezTo>
                        <a:lnTo>
                          <a:pt x="0" y="-274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62000"/>
                    </a:srgbClr>
                  </a:solidFill>
                  <a:ln w="7600" cap="flat">
                    <a:noFill/>
                    <a:bevel/>
                  </a:ln>
                </p:spPr>
              </p:sp>
              <p:sp>
                <p:nvSpPr>
                  <p:cNvPr id="137" name="Freeform 136"/>
                  <p:cNvSpPr/>
                  <p:nvPr/>
                </p:nvSpPr>
                <p:spPr>
                  <a:xfrm rot="-10800000">
                    <a:off x="5306238" y="3649518"/>
                    <a:ext cx="201918" cy="11567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1918" h="115670">
                        <a:moveTo>
                          <a:pt x="0" y="0"/>
                        </a:moveTo>
                        <a:cubicBezTo>
                          <a:pt x="34261" y="25114"/>
                          <a:pt x="98379" y="63320"/>
                          <a:pt x="201699" y="66486"/>
                        </a:cubicBezTo>
                        <a:cubicBezTo>
                          <a:pt x="77900" y="82741"/>
                          <a:pt x="3824" y="115670"/>
                          <a:pt x="3824" y="115670"/>
                        </a:cubicBezTo>
                        <a:cubicBezTo>
                          <a:pt x="3824" y="115670"/>
                          <a:pt x="7927" y="6501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90000"/>
                    </a:srgbClr>
                  </a:solidFill>
                  <a:ln w="7600" cap="flat">
                    <a:noFill/>
                    <a:bevel/>
                  </a:ln>
                </p:spPr>
              </p:sp>
            </p:grpSp>
          </p:grpSp>
          <p:grpSp>
            <p:nvGrpSpPr>
              <p:cNvPr id="151" name="Group 150"/>
              <p:cNvGrpSpPr/>
              <p:nvPr/>
            </p:nvGrpSpPr>
            <p:grpSpPr>
              <a:xfrm>
                <a:off x="3576400" y="4911950"/>
                <a:ext cx="1368000" cy="1368000"/>
                <a:chOff x="3576400" y="4911950"/>
                <a:chExt cx="1368000" cy="1368000"/>
              </a:xfrm>
            </p:grpSpPr>
            <p:grpSp>
              <p:nvGrpSpPr>
                <p:cNvPr id="152" name="Group 151"/>
                <p:cNvGrpSpPr/>
                <p:nvPr/>
              </p:nvGrpSpPr>
              <p:grpSpPr>
                <a:xfrm>
                  <a:off x="3576400" y="4911950"/>
                  <a:ext cx="1368000" cy="1368000"/>
                  <a:chOff x="3576400" y="4911950"/>
                  <a:chExt cx="1368000" cy="1368000"/>
                </a:xfrm>
              </p:grpSpPr>
              <p:sp>
                <p:nvSpPr>
                  <p:cNvPr id="153" name="Freeform 152"/>
                  <p:cNvSpPr/>
                  <p:nvPr/>
                </p:nvSpPr>
                <p:spPr>
                  <a:xfrm>
                    <a:off x="3576400" y="4911950"/>
                    <a:ext cx="1368000" cy="13680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68000" h="1368000">
                        <a:moveTo>
                          <a:pt x="0" y="684000"/>
                        </a:moveTo>
                        <a:cubicBezTo>
                          <a:pt x="0" y="306237"/>
                          <a:pt x="306237" y="0"/>
                          <a:pt x="684000" y="0"/>
                        </a:cubicBezTo>
                        <a:cubicBezTo>
                          <a:pt x="1061766" y="0"/>
                          <a:pt x="1368000" y="306237"/>
                          <a:pt x="1368000" y="684000"/>
                        </a:cubicBezTo>
                        <a:cubicBezTo>
                          <a:pt x="1368000" y="1061766"/>
                          <a:pt x="1061766" y="1368000"/>
                          <a:pt x="684000" y="1368000"/>
                        </a:cubicBezTo>
                        <a:cubicBezTo>
                          <a:pt x="306237" y="1368000"/>
                          <a:pt x="0" y="1061766"/>
                          <a:pt x="0" y="684000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rgbClr val="F3B19A"/>
                      </a:gs>
                      <a:gs pos="50000">
                        <a:srgbClr val="EE7C31"/>
                      </a:gs>
                      <a:gs pos="0">
                        <a:srgbClr val="EE7C31"/>
                      </a:gs>
                    </a:gsLst>
                    <a:path path="shape">
                      <a:fillToRect l="50000" t="50000" r="50000" b="50000"/>
                    </a:path>
                  </a:gradFill>
                  <a:ln w="7600" cap="flat">
                    <a:noFill/>
                    <a:bevel/>
                  </a:ln>
                </p:spPr>
              </p:sp>
              <p:sp>
                <p:nvSpPr>
                  <p:cNvPr id="154" name="Freeform 153"/>
                  <p:cNvSpPr/>
                  <p:nvPr/>
                </p:nvSpPr>
                <p:spPr>
                  <a:xfrm>
                    <a:off x="3576400" y="5595950"/>
                    <a:ext cx="1368000" cy="6840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68000" h="684000">
                        <a:moveTo>
                          <a:pt x="0" y="0"/>
                        </a:moveTo>
                        <a:cubicBezTo>
                          <a:pt x="122507" y="95283"/>
                          <a:pt x="306237" y="190567"/>
                          <a:pt x="684000" y="190567"/>
                        </a:cubicBezTo>
                        <a:cubicBezTo>
                          <a:pt x="1061766" y="190567"/>
                          <a:pt x="1231876" y="112298"/>
                          <a:pt x="1368000" y="0"/>
                        </a:cubicBezTo>
                        <a:cubicBezTo>
                          <a:pt x="1368000" y="377766"/>
                          <a:pt x="1061766" y="684000"/>
                          <a:pt x="684000" y="684000"/>
                        </a:cubicBezTo>
                        <a:cubicBezTo>
                          <a:pt x="306237" y="684000"/>
                          <a:pt x="0" y="377766"/>
                          <a:pt x="0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EE7C31"/>
                      </a:gs>
                      <a:gs pos="50000">
                        <a:srgbClr val="F09164"/>
                      </a:gs>
                      <a:gs pos="100000">
                        <a:srgbClr val="F3AE95"/>
                      </a:gs>
                    </a:gsLst>
                    <a:lin ang="5400000" scaled="0"/>
                  </a:gradFill>
                  <a:ln w="7600" cap="flat">
                    <a:noFill/>
                    <a:bevel/>
                  </a:ln>
                </p:spPr>
              </p:sp>
              <p:sp>
                <p:nvSpPr>
                  <p:cNvPr id="155" name="Freeform 154"/>
                  <p:cNvSpPr/>
                  <p:nvPr/>
                </p:nvSpPr>
                <p:spPr>
                  <a:xfrm>
                    <a:off x="3589066" y="5223581"/>
                    <a:ext cx="150540" cy="42969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50540" h="429696">
                        <a:moveTo>
                          <a:pt x="117524" y="0"/>
                        </a:moveTo>
                        <a:cubicBezTo>
                          <a:pt x="8987" y="157328"/>
                          <a:pt x="0" y="364263"/>
                          <a:pt x="0" y="364263"/>
                        </a:cubicBezTo>
                        <a:cubicBezTo>
                          <a:pt x="0" y="364263"/>
                          <a:pt x="56844" y="412593"/>
                          <a:pt x="101523" y="429696"/>
                        </a:cubicBezTo>
                        <a:cubicBezTo>
                          <a:pt x="79749" y="264426"/>
                          <a:pt x="150540" y="135545"/>
                          <a:pt x="150540" y="135545"/>
                        </a:cubicBezTo>
                        <a:cubicBezTo>
                          <a:pt x="150540" y="135545"/>
                          <a:pt x="81564" y="70198"/>
                          <a:pt x="11752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AE2DB"/>
                      </a:gs>
                      <a:gs pos="100000">
                        <a:srgbClr val="F3B19A"/>
                      </a:gs>
                    </a:gsLst>
                    <a:lin ang="2700000" scaled="0"/>
                  </a:gradFill>
                  <a:ln w="7600" cap="flat">
                    <a:noFill/>
                    <a:bevel/>
                  </a:ln>
                </p:spPr>
              </p:sp>
              <p:sp>
                <p:nvSpPr>
                  <p:cNvPr id="156" name="Freeform 155"/>
                  <p:cNvSpPr/>
                  <p:nvPr/>
                </p:nvSpPr>
                <p:spPr>
                  <a:xfrm>
                    <a:off x="4308191" y="4928250"/>
                    <a:ext cx="449918" cy="30504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49918" h="305040">
                        <a:moveTo>
                          <a:pt x="0" y="0"/>
                        </a:moveTo>
                        <a:cubicBezTo>
                          <a:pt x="0" y="0"/>
                          <a:pt x="68835" y="12678"/>
                          <a:pt x="77904" y="108884"/>
                        </a:cubicBezTo>
                        <a:cubicBezTo>
                          <a:pt x="282027" y="145643"/>
                          <a:pt x="399056" y="305040"/>
                          <a:pt x="399056" y="305040"/>
                        </a:cubicBezTo>
                        <a:cubicBezTo>
                          <a:pt x="399056" y="305040"/>
                          <a:pt x="437159" y="264992"/>
                          <a:pt x="449918" y="217795"/>
                        </a:cubicBezTo>
                        <a:cubicBezTo>
                          <a:pt x="268419" y="10863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CECE8"/>
                      </a:gs>
                      <a:gs pos="50000">
                        <a:srgbClr val="F5BFAD"/>
                      </a:gs>
                    </a:gsLst>
                    <a:lin ang="8100000" scaled="0"/>
                  </a:gradFill>
                  <a:ln w="7600" cap="flat">
                    <a:noFill/>
                    <a:bevel/>
                  </a:ln>
                </p:spPr>
              </p:sp>
              <p:sp>
                <p:nvSpPr>
                  <p:cNvPr id="157" name="Freeform 156"/>
                  <p:cNvSpPr/>
                  <p:nvPr/>
                </p:nvSpPr>
                <p:spPr>
                  <a:xfrm>
                    <a:off x="4719999" y="5166304"/>
                    <a:ext cx="121622" cy="19059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1622" h="190597">
                        <a:moveTo>
                          <a:pt x="56162" y="-284"/>
                        </a:moveTo>
                        <a:cubicBezTo>
                          <a:pt x="56162" y="-284"/>
                          <a:pt x="27131" y="63248"/>
                          <a:pt x="0" y="83215"/>
                        </a:cubicBezTo>
                        <a:cubicBezTo>
                          <a:pt x="27134" y="114073"/>
                          <a:pt x="63413" y="190312"/>
                          <a:pt x="63418" y="190312"/>
                        </a:cubicBezTo>
                        <a:cubicBezTo>
                          <a:pt x="63413" y="190312"/>
                          <a:pt x="106904" y="134041"/>
                          <a:pt x="121480" y="97738"/>
                        </a:cubicBezTo>
                        <a:cubicBezTo>
                          <a:pt x="106904" y="54172"/>
                          <a:pt x="56162" y="-284"/>
                          <a:pt x="56162" y="-284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CECE8"/>
                      </a:gs>
                      <a:gs pos="50000">
                        <a:srgbClr val="F5BFAD"/>
                      </a:gs>
                    </a:gsLst>
                    <a:lin ang="8100000" scaled="0"/>
                  </a:gradFill>
                  <a:ln w="7600" cap="flat">
                    <a:noFill/>
                    <a:bevel/>
                  </a:ln>
                </p:spPr>
              </p:sp>
              <p:sp>
                <p:nvSpPr>
                  <p:cNvPr id="158" name="Freeform 157"/>
                  <p:cNvSpPr/>
                  <p:nvPr/>
                </p:nvSpPr>
                <p:spPr>
                  <a:xfrm>
                    <a:off x="3699750" y="5034828"/>
                    <a:ext cx="1121296" cy="112224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121296" h="1122246">
                        <a:moveTo>
                          <a:pt x="0" y="561122"/>
                        </a:moveTo>
                        <a:cubicBezTo>
                          <a:pt x="0" y="251156"/>
                          <a:pt x="250894" y="0"/>
                          <a:pt x="560650" y="0"/>
                        </a:cubicBezTo>
                        <a:cubicBezTo>
                          <a:pt x="870253" y="0"/>
                          <a:pt x="1121296" y="251156"/>
                          <a:pt x="1121296" y="561122"/>
                        </a:cubicBezTo>
                        <a:cubicBezTo>
                          <a:pt x="1121296" y="870785"/>
                          <a:pt x="870253" y="1122246"/>
                          <a:pt x="560650" y="1122246"/>
                        </a:cubicBezTo>
                        <a:cubicBezTo>
                          <a:pt x="250894" y="1122246"/>
                          <a:pt x="0" y="870785"/>
                          <a:pt x="0" y="561122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0000"/>
                    </a:srgbClr>
                  </a:solidFill>
                  <a:ln w="7600" cap="flat">
                    <a:noFill/>
                    <a:bevel/>
                  </a:ln>
                </p:spPr>
              </p:sp>
              <p:sp>
                <p:nvSpPr>
                  <p:cNvPr id="159" name="Freeform 158"/>
                  <p:cNvSpPr/>
                  <p:nvPr/>
                </p:nvSpPr>
                <p:spPr>
                  <a:xfrm>
                    <a:off x="3732025" y="5067126"/>
                    <a:ext cx="1056750" cy="105764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56750" h="1057646">
                        <a:moveTo>
                          <a:pt x="0" y="528824"/>
                        </a:moveTo>
                        <a:cubicBezTo>
                          <a:pt x="0" y="236700"/>
                          <a:pt x="236451" y="0"/>
                          <a:pt x="528376" y="0"/>
                        </a:cubicBezTo>
                        <a:cubicBezTo>
                          <a:pt x="820154" y="0"/>
                          <a:pt x="1056750" y="236700"/>
                          <a:pt x="1056750" y="528824"/>
                        </a:cubicBezTo>
                        <a:cubicBezTo>
                          <a:pt x="1056750" y="820663"/>
                          <a:pt x="820154" y="1057646"/>
                          <a:pt x="528376" y="1057646"/>
                        </a:cubicBezTo>
                        <a:cubicBezTo>
                          <a:pt x="236451" y="1057646"/>
                          <a:pt x="0" y="820663"/>
                          <a:pt x="0" y="52882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7600" cap="flat">
                    <a:noFill/>
                    <a:bevel/>
                  </a:ln>
                </p:spPr>
              </p:sp>
              <p:sp>
                <p:nvSpPr>
                  <p:cNvPr id="226" name="Text 226"/>
                  <p:cNvSpPr txBox="1"/>
                  <p:nvPr/>
                </p:nvSpPr>
                <p:spPr>
                  <a:xfrm>
                    <a:off x="3767920" y="5103470"/>
                    <a:ext cx="984960" cy="984960"/>
                  </a:xfrm>
                  <a:prstGeom prst="rect">
                    <a:avLst/>
                  </a:prstGeom>
                  <a:noFill/>
                </p:spPr>
                <p:txBody>
                  <a:bodyPr wrap="square" lIns="28000" tIns="18000" rIns="28000" bIns="18000" rtlCol="0" anchor="ctr"/>
                  <a:lstStyle/>
                  <a:p>
                    <a:pPr algn="ctr"/>
                    <a:r>
                      <a:rPr sz="1800" b="1">
                        <a:solidFill>
                          <a:srgbClr val="454545"/>
                        </a:solidFill>
                        <a:latin typeface="B Mitra"/>
                        <a:cs typeface="B Mitra" panose="00000400000000000000" pitchFamily="2" charset="-78"/>
                      </a:rPr>
                      <a:t>کارکنان</a:t>
                    </a:r>
                  </a:p>
                </p:txBody>
              </p:sp>
            </p:grpSp>
            <p:grpSp>
              <p:nvGrpSpPr>
                <p:cNvPr id="160" name="Group 159"/>
                <p:cNvGrpSpPr/>
                <p:nvPr/>
              </p:nvGrpSpPr>
              <p:grpSpPr>
                <a:xfrm rot="16200000">
                  <a:off x="4004732" y="4539512"/>
                  <a:ext cx="511336" cy="279134"/>
                  <a:chOff x="4004732" y="4539512"/>
                  <a:chExt cx="511336" cy="279134"/>
                </a:xfrm>
              </p:grpSpPr>
              <p:sp>
                <p:nvSpPr>
                  <p:cNvPr id="161" name="Freeform 160"/>
                  <p:cNvSpPr/>
                  <p:nvPr/>
                </p:nvSpPr>
                <p:spPr>
                  <a:xfrm rot="-10800000" flipV="1">
                    <a:off x="4004732" y="4539512"/>
                    <a:ext cx="511336" cy="27913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11336" h="279134">
                        <a:moveTo>
                          <a:pt x="0" y="0"/>
                        </a:moveTo>
                        <a:cubicBezTo>
                          <a:pt x="0" y="0"/>
                          <a:pt x="101094" y="91243"/>
                          <a:pt x="254827" y="91243"/>
                        </a:cubicBezTo>
                        <a:cubicBezTo>
                          <a:pt x="408562" y="91243"/>
                          <a:pt x="511336" y="20317"/>
                          <a:pt x="511336" y="20317"/>
                        </a:cubicBezTo>
                        <a:lnTo>
                          <a:pt x="511336" y="258585"/>
                        </a:lnTo>
                        <a:cubicBezTo>
                          <a:pt x="511336" y="258585"/>
                          <a:pt x="405081" y="188524"/>
                          <a:pt x="254827" y="187890"/>
                        </a:cubicBezTo>
                        <a:cubicBezTo>
                          <a:pt x="97397" y="187227"/>
                          <a:pt x="0" y="279134"/>
                          <a:pt x="0" y="279134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3762E"/>
                      </a:gs>
                      <a:gs pos="50000">
                        <a:srgbClr val="FEFAF9"/>
                      </a:gs>
                      <a:gs pos="100000">
                        <a:srgbClr val="F09164"/>
                      </a:gs>
                    </a:gsLst>
                    <a:lin ang="5400000" scaled="0"/>
                  </a:gradFill>
                  <a:ln w="7600" cap="flat">
                    <a:noFill/>
                    <a:bevel/>
                  </a:ln>
                </p:spPr>
              </p:sp>
              <p:sp>
                <p:nvSpPr>
                  <p:cNvPr id="162" name="Freeform 161"/>
                  <p:cNvSpPr/>
                  <p:nvPr/>
                </p:nvSpPr>
                <p:spPr>
                  <a:xfrm rot="10800000">
                    <a:off x="4010322" y="4698646"/>
                    <a:ext cx="500156" cy="952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00156" h="95237">
                        <a:moveTo>
                          <a:pt x="0" y="-274"/>
                        </a:moveTo>
                        <a:cubicBezTo>
                          <a:pt x="0" y="-274"/>
                          <a:pt x="104060" y="76467"/>
                          <a:pt x="251267" y="76467"/>
                        </a:cubicBezTo>
                        <a:cubicBezTo>
                          <a:pt x="398133" y="76467"/>
                          <a:pt x="500156" y="26535"/>
                          <a:pt x="500156" y="26534"/>
                        </a:cubicBezTo>
                        <a:lnTo>
                          <a:pt x="497299" y="63422"/>
                        </a:lnTo>
                        <a:cubicBezTo>
                          <a:pt x="497299" y="63422"/>
                          <a:pt x="395512" y="95553"/>
                          <a:pt x="251980" y="94948"/>
                        </a:cubicBezTo>
                        <a:cubicBezTo>
                          <a:pt x="101233" y="94314"/>
                          <a:pt x="8086" y="81616"/>
                          <a:pt x="8086" y="81616"/>
                        </a:cubicBezTo>
                        <a:lnTo>
                          <a:pt x="0" y="-274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62000"/>
                    </a:srgbClr>
                  </a:solidFill>
                  <a:ln w="7600" cap="flat">
                    <a:noFill/>
                    <a:bevel/>
                  </a:ln>
                </p:spPr>
              </p:sp>
              <p:sp>
                <p:nvSpPr>
                  <p:cNvPr id="163" name="Freeform 162"/>
                  <p:cNvSpPr/>
                  <p:nvPr/>
                </p:nvSpPr>
                <p:spPr>
                  <a:xfrm rot="-10800000">
                    <a:off x="4305774" y="4649981"/>
                    <a:ext cx="201918" cy="11567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1918" h="115670">
                        <a:moveTo>
                          <a:pt x="0" y="0"/>
                        </a:moveTo>
                        <a:cubicBezTo>
                          <a:pt x="34261" y="25114"/>
                          <a:pt x="98379" y="63320"/>
                          <a:pt x="201699" y="66486"/>
                        </a:cubicBezTo>
                        <a:cubicBezTo>
                          <a:pt x="77900" y="82741"/>
                          <a:pt x="3824" y="115670"/>
                          <a:pt x="3824" y="115670"/>
                        </a:cubicBezTo>
                        <a:cubicBezTo>
                          <a:pt x="3824" y="115670"/>
                          <a:pt x="7927" y="6501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90000"/>
                    </a:srgbClr>
                  </a:solidFill>
                  <a:ln w="7600" cap="flat">
                    <a:noFill/>
                    <a:bevel/>
                  </a:ln>
                </p:spPr>
              </p:sp>
            </p:grpSp>
          </p:grpSp>
          <p:grpSp>
            <p:nvGrpSpPr>
              <p:cNvPr id="164" name="Group 163"/>
              <p:cNvGrpSpPr/>
              <p:nvPr/>
            </p:nvGrpSpPr>
            <p:grpSpPr>
              <a:xfrm>
                <a:off x="1659064" y="2994615"/>
                <a:ext cx="1368000" cy="1368000"/>
                <a:chOff x="1659064" y="2994615"/>
                <a:chExt cx="1368000" cy="1368000"/>
              </a:xfrm>
            </p:grpSpPr>
            <p:grpSp>
              <p:nvGrpSpPr>
                <p:cNvPr id="165" name="Group 164"/>
                <p:cNvGrpSpPr/>
                <p:nvPr/>
              </p:nvGrpSpPr>
              <p:grpSpPr>
                <a:xfrm>
                  <a:off x="1659064" y="2994615"/>
                  <a:ext cx="1368000" cy="1368000"/>
                  <a:chOff x="1659064" y="2994615"/>
                  <a:chExt cx="1368000" cy="1368000"/>
                </a:xfrm>
              </p:grpSpPr>
              <p:sp>
                <p:nvSpPr>
                  <p:cNvPr id="166" name="Freeform 165"/>
                  <p:cNvSpPr/>
                  <p:nvPr/>
                </p:nvSpPr>
                <p:spPr>
                  <a:xfrm>
                    <a:off x="1659064" y="2994615"/>
                    <a:ext cx="1368000" cy="13680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68000" h="1368000">
                        <a:moveTo>
                          <a:pt x="0" y="684000"/>
                        </a:moveTo>
                        <a:cubicBezTo>
                          <a:pt x="0" y="306237"/>
                          <a:pt x="306237" y="0"/>
                          <a:pt x="684000" y="0"/>
                        </a:cubicBezTo>
                        <a:cubicBezTo>
                          <a:pt x="1061766" y="0"/>
                          <a:pt x="1368000" y="306237"/>
                          <a:pt x="1368000" y="684000"/>
                        </a:cubicBezTo>
                        <a:cubicBezTo>
                          <a:pt x="1368000" y="1061766"/>
                          <a:pt x="1061766" y="1368000"/>
                          <a:pt x="684000" y="1368000"/>
                        </a:cubicBezTo>
                        <a:cubicBezTo>
                          <a:pt x="306237" y="1368000"/>
                          <a:pt x="0" y="1061766"/>
                          <a:pt x="0" y="684000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rgbClr val="F3B19A"/>
                      </a:gs>
                      <a:gs pos="50000">
                        <a:srgbClr val="EE7C31"/>
                      </a:gs>
                      <a:gs pos="0">
                        <a:srgbClr val="EE7C31"/>
                      </a:gs>
                    </a:gsLst>
                    <a:path path="shape">
                      <a:fillToRect l="50000" t="50000" r="50000" b="50000"/>
                    </a:path>
                  </a:gradFill>
                  <a:ln w="7600" cap="flat">
                    <a:noFill/>
                    <a:bevel/>
                  </a:ln>
                </p:spPr>
              </p:sp>
              <p:sp>
                <p:nvSpPr>
                  <p:cNvPr id="167" name="Freeform 166"/>
                  <p:cNvSpPr/>
                  <p:nvPr/>
                </p:nvSpPr>
                <p:spPr>
                  <a:xfrm>
                    <a:off x="1659064" y="3678615"/>
                    <a:ext cx="1368000" cy="6840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68000" h="684000">
                        <a:moveTo>
                          <a:pt x="0" y="0"/>
                        </a:moveTo>
                        <a:cubicBezTo>
                          <a:pt x="122507" y="95283"/>
                          <a:pt x="306237" y="190567"/>
                          <a:pt x="684000" y="190567"/>
                        </a:cubicBezTo>
                        <a:cubicBezTo>
                          <a:pt x="1061766" y="190567"/>
                          <a:pt x="1231876" y="112298"/>
                          <a:pt x="1368000" y="0"/>
                        </a:cubicBezTo>
                        <a:cubicBezTo>
                          <a:pt x="1368000" y="377766"/>
                          <a:pt x="1061766" y="684000"/>
                          <a:pt x="684000" y="684000"/>
                        </a:cubicBezTo>
                        <a:cubicBezTo>
                          <a:pt x="306237" y="684000"/>
                          <a:pt x="0" y="377766"/>
                          <a:pt x="0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EE7C31"/>
                      </a:gs>
                      <a:gs pos="50000">
                        <a:srgbClr val="F09164"/>
                      </a:gs>
                      <a:gs pos="100000">
                        <a:srgbClr val="F3AE95"/>
                      </a:gs>
                    </a:gsLst>
                    <a:lin ang="5400000" scaled="0"/>
                  </a:gradFill>
                  <a:ln w="7600" cap="flat">
                    <a:noFill/>
                    <a:bevel/>
                  </a:ln>
                </p:spPr>
              </p:sp>
              <p:sp>
                <p:nvSpPr>
                  <p:cNvPr id="168" name="Freeform 167"/>
                  <p:cNvSpPr/>
                  <p:nvPr/>
                </p:nvSpPr>
                <p:spPr>
                  <a:xfrm>
                    <a:off x="1671730" y="3306245"/>
                    <a:ext cx="150540" cy="42969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50540" h="429696">
                        <a:moveTo>
                          <a:pt x="117524" y="0"/>
                        </a:moveTo>
                        <a:cubicBezTo>
                          <a:pt x="8987" y="157328"/>
                          <a:pt x="0" y="364263"/>
                          <a:pt x="0" y="364263"/>
                        </a:cubicBezTo>
                        <a:cubicBezTo>
                          <a:pt x="0" y="364263"/>
                          <a:pt x="56844" y="412593"/>
                          <a:pt x="101523" y="429696"/>
                        </a:cubicBezTo>
                        <a:cubicBezTo>
                          <a:pt x="79749" y="264426"/>
                          <a:pt x="150540" y="135545"/>
                          <a:pt x="150540" y="135545"/>
                        </a:cubicBezTo>
                        <a:cubicBezTo>
                          <a:pt x="150540" y="135545"/>
                          <a:pt x="81564" y="70198"/>
                          <a:pt x="11752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AE2DB"/>
                      </a:gs>
                      <a:gs pos="100000">
                        <a:srgbClr val="F3B19A"/>
                      </a:gs>
                    </a:gsLst>
                    <a:lin ang="2700000" scaled="0"/>
                  </a:gradFill>
                  <a:ln w="7600" cap="flat">
                    <a:noFill/>
                    <a:bevel/>
                  </a:ln>
                </p:spPr>
              </p:sp>
              <p:sp>
                <p:nvSpPr>
                  <p:cNvPr id="169" name="Freeform 168"/>
                  <p:cNvSpPr/>
                  <p:nvPr/>
                </p:nvSpPr>
                <p:spPr>
                  <a:xfrm>
                    <a:off x="2390855" y="3010916"/>
                    <a:ext cx="449918" cy="30504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49918" h="305040">
                        <a:moveTo>
                          <a:pt x="0" y="0"/>
                        </a:moveTo>
                        <a:cubicBezTo>
                          <a:pt x="0" y="0"/>
                          <a:pt x="68835" y="12678"/>
                          <a:pt x="77904" y="108884"/>
                        </a:cubicBezTo>
                        <a:cubicBezTo>
                          <a:pt x="282027" y="145643"/>
                          <a:pt x="399056" y="305040"/>
                          <a:pt x="399056" y="305040"/>
                        </a:cubicBezTo>
                        <a:cubicBezTo>
                          <a:pt x="399056" y="305040"/>
                          <a:pt x="437159" y="264992"/>
                          <a:pt x="449918" y="217795"/>
                        </a:cubicBezTo>
                        <a:cubicBezTo>
                          <a:pt x="268419" y="10863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CECE8"/>
                      </a:gs>
                      <a:gs pos="50000">
                        <a:srgbClr val="F5BFAD"/>
                      </a:gs>
                    </a:gsLst>
                    <a:lin ang="8100000" scaled="0"/>
                  </a:gradFill>
                  <a:ln w="7600" cap="flat">
                    <a:noFill/>
                    <a:bevel/>
                  </a:ln>
                </p:spPr>
              </p:sp>
              <p:sp>
                <p:nvSpPr>
                  <p:cNvPr id="170" name="Freeform 169"/>
                  <p:cNvSpPr/>
                  <p:nvPr/>
                </p:nvSpPr>
                <p:spPr>
                  <a:xfrm>
                    <a:off x="2802663" y="3248969"/>
                    <a:ext cx="121622" cy="19059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1622" h="190597">
                        <a:moveTo>
                          <a:pt x="56162" y="-284"/>
                        </a:moveTo>
                        <a:cubicBezTo>
                          <a:pt x="56162" y="-284"/>
                          <a:pt x="27131" y="63248"/>
                          <a:pt x="0" y="83215"/>
                        </a:cubicBezTo>
                        <a:cubicBezTo>
                          <a:pt x="27134" y="114073"/>
                          <a:pt x="63413" y="190312"/>
                          <a:pt x="63418" y="190312"/>
                        </a:cubicBezTo>
                        <a:cubicBezTo>
                          <a:pt x="63413" y="190312"/>
                          <a:pt x="106904" y="134041"/>
                          <a:pt x="121480" y="97738"/>
                        </a:cubicBezTo>
                        <a:cubicBezTo>
                          <a:pt x="106904" y="54172"/>
                          <a:pt x="56162" y="-284"/>
                          <a:pt x="56162" y="-284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CECE8"/>
                      </a:gs>
                      <a:gs pos="50000">
                        <a:srgbClr val="F5BFAD"/>
                      </a:gs>
                    </a:gsLst>
                    <a:lin ang="8100000" scaled="0"/>
                  </a:gradFill>
                  <a:ln w="7600" cap="flat">
                    <a:noFill/>
                    <a:bevel/>
                  </a:ln>
                </p:spPr>
              </p:sp>
              <p:sp>
                <p:nvSpPr>
                  <p:cNvPr id="171" name="Freeform 170"/>
                  <p:cNvSpPr/>
                  <p:nvPr/>
                </p:nvSpPr>
                <p:spPr>
                  <a:xfrm>
                    <a:off x="1782415" y="3117493"/>
                    <a:ext cx="1121296" cy="112224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121296" h="1122246">
                        <a:moveTo>
                          <a:pt x="0" y="561122"/>
                        </a:moveTo>
                        <a:cubicBezTo>
                          <a:pt x="0" y="251156"/>
                          <a:pt x="250894" y="0"/>
                          <a:pt x="560650" y="0"/>
                        </a:cubicBezTo>
                        <a:cubicBezTo>
                          <a:pt x="870253" y="0"/>
                          <a:pt x="1121296" y="251156"/>
                          <a:pt x="1121296" y="561122"/>
                        </a:cubicBezTo>
                        <a:cubicBezTo>
                          <a:pt x="1121296" y="870785"/>
                          <a:pt x="870253" y="1122246"/>
                          <a:pt x="560650" y="1122246"/>
                        </a:cubicBezTo>
                        <a:cubicBezTo>
                          <a:pt x="250894" y="1122246"/>
                          <a:pt x="0" y="870785"/>
                          <a:pt x="0" y="561122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0000"/>
                    </a:srgbClr>
                  </a:solidFill>
                  <a:ln w="7600" cap="flat">
                    <a:noFill/>
                    <a:bevel/>
                  </a:ln>
                </p:spPr>
              </p:sp>
              <p:sp>
                <p:nvSpPr>
                  <p:cNvPr id="172" name="Freeform 171"/>
                  <p:cNvSpPr/>
                  <p:nvPr/>
                </p:nvSpPr>
                <p:spPr>
                  <a:xfrm>
                    <a:off x="1814689" y="3149791"/>
                    <a:ext cx="1056750" cy="105764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56750" h="1057646">
                        <a:moveTo>
                          <a:pt x="0" y="528824"/>
                        </a:moveTo>
                        <a:cubicBezTo>
                          <a:pt x="0" y="236700"/>
                          <a:pt x="236451" y="0"/>
                          <a:pt x="528376" y="0"/>
                        </a:cubicBezTo>
                        <a:cubicBezTo>
                          <a:pt x="820154" y="0"/>
                          <a:pt x="1056750" y="236700"/>
                          <a:pt x="1056750" y="528824"/>
                        </a:cubicBezTo>
                        <a:cubicBezTo>
                          <a:pt x="1056750" y="820663"/>
                          <a:pt x="820154" y="1057646"/>
                          <a:pt x="528376" y="1057646"/>
                        </a:cubicBezTo>
                        <a:cubicBezTo>
                          <a:pt x="236451" y="1057646"/>
                          <a:pt x="0" y="820663"/>
                          <a:pt x="0" y="52882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7600" cap="flat">
                    <a:noFill/>
                    <a:bevel/>
                  </a:ln>
                </p:spPr>
              </p:sp>
              <p:sp>
                <p:nvSpPr>
                  <p:cNvPr id="227" name="Text 227"/>
                  <p:cNvSpPr txBox="1"/>
                  <p:nvPr/>
                </p:nvSpPr>
                <p:spPr>
                  <a:xfrm>
                    <a:off x="1850584" y="3186135"/>
                    <a:ext cx="984960" cy="984960"/>
                  </a:xfrm>
                  <a:prstGeom prst="rect">
                    <a:avLst/>
                  </a:prstGeom>
                  <a:noFill/>
                </p:spPr>
                <p:txBody>
                  <a:bodyPr wrap="square" lIns="28000" tIns="18000" rIns="28000" bIns="18000" rtlCol="0" anchor="ctr"/>
                  <a:lstStyle/>
                  <a:p>
                    <a:pPr algn="ctr"/>
                    <a:r>
                      <a:rPr sz="1800" b="1">
                        <a:solidFill>
                          <a:srgbClr val="454545"/>
                        </a:solidFill>
                        <a:latin typeface="B Mitra"/>
                        <a:cs typeface="B Mitra" panose="00000400000000000000" pitchFamily="2" charset="-78"/>
                      </a:rPr>
                      <a:t>فرآیندها</a:t>
                    </a:r>
                  </a:p>
                </p:txBody>
              </p:sp>
            </p:grpSp>
            <p:grpSp>
              <p:nvGrpSpPr>
                <p:cNvPr id="173" name="Group 172"/>
                <p:cNvGrpSpPr/>
                <p:nvPr/>
              </p:nvGrpSpPr>
              <p:grpSpPr>
                <a:xfrm rot="21600000">
                  <a:off x="3004268" y="3539049"/>
                  <a:ext cx="511336" cy="279134"/>
                  <a:chOff x="3004268" y="3539049"/>
                  <a:chExt cx="511336" cy="279134"/>
                </a:xfrm>
              </p:grpSpPr>
              <p:sp>
                <p:nvSpPr>
                  <p:cNvPr id="174" name="Freeform 173"/>
                  <p:cNvSpPr/>
                  <p:nvPr/>
                </p:nvSpPr>
                <p:spPr>
                  <a:xfrm rot="-10800000" flipV="1">
                    <a:off x="3004268" y="3539049"/>
                    <a:ext cx="511336" cy="27913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11336" h="279134">
                        <a:moveTo>
                          <a:pt x="0" y="0"/>
                        </a:moveTo>
                        <a:cubicBezTo>
                          <a:pt x="0" y="0"/>
                          <a:pt x="101094" y="91243"/>
                          <a:pt x="254827" y="91243"/>
                        </a:cubicBezTo>
                        <a:cubicBezTo>
                          <a:pt x="408562" y="91243"/>
                          <a:pt x="511336" y="20317"/>
                          <a:pt x="511336" y="20317"/>
                        </a:cubicBezTo>
                        <a:lnTo>
                          <a:pt x="511336" y="258585"/>
                        </a:lnTo>
                        <a:cubicBezTo>
                          <a:pt x="511336" y="258585"/>
                          <a:pt x="405081" y="188524"/>
                          <a:pt x="254827" y="187890"/>
                        </a:cubicBezTo>
                        <a:cubicBezTo>
                          <a:pt x="97397" y="187227"/>
                          <a:pt x="0" y="279134"/>
                          <a:pt x="0" y="279134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3762E"/>
                      </a:gs>
                      <a:gs pos="50000">
                        <a:srgbClr val="FEFAF9"/>
                      </a:gs>
                      <a:gs pos="100000">
                        <a:srgbClr val="F09164"/>
                      </a:gs>
                    </a:gsLst>
                    <a:lin ang="5400000" scaled="0"/>
                  </a:gradFill>
                  <a:ln w="7600" cap="flat">
                    <a:noFill/>
                    <a:bevel/>
                  </a:ln>
                </p:spPr>
              </p:sp>
              <p:sp>
                <p:nvSpPr>
                  <p:cNvPr id="175" name="Freeform 174"/>
                  <p:cNvSpPr/>
                  <p:nvPr/>
                </p:nvSpPr>
                <p:spPr>
                  <a:xfrm rot="10800000">
                    <a:off x="3009858" y="3698183"/>
                    <a:ext cx="500156" cy="952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00156" h="95237">
                        <a:moveTo>
                          <a:pt x="0" y="-274"/>
                        </a:moveTo>
                        <a:cubicBezTo>
                          <a:pt x="0" y="-274"/>
                          <a:pt x="104060" y="76467"/>
                          <a:pt x="251267" y="76467"/>
                        </a:cubicBezTo>
                        <a:cubicBezTo>
                          <a:pt x="398133" y="76467"/>
                          <a:pt x="500156" y="26535"/>
                          <a:pt x="500156" y="26534"/>
                        </a:cubicBezTo>
                        <a:lnTo>
                          <a:pt x="497299" y="63422"/>
                        </a:lnTo>
                        <a:cubicBezTo>
                          <a:pt x="497299" y="63422"/>
                          <a:pt x="395512" y="95553"/>
                          <a:pt x="251980" y="94948"/>
                        </a:cubicBezTo>
                        <a:cubicBezTo>
                          <a:pt x="101233" y="94314"/>
                          <a:pt x="8086" y="81616"/>
                          <a:pt x="8086" y="81616"/>
                        </a:cubicBezTo>
                        <a:lnTo>
                          <a:pt x="0" y="-274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62000"/>
                    </a:srgbClr>
                  </a:solidFill>
                  <a:ln w="7600" cap="flat">
                    <a:noFill/>
                    <a:bevel/>
                  </a:ln>
                </p:spPr>
              </p:sp>
              <p:sp>
                <p:nvSpPr>
                  <p:cNvPr id="176" name="Freeform 175"/>
                  <p:cNvSpPr/>
                  <p:nvPr/>
                </p:nvSpPr>
                <p:spPr>
                  <a:xfrm rot="-10800000">
                    <a:off x="3305309" y="3649518"/>
                    <a:ext cx="201918" cy="11567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1918" h="115670">
                        <a:moveTo>
                          <a:pt x="0" y="0"/>
                        </a:moveTo>
                        <a:cubicBezTo>
                          <a:pt x="34261" y="25114"/>
                          <a:pt x="98379" y="63320"/>
                          <a:pt x="201699" y="66486"/>
                        </a:cubicBezTo>
                        <a:cubicBezTo>
                          <a:pt x="77900" y="82741"/>
                          <a:pt x="3824" y="115670"/>
                          <a:pt x="3824" y="115670"/>
                        </a:cubicBezTo>
                        <a:cubicBezTo>
                          <a:pt x="3824" y="115670"/>
                          <a:pt x="7927" y="6501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90000"/>
                    </a:srgbClr>
                  </a:solidFill>
                  <a:ln w="7600" cap="flat">
                    <a:noFill/>
                    <a:bevel/>
                  </a:ln>
                </p:spPr>
              </p:sp>
            </p:grpSp>
          </p:grpSp>
        </p:grpSp>
        <p:grpSp>
          <p:nvGrpSpPr>
            <p:cNvPr id="869" name="List"/>
            <p:cNvGrpSpPr/>
            <p:nvPr/>
          </p:nvGrpSpPr>
          <p:grpSpPr>
            <a:xfrm>
              <a:off x="675087" y="1761279"/>
              <a:ext cx="2399713" cy="1142135"/>
              <a:chOff x="675087" y="1761279"/>
              <a:chExt cx="2399713" cy="1142135"/>
            </a:xfrm>
          </p:grpSpPr>
          <p:grpSp>
            <p:nvGrpSpPr>
              <p:cNvPr id="870" name="Group 869"/>
              <p:cNvGrpSpPr/>
              <p:nvPr/>
            </p:nvGrpSpPr>
            <p:grpSpPr>
              <a:xfrm>
                <a:off x="675087" y="1761279"/>
                <a:ext cx="2399713" cy="1142135"/>
                <a:chOff x="675087" y="1761279"/>
                <a:chExt cx="2399713" cy="1142135"/>
              </a:xfrm>
            </p:grpSpPr>
            <p:sp>
              <p:nvSpPr>
                <p:cNvPr id="871" name="Freeform 870"/>
                <p:cNvSpPr/>
                <p:nvPr/>
              </p:nvSpPr>
              <p:spPr>
                <a:xfrm>
                  <a:off x="675087" y="1772200"/>
                  <a:ext cx="2399713" cy="1131214"/>
                </a:xfrm>
                <a:custGeom>
                  <a:avLst/>
                  <a:gdLst>
                    <a:gd name="rtl" fmla="*/ 30400 w 2120400"/>
                    <a:gd name="rtt" fmla="*/ 132209 h 1131214"/>
                    <a:gd name="rtr" fmla="*/ 2090000 w 2120400"/>
                    <a:gd name="rtb" fmla="*/ 1116014 h 1131214"/>
                  </a:gdLst>
                  <a:ahLst/>
                  <a:cxnLst/>
                  <a:rect l="rtl" t="rtt" r="rtr" b="rtb"/>
                  <a:pathLst>
                    <a:path w="2120400" h="1131214">
                      <a:moveTo>
                        <a:pt x="0" y="0"/>
                      </a:moveTo>
                      <a:lnTo>
                        <a:pt x="2120400" y="0"/>
                      </a:lnTo>
                      <a:lnTo>
                        <a:pt x="2120400" y="1131214"/>
                      </a:lnTo>
                      <a:lnTo>
                        <a:pt x="0" y="11312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600" cap="flat">
                  <a:solidFill>
                    <a:srgbClr val="1BBC9D"/>
                  </a:solidFill>
                  <a:bevel/>
                </a:ln>
                <a:effectLst>
                  <a:outerShdw dist="21496" dir="2700000" algn="tl">
                    <a:srgbClr val="000000">
                      <a:alpha val="20000"/>
                    </a:srgbClr>
                  </a:outerShdw>
                </a:effectLst>
              </p:spPr>
              <p:txBody>
                <a:bodyPr wrap="square" lIns="28000" tIns="18000" rIns="28000" bIns="18000" rtlCol="0" anchor="ctr"/>
                <a:lstStyle/>
                <a:p>
                  <a:pPr algn="ctr"/>
                  <a:r>
                    <a:rPr sz="10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 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سازمانهای</a:t>
                  </a:r>
                  <a:r>
                    <a:rPr sz="10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موفق</a:t>
                  </a:r>
                  <a:r>
                    <a:rPr sz="10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فرآیندها</a:t>
                  </a:r>
                  <a:r>
                    <a:rPr sz="10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و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محصولات</a:t>
                  </a:r>
                  <a:r>
                    <a:rPr sz="10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خود</a:t>
                  </a:r>
                  <a:r>
                    <a:rPr sz="10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را</a:t>
                  </a:r>
                  <a:r>
                    <a:rPr sz="10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مبتنی</a:t>
                  </a:r>
                  <a:r>
                    <a:rPr sz="10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بر</a:t>
                  </a:r>
                  <a:r>
                    <a:rPr sz="10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خواسته‌ها و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انتظارات</a:t>
                  </a:r>
                  <a:r>
                    <a:rPr sz="10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ذینفعان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به</a:t>
                  </a:r>
                  <a:r>
                    <a:rPr sz="10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نحوی</a:t>
                  </a:r>
                  <a:r>
                    <a:rPr sz="10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طراحی</a:t>
                  </a:r>
                  <a:r>
                    <a:rPr sz="10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و مديريت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نموده</a:t>
                  </a:r>
                  <a:r>
                    <a:rPr sz="10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و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بهبود</a:t>
                  </a:r>
                  <a:r>
                    <a:rPr sz="10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مي</a:t>
                  </a:r>
                  <a:r>
                    <a:rPr sz="10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بخشند</a:t>
                  </a:r>
                  <a:r>
                    <a:rPr sz="10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كه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رضایت</a:t>
                  </a:r>
                  <a:r>
                    <a:rPr sz="10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مشتريان و ساير ذینفعان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را</a:t>
                  </a:r>
                  <a:r>
                    <a:rPr sz="10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جلب</a:t>
                  </a:r>
                  <a:r>
                    <a:rPr sz="10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و براي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آنها</a:t>
                  </a:r>
                  <a:r>
                    <a:rPr sz="10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ارزش</a:t>
                  </a:r>
                  <a:r>
                    <a:rPr sz="10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ايجاد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نمایند</a:t>
                  </a:r>
                  <a:r>
                    <a:rPr sz="10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.</a:t>
                  </a:r>
                </a:p>
                <a:p>
                  <a:pPr algn="ctr"/>
                  <a:endParaRPr sz="1000" b="1" dirty="0">
                    <a:solidFill>
                      <a:srgbClr val="000000"/>
                    </a:solidFill>
                    <a:latin typeface="B Mitra"/>
                    <a:cs typeface="B Mitra" panose="00000400000000000000" pitchFamily="2" charset="-78"/>
                  </a:endParaRPr>
                </a:p>
              </p:txBody>
            </p:sp>
            <p:sp>
              <p:nvSpPr>
                <p:cNvPr id="872" name="Freeform 871"/>
                <p:cNvSpPr/>
                <p:nvPr/>
              </p:nvSpPr>
              <p:spPr>
                <a:xfrm>
                  <a:off x="683045" y="1761279"/>
                  <a:ext cx="2391755" cy="1127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20400" h="101809">
                      <a:moveTo>
                        <a:pt x="0" y="0"/>
                      </a:moveTo>
                      <a:lnTo>
                        <a:pt x="2120400" y="0"/>
                      </a:lnTo>
                      <a:lnTo>
                        <a:pt x="2120400" y="101809"/>
                      </a:lnTo>
                      <a:lnTo>
                        <a:pt x="0" y="10180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BBC9D"/>
                </a:solidFill>
                <a:ln w="7600" cap="flat">
                  <a:solidFill>
                    <a:srgbClr val="1BBC9D"/>
                  </a:solidFill>
                  <a:bevel/>
                </a:ln>
              </p:spPr>
            </p:sp>
          </p:grpSp>
        </p:grpSp>
        <p:grpSp>
          <p:nvGrpSpPr>
            <p:cNvPr id="879" name="List"/>
            <p:cNvGrpSpPr/>
            <p:nvPr/>
          </p:nvGrpSpPr>
          <p:grpSpPr>
            <a:xfrm>
              <a:off x="675086" y="5166303"/>
              <a:ext cx="2810114" cy="1143097"/>
              <a:chOff x="675086" y="5166303"/>
              <a:chExt cx="2810114" cy="1143097"/>
            </a:xfrm>
          </p:grpSpPr>
          <p:grpSp>
            <p:nvGrpSpPr>
              <p:cNvPr id="880" name="Group 879"/>
              <p:cNvGrpSpPr/>
              <p:nvPr/>
            </p:nvGrpSpPr>
            <p:grpSpPr>
              <a:xfrm>
                <a:off x="675086" y="5166303"/>
                <a:ext cx="2810114" cy="1143097"/>
                <a:chOff x="675086" y="5166303"/>
                <a:chExt cx="2810114" cy="1143097"/>
              </a:xfrm>
            </p:grpSpPr>
            <p:sp>
              <p:nvSpPr>
                <p:cNvPr id="881" name="Freeform 880"/>
                <p:cNvSpPr/>
                <p:nvPr/>
              </p:nvSpPr>
              <p:spPr>
                <a:xfrm>
                  <a:off x="675086" y="5184600"/>
                  <a:ext cx="2810114" cy="1124800"/>
                </a:xfrm>
                <a:custGeom>
                  <a:avLst/>
                  <a:gdLst>
                    <a:gd name="rtl" fmla="*/ 30400 w 2074800"/>
                    <a:gd name="rtt" fmla="*/ 131632 h 1124800"/>
                    <a:gd name="rtr" fmla="*/ 2044400 w 2074800"/>
                    <a:gd name="rtb" fmla="*/ 1109600 h 1124800"/>
                  </a:gdLst>
                  <a:ahLst/>
                  <a:cxnLst/>
                  <a:rect l="rtl" t="rtt" r="rtr" b="rtb"/>
                  <a:pathLst>
                    <a:path w="2074800" h="1124800">
                      <a:moveTo>
                        <a:pt x="0" y="0"/>
                      </a:moveTo>
                      <a:lnTo>
                        <a:pt x="2074800" y="0"/>
                      </a:lnTo>
                      <a:lnTo>
                        <a:pt x="2074800" y="1124800"/>
                      </a:lnTo>
                      <a:lnTo>
                        <a:pt x="0" y="11248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600" cap="flat">
                  <a:solidFill>
                    <a:srgbClr val="1BBC9D"/>
                  </a:solidFill>
                  <a:bevel/>
                </a:ln>
                <a:effectLst>
                  <a:outerShdw dist="21496" dir="2700000" algn="tl">
                    <a:srgbClr val="000000">
                      <a:alpha val="20000"/>
                    </a:srgbClr>
                  </a:outerShdw>
                </a:effectLst>
              </p:spPr>
              <p:txBody>
                <a:bodyPr wrap="square" lIns="28000" tIns="18000" rIns="28000" bIns="18000" rtlCol="0" anchor="ctr"/>
                <a:lstStyle/>
                <a:p>
                  <a:pPr algn="ctr"/>
                  <a:r>
                    <a:rPr sz="1000" b="1" dirty="0">
                      <a:solidFill>
                        <a:srgbClr val="000000"/>
                      </a:solidFill>
                      <a:latin typeface="B Nazanin"/>
                      <a:cs typeface="B Mitra" panose="00000400000000000000" pitchFamily="2" charset="-78"/>
                    </a:rPr>
                    <a:t>  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Nazanin"/>
                      <a:cs typeface="B Mitra" panose="00000400000000000000" pitchFamily="2" charset="-78"/>
                    </a:rPr>
                    <a:t>سازمانهای</a:t>
                  </a:r>
                  <a:r>
                    <a:rPr sz="1000" b="1" dirty="0">
                      <a:solidFill>
                        <a:srgbClr val="000000"/>
                      </a:solidFill>
                      <a:latin typeface="B Nazanin"/>
                      <a:cs typeface="B Mitra" panose="00000400000000000000" pitchFamily="2" charset="-78"/>
                    </a:rPr>
                    <a:t>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Nazanin"/>
                      <a:cs typeface="B Mitra" panose="00000400000000000000" pitchFamily="2" charset="-78"/>
                    </a:rPr>
                    <a:t>موفق</a:t>
                  </a:r>
                  <a:r>
                    <a:rPr sz="1000" b="1" dirty="0">
                      <a:solidFill>
                        <a:srgbClr val="000000"/>
                      </a:solidFill>
                      <a:latin typeface="B Nazanin"/>
                      <a:cs typeface="B Mitra" panose="00000400000000000000" pitchFamily="2" charset="-78"/>
                    </a:rPr>
                    <a:t>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Nazanin"/>
                      <a:cs typeface="B Mitra" panose="00000400000000000000" pitchFamily="2" charset="-78"/>
                    </a:rPr>
                    <a:t>استعدادهای</a:t>
                  </a:r>
                  <a:r>
                    <a:rPr sz="1000" b="1" dirty="0">
                      <a:solidFill>
                        <a:srgbClr val="000000"/>
                      </a:solidFill>
                      <a:latin typeface="B Nazanin"/>
                      <a:cs typeface="B Mitra" panose="00000400000000000000" pitchFamily="2" charset="-78"/>
                    </a:rPr>
                    <a:t> كاركنان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Nazanin"/>
                      <a:cs typeface="B Mitra" panose="00000400000000000000" pitchFamily="2" charset="-78"/>
                    </a:rPr>
                    <a:t>خود</a:t>
                  </a:r>
                  <a:r>
                    <a:rPr sz="1000" b="1" dirty="0">
                      <a:solidFill>
                        <a:srgbClr val="000000"/>
                      </a:solidFill>
                      <a:latin typeface="B Nazanin"/>
                      <a:cs typeface="B Mitra" panose="00000400000000000000" pitchFamily="2" charset="-78"/>
                    </a:rPr>
                    <a:t>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Nazanin"/>
                      <a:cs typeface="B Mitra" panose="00000400000000000000" pitchFamily="2" charset="-78"/>
                    </a:rPr>
                    <a:t>را</a:t>
                  </a:r>
                  <a:r>
                    <a:rPr sz="1000" b="1" dirty="0">
                      <a:solidFill>
                        <a:srgbClr val="000000"/>
                      </a:solidFill>
                      <a:latin typeface="B Nazanin"/>
                      <a:cs typeface="B Mitra" panose="00000400000000000000" pitchFamily="2" charset="-78"/>
                    </a:rPr>
                    <a:t>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Nazanin"/>
                      <a:cs typeface="B Mitra" panose="00000400000000000000" pitchFamily="2" charset="-78"/>
                    </a:rPr>
                    <a:t>در</a:t>
                  </a:r>
                  <a:r>
                    <a:rPr sz="1000" b="1" dirty="0">
                      <a:solidFill>
                        <a:srgbClr val="000000"/>
                      </a:solidFill>
                      <a:latin typeface="B Nazanin"/>
                      <a:cs typeface="B Mitra" panose="00000400000000000000" pitchFamily="2" charset="-78"/>
                    </a:rPr>
                    <a:t>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Nazanin"/>
                      <a:cs typeface="B Mitra" panose="00000400000000000000" pitchFamily="2" charset="-78"/>
                    </a:rPr>
                    <a:t>سطح</a:t>
                  </a:r>
                  <a:r>
                    <a:rPr sz="1000" b="1" dirty="0">
                      <a:solidFill>
                        <a:srgbClr val="000000"/>
                      </a:solidFill>
                      <a:latin typeface="B Nazanin"/>
                      <a:cs typeface="B Mitra" panose="00000400000000000000" pitchFamily="2" charset="-78"/>
                    </a:rPr>
                    <a:t>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Nazanin"/>
                      <a:cs typeface="B Mitra" panose="00000400000000000000" pitchFamily="2" charset="-78"/>
                    </a:rPr>
                    <a:t>فردي</a:t>
                  </a:r>
                  <a:r>
                    <a:rPr sz="1000" b="1" dirty="0">
                      <a:solidFill>
                        <a:srgbClr val="000000"/>
                      </a:solidFill>
                      <a:latin typeface="B Nazanin"/>
                      <a:cs typeface="B Mitra" panose="00000400000000000000" pitchFamily="2" charset="-78"/>
                    </a:rPr>
                    <a:t>،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Nazanin"/>
                      <a:cs typeface="B Mitra" panose="00000400000000000000" pitchFamily="2" charset="-78"/>
                    </a:rPr>
                    <a:t>گروهی</a:t>
                  </a:r>
                  <a:r>
                    <a:rPr sz="1000" b="1" dirty="0">
                      <a:solidFill>
                        <a:srgbClr val="000000"/>
                      </a:solidFill>
                      <a:latin typeface="B Nazanin"/>
                      <a:cs typeface="B Mitra" panose="00000400000000000000" pitchFamily="2" charset="-78"/>
                    </a:rPr>
                    <a:t> و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Nazanin"/>
                      <a:cs typeface="B Mitra" panose="00000400000000000000" pitchFamily="2" charset="-78"/>
                    </a:rPr>
                    <a:t>سازمانی</a:t>
                  </a:r>
                  <a:r>
                    <a:rPr sz="1000" b="1" dirty="0">
                      <a:solidFill>
                        <a:srgbClr val="000000"/>
                      </a:solidFill>
                      <a:latin typeface="B Nazanin"/>
                      <a:cs typeface="B Mitra" panose="00000400000000000000" pitchFamily="2" charset="-78"/>
                    </a:rPr>
                    <a:t>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Nazanin"/>
                      <a:cs typeface="B Mitra" panose="00000400000000000000" pitchFamily="2" charset="-78"/>
                    </a:rPr>
                    <a:t>به</a:t>
                  </a:r>
                  <a:r>
                    <a:rPr sz="1000" b="1" dirty="0">
                      <a:solidFill>
                        <a:srgbClr val="000000"/>
                      </a:solidFill>
                      <a:latin typeface="B Nazanin"/>
                      <a:cs typeface="B Mitra" panose="00000400000000000000" pitchFamily="2" charset="-78"/>
                    </a:rPr>
                    <a:t>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Nazanin"/>
                      <a:cs typeface="B Mitra" panose="00000400000000000000" pitchFamily="2" charset="-78"/>
                    </a:rPr>
                    <a:t>طور</a:t>
                  </a:r>
                  <a:r>
                    <a:rPr sz="1000" b="1" dirty="0">
                      <a:solidFill>
                        <a:srgbClr val="000000"/>
                      </a:solidFill>
                      <a:latin typeface="B Nazanin"/>
                      <a:cs typeface="B Mitra" panose="00000400000000000000" pitchFamily="2" charset="-78"/>
                    </a:rPr>
                    <a:t> كامل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Nazanin"/>
                      <a:cs typeface="B Mitra" panose="00000400000000000000" pitchFamily="2" charset="-78"/>
                    </a:rPr>
                    <a:t>به‌كار</a:t>
                  </a:r>
                  <a:r>
                    <a:rPr sz="1000" b="1" dirty="0">
                      <a:solidFill>
                        <a:srgbClr val="000000"/>
                      </a:solidFill>
                      <a:latin typeface="B Nazanin"/>
                      <a:cs typeface="B Mitra" panose="00000400000000000000" pitchFamily="2" charset="-78"/>
                    </a:rPr>
                    <a:t>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Nazanin"/>
                      <a:cs typeface="B Mitra" panose="00000400000000000000" pitchFamily="2" charset="-78"/>
                    </a:rPr>
                    <a:t>گرفته</a:t>
                  </a:r>
                  <a:r>
                    <a:rPr sz="1000" b="1" dirty="0">
                      <a:solidFill>
                        <a:srgbClr val="000000"/>
                      </a:solidFill>
                      <a:latin typeface="B Nazanin"/>
                      <a:cs typeface="B Mitra" panose="00000400000000000000" pitchFamily="2" charset="-78"/>
                    </a:rPr>
                    <a:t> و مديريت مي‌كنند و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Nazanin"/>
                      <a:cs typeface="B Mitra" panose="00000400000000000000" pitchFamily="2" charset="-78"/>
                    </a:rPr>
                    <a:t>آنان</a:t>
                  </a:r>
                  <a:r>
                    <a:rPr sz="1000" b="1" dirty="0">
                      <a:solidFill>
                        <a:srgbClr val="000000"/>
                      </a:solidFill>
                      <a:latin typeface="B Nazanin"/>
                      <a:cs typeface="B Mitra" panose="00000400000000000000" pitchFamily="2" charset="-78"/>
                    </a:rPr>
                    <a:t>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Nazanin"/>
                      <a:cs typeface="B Mitra" panose="00000400000000000000" pitchFamily="2" charset="-78"/>
                    </a:rPr>
                    <a:t>را</a:t>
                  </a:r>
                  <a:r>
                    <a:rPr sz="1000" b="1" dirty="0">
                      <a:solidFill>
                        <a:srgbClr val="000000"/>
                      </a:solidFill>
                      <a:latin typeface="B Nazanin"/>
                      <a:cs typeface="B Mitra" panose="00000400000000000000" pitchFamily="2" charset="-78"/>
                    </a:rPr>
                    <a:t>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Nazanin"/>
                      <a:cs typeface="B Mitra" panose="00000400000000000000" pitchFamily="2" charset="-78"/>
                    </a:rPr>
                    <a:t>در</a:t>
                  </a:r>
                  <a:r>
                    <a:rPr sz="1000" b="1" dirty="0">
                      <a:solidFill>
                        <a:srgbClr val="000000"/>
                      </a:solidFill>
                      <a:latin typeface="B Nazanin"/>
                      <a:cs typeface="B Mitra" panose="00000400000000000000" pitchFamily="2" charset="-78"/>
                    </a:rPr>
                    <a:t>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Nazanin"/>
                      <a:cs typeface="B Mitra" panose="00000400000000000000" pitchFamily="2" charset="-78"/>
                    </a:rPr>
                    <a:t>راستای</a:t>
                  </a:r>
                  <a:r>
                    <a:rPr sz="1000" b="1" dirty="0">
                      <a:solidFill>
                        <a:srgbClr val="000000"/>
                      </a:solidFill>
                      <a:latin typeface="B Nazanin"/>
                      <a:cs typeface="B Mitra" panose="00000400000000000000" pitchFamily="2" charset="-78"/>
                    </a:rPr>
                    <a:t>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Nazanin"/>
                      <a:cs typeface="B Mitra" panose="00000400000000000000" pitchFamily="2" charset="-78"/>
                    </a:rPr>
                    <a:t>ارتقاء</a:t>
                  </a:r>
                  <a:r>
                    <a:rPr sz="1000" b="1" dirty="0">
                      <a:solidFill>
                        <a:srgbClr val="000000"/>
                      </a:solidFill>
                      <a:latin typeface="B Nazanin"/>
                      <a:cs typeface="B Mitra" panose="00000400000000000000" pitchFamily="2" charset="-78"/>
                    </a:rPr>
                    <a:t> كيفيت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Nazanin"/>
                      <a:cs typeface="B Mitra" panose="00000400000000000000" pitchFamily="2" charset="-78"/>
                    </a:rPr>
                    <a:t>محصول</a:t>
                  </a:r>
                  <a:r>
                    <a:rPr sz="1000" b="1" dirty="0">
                      <a:solidFill>
                        <a:srgbClr val="000000"/>
                      </a:solidFill>
                      <a:latin typeface="B Nazanin"/>
                      <a:cs typeface="B Mitra" panose="00000400000000000000" pitchFamily="2" charset="-78"/>
                    </a:rPr>
                    <a:t>،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Nazanin"/>
                      <a:cs typeface="B Mitra" panose="00000400000000000000" pitchFamily="2" charset="-78"/>
                    </a:rPr>
                    <a:t>ترغیب</a:t>
                  </a:r>
                  <a:r>
                    <a:rPr sz="1000" b="1" dirty="0">
                      <a:solidFill>
                        <a:srgbClr val="000000"/>
                      </a:solidFill>
                      <a:latin typeface="B Nazanin"/>
                      <a:cs typeface="B Mitra" panose="00000400000000000000" pitchFamily="2" charset="-78"/>
                    </a:rPr>
                    <a:t> و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Nazanin"/>
                      <a:cs typeface="B Mitra" panose="00000400000000000000" pitchFamily="2" charset="-78"/>
                    </a:rPr>
                    <a:t>تشویق</a:t>
                  </a:r>
                  <a:r>
                    <a:rPr sz="1000" b="1" dirty="0">
                      <a:solidFill>
                        <a:srgbClr val="000000"/>
                      </a:solidFill>
                      <a:latin typeface="B Nazanin"/>
                      <a:cs typeface="B Mitra" panose="00000400000000000000" pitchFamily="2" charset="-78"/>
                    </a:rPr>
                    <a:t>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Nazanin"/>
                      <a:cs typeface="B Mitra" panose="00000400000000000000" pitchFamily="2" charset="-78"/>
                    </a:rPr>
                    <a:t>کرده</a:t>
                  </a:r>
                  <a:r>
                    <a:rPr sz="1000" b="1" dirty="0">
                      <a:solidFill>
                        <a:srgbClr val="000000"/>
                      </a:solidFill>
                      <a:latin typeface="B Nazanin"/>
                      <a:cs typeface="B Mitra" panose="00000400000000000000" pitchFamily="2" charset="-78"/>
                    </a:rPr>
                    <a:t> و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Nazanin"/>
                      <a:cs typeface="B Mitra" panose="00000400000000000000" pitchFamily="2" charset="-78"/>
                    </a:rPr>
                    <a:t>توانمند</a:t>
                  </a:r>
                  <a:r>
                    <a:rPr sz="1000" b="1" dirty="0">
                      <a:solidFill>
                        <a:srgbClr val="000000"/>
                      </a:solidFill>
                      <a:latin typeface="B Nazanin"/>
                      <a:cs typeface="B Mitra" panose="00000400000000000000" pitchFamily="2" charset="-78"/>
                    </a:rPr>
                    <a:t>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Nazanin"/>
                      <a:cs typeface="B Mitra" panose="00000400000000000000" pitchFamily="2" charset="-78"/>
                    </a:rPr>
                    <a:t>ساخته</a:t>
                  </a:r>
                  <a:r>
                    <a:rPr sz="1000" b="1" dirty="0">
                      <a:solidFill>
                        <a:srgbClr val="000000"/>
                      </a:solidFill>
                      <a:latin typeface="B Nazanin"/>
                      <a:cs typeface="B Mitra" panose="00000400000000000000" pitchFamily="2" charset="-78"/>
                    </a:rPr>
                    <a:t> و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Nazanin"/>
                      <a:cs typeface="B Mitra" panose="00000400000000000000" pitchFamily="2" charset="-78"/>
                    </a:rPr>
                    <a:t>اقدامات</a:t>
                  </a:r>
                  <a:r>
                    <a:rPr sz="1000" b="1" dirty="0">
                      <a:solidFill>
                        <a:srgbClr val="000000"/>
                      </a:solidFill>
                      <a:latin typeface="B Nazanin"/>
                      <a:cs typeface="B Mitra" panose="00000400000000000000" pitchFamily="2" charset="-78"/>
                    </a:rPr>
                    <a:t>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Nazanin"/>
                      <a:cs typeface="B Mitra" panose="00000400000000000000" pitchFamily="2" charset="-78"/>
                    </a:rPr>
                    <a:t>لازم</a:t>
                  </a:r>
                  <a:r>
                    <a:rPr sz="1000" b="1" dirty="0">
                      <a:solidFill>
                        <a:srgbClr val="000000"/>
                      </a:solidFill>
                      <a:latin typeface="B Nazanin"/>
                      <a:cs typeface="B Mitra" panose="00000400000000000000" pitchFamily="2" charset="-78"/>
                    </a:rPr>
                    <a:t>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Nazanin"/>
                      <a:cs typeface="B Mitra" panose="00000400000000000000" pitchFamily="2" charset="-78"/>
                    </a:rPr>
                    <a:t>را</a:t>
                  </a:r>
                  <a:r>
                    <a:rPr sz="1000" b="1" dirty="0">
                      <a:solidFill>
                        <a:srgbClr val="000000"/>
                      </a:solidFill>
                      <a:latin typeface="B Nazanin"/>
                      <a:cs typeface="B Mitra" panose="00000400000000000000" pitchFamily="2" charset="-78"/>
                    </a:rPr>
                    <a:t>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Nazanin"/>
                      <a:cs typeface="B Mitra" panose="00000400000000000000" pitchFamily="2" charset="-78"/>
                    </a:rPr>
                    <a:t>جهت</a:t>
                  </a:r>
                  <a:r>
                    <a:rPr sz="1000" b="1" dirty="0">
                      <a:solidFill>
                        <a:srgbClr val="000000"/>
                      </a:solidFill>
                      <a:latin typeface="B Nazanin"/>
                      <a:cs typeface="B Mitra" panose="00000400000000000000" pitchFamily="2" charset="-78"/>
                    </a:rPr>
                    <a:t>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Nazanin"/>
                      <a:cs typeface="B Mitra" panose="00000400000000000000" pitchFamily="2" charset="-78"/>
                    </a:rPr>
                    <a:t>افزایش</a:t>
                  </a:r>
                  <a:r>
                    <a:rPr sz="1000" b="1" dirty="0">
                      <a:solidFill>
                        <a:srgbClr val="000000"/>
                      </a:solidFill>
                      <a:latin typeface="B Nazanin"/>
                      <a:cs typeface="B Mitra" panose="00000400000000000000" pitchFamily="2" charset="-78"/>
                    </a:rPr>
                    <a:t>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Nazanin"/>
                      <a:cs typeface="B Mitra" panose="00000400000000000000" pitchFamily="2" charset="-78"/>
                    </a:rPr>
                    <a:t>انگیزه</a:t>
                  </a:r>
                  <a:r>
                    <a:rPr sz="1000" b="1" dirty="0">
                      <a:solidFill>
                        <a:srgbClr val="000000"/>
                      </a:solidFill>
                      <a:latin typeface="B Nazanin"/>
                      <a:cs typeface="B Mitra" panose="00000400000000000000" pitchFamily="2" charset="-78"/>
                    </a:rPr>
                    <a:t>  و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Nazanin"/>
                      <a:cs typeface="B Mitra" panose="00000400000000000000" pitchFamily="2" charset="-78"/>
                    </a:rPr>
                    <a:t>مشارکت</a:t>
                  </a:r>
                  <a:r>
                    <a:rPr sz="1000" b="1" dirty="0">
                      <a:solidFill>
                        <a:srgbClr val="000000"/>
                      </a:solidFill>
                      <a:latin typeface="B Nazanin"/>
                      <a:cs typeface="B Mitra" panose="00000400000000000000" pitchFamily="2" charset="-78"/>
                    </a:rPr>
                    <a:t>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Nazanin"/>
                      <a:cs typeface="B Mitra" panose="00000400000000000000" pitchFamily="2" charset="-78"/>
                    </a:rPr>
                    <a:t>آنها</a:t>
                  </a:r>
                  <a:r>
                    <a:rPr sz="1000" b="1" dirty="0">
                      <a:solidFill>
                        <a:srgbClr val="000000"/>
                      </a:solidFill>
                      <a:latin typeface="B Nazanin"/>
                      <a:cs typeface="B Mitra" panose="00000400000000000000" pitchFamily="2" charset="-78"/>
                    </a:rPr>
                    <a:t>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Nazanin"/>
                      <a:cs typeface="B Mitra" panose="00000400000000000000" pitchFamily="2" charset="-78"/>
                    </a:rPr>
                    <a:t>در</a:t>
                  </a:r>
                  <a:r>
                    <a:rPr sz="1000" b="1" dirty="0">
                      <a:solidFill>
                        <a:srgbClr val="000000"/>
                      </a:solidFill>
                      <a:latin typeface="B Nazanin"/>
                      <a:cs typeface="B Mitra" panose="00000400000000000000" pitchFamily="2" charset="-78"/>
                    </a:rPr>
                    <a:t>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Nazanin"/>
                      <a:cs typeface="B Mitra" panose="00000400000000000000" pitchFamily="2" charset="-78"/>
                    </a:rPr>
                    <a:t>بهبود</a:t>
                  </a:r>
                  <a:r>
                    <a:rPr sz="1000" b="1" dirty="0">
                      <a:solidFill>
                        <a:srgbClr val="000000"/>
                      </a:solidFill>
                      <a:latin typeface="B Nazanin"/>
                      <a:cs typeface="B Mitra" panose="00000400000000000000" pitchFamily="2" charset="-78"/>
                    </a:rPr>
                    <a:t> كيفيت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Nazanin"/>
                      <a:cs typeface="B Mitra" panose="00000400000000000000" pitchFamily="2" charset="-78"/>
                    </a:rPr>
                    <a:t>محصول</a:t>
                  </a:r>
                  <a:r>
                    <a:rPr sz="1000" b="1" dirty="0">
                      <a:solidFill>
                        <a:srgbClr val="000000"/>
                      </a:solidFill>
                      <a:latin typeface="B Nazanin"/>
                      <a:cs typeface="B Mitra" panose="00000400000000000000" pitchFamily="2" charset="-78"/>
                    </a:rPr>
                    <a:t>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Nazanin"/>
                      <a:cs typeface="B Mitra" panose="00000400000000000000" pitchFamily="2" charset="-78"/>
                    </a:rPr>
                    <a:t>به</a:t>
                  </a:r>
                  <a:r>
                    <a:rPr sz="1000" b="1" dirty="0">
                      <a:solidFill>
                        <a:srgbClr val="000000"/>
                      </a:solidFill>
                      <a:latin typeface="B Nazanin"/>
                      <a:cs typeface="B Mitra" panose="00000400000000000000" pitchFamily="2" charset="-78"/>
                    </a:rPr>
                    <a:t>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Nazanin"/>
                      <a:cs typeface="B Mitra" panose="00000400000000000000" pitchFamily="2" charset="-78"/>
                    </a:rPr>
                    <a:t>عمل</a:t>
                  </a:r>
                  <a:r>
                    <a:rPr sz="1000" b="1" dirty="0">
                      <a:solidFill>
                        <a:srgbClr val="000000"/>
                      </a:solidFill>
                      <a:latin typeface="B Nazanin"/>
                      <a:cs typeface="B Mitra" panose="00000400000000000000" pitchFamily="2" charset="-78"/>
                    </a:rPr>
                    <a:t>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Nazanin"/>
                      <a:cs typeface="B Mitra" panose="00000400000000000000" pitchFamily="2" charset="-78"/>
                    </a:rPr>
                    <a:t>مي‌آورند</a:t>
                  </a:r>
                  <a:r>
                    <a:rPr sz="1000" b="1" dirty="0">
                      <a:solidFill>
                        <a:srgbClr val="000000"/>
                      </a:solidFill>
                      <a:latin typeface="B Nazanin"/>
                      <a:cs typeface="B Mitra" panose="00000400000000000000" pitchFamily="2" charset="-78"/>
                    </a:rPr>
                    <a:t>.</a:t>
                  </a:r>
                </a:p>
              </p:txBody>
            </p:sp>
            <p:sp>
              <p:nvSpPr>
                <p:cNvPr id="882" name="Freeform 881"/>
                <p:cNvSpPr/>
                <p:nvPr/>
              </p:nvSpPr>
              <p:spPr>
                <a:xfrm>
                  <a:off x="675086" y="5166303"/>
                  <a:ext cx="2810114" cy="11952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74800" h="101232">
                      <a:moveTo>
                        <a:pt x="0" y="0"/>
                      </a:moveTo>
                      <a:lnTo>
                        <a:pt x="2074800" y="0"/>
                      </a:lnTo>
                      <a:lnTo>
                        <a:pt x="2074800" y="101232"/>
                      </a:lnTo>
                      <a:lnTo>
                        <a:pt x="0" y="1012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BBC9D"/>
                </a:solidFill>
                <a:ln w="7600" cap="flat">
                  <a:solidFill>
                    <a:srgbClr val="1BBC9D"/>
                  </a:solidFill>
                  <a:bevel/>
                </a:ln>
              </p:spPr>
            </p:sp>
          </p:grpSp>
        </p:grpSp>
        <p:grpSp>
          <p:nvGrpSpPr>
            <p:cNvPr id="883" name="List"/>
            <p:cNvGrpSpPr/>
            <p:nvPr/>
          </p:nvGrpSpPr>
          <p:grpSpPr>
            <a:xfrm>
              <a:off x="5035600" y="412261"/>
              <a:ext cx="2919561" cy="1649838"/>
              <a:chOff x="5035600" y="412261"/>
              <a:chExt cx="2919561" cy="1649838"/>
            </a:xfrm>
          </p:grpSpPr>
          <p:grpSp>
            <p:nvGrpSpPr>
              <p:cNvPr id="884" name="Group 883"/>
              <p:cNvGrpSpPr/>
              <p:nvPr/>
            </p:nvGrpSpPr>
            <p:grpSpPr>
              <a:xfrm>
                <a:off x="5035600" y="412261"/>
                <a:ext cx="2919561" cy="1649838"/>
                <a:chOff x="5035600" y="412261"/>
                <a:chExt cx="2919561" cy="1649838"/>
              </a:xfrm>
            </p:grpSpPr>
            <p:sp>
              <p:nvSpPr>
                <p:cNvPr id="885" name="Freeform 884"/>
                <p:cNvSpPr/>
                <p:nvPr/>
              </p:nvSpPr>
              <p:spPr>
                <a:xfrm>
                  <a:off x="5035600" y="597458"/>
                  <a:ext cx="2919561" cy="1464641"/>
                </a:xfrm>
                <a:custGeom>
                  <a:avLst/>
                  <a:gdLst>
                    <a:gd name="rtl" fmla="*/ 30400 w 2302800"/>
                    <a:gd name="rtt" fmla="*/ 153969 h 1372986"/>
                    <a:gd name="rtr" fmla="*/ 2272400 w 2302800"/>
                    <a:gd name="rtb" fmla="*/ 1357786 h 1372986"/>
                  </a:gdLst>
                  <a:ahLst/>
                  <a:cxnLst/>
                  <a:rect l="rtl" t="rtt" r="rtr" b="rtb"/>
                  <a:pathLst>
                    <a:path w="2302800" h="1372986">
                      <a:moveTo>
                        <a:pt x="0" y="0"/>
                      </a:moveTo>
                      <a:lnTo>
                        <a:pt x="2302800" y="0"/>
                      </a:lnTo>
                      <a:lnTo>
                        <a:pt x="2302800" y="1372986"/>
                      </a:lnTo>
                      <a:lnTo>
                        <a:pt x="0" y="137298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600" cap="flat">
                  <a:solidFill>
                    <a:srgbClr val="1BBC9D"/>
                  </a:solidFill>
                  <a:bevel/>
                </a:ln>
                <a:effectLst>
                  <a:outerShdw dist="21496" dir="2700000" algn="tl">
                    <a:srgbClr val="000000">
                      <a:alpha val="20000"/>
                    </a:srgbClr>
                  </a:outerShdw>
                </a:effectLst>
              </p:spPr>
              <p:txBody>
                <a:bodyPr wrap="square" lIns="28000" tIns="18000" rIns="28000" bIns="18000" rtlCol="0" anchor="ctr"/>
                <a:lstStyle/>
                <a:p>
                  <a:pPr algn="ctr"/>
                  <a:r>
                    <a:rPr sz="10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مديران‌ارشد‌سازمان</a:t>
                  </a:r>
                  <a:r>
                    <a:rPr sz="10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اطمينان‌حاصل‌می‌نمايندکه</a:t>
                  </a:r>
                  <a:r>
                    <a:rPr sz="10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نيازهاي‌حال‌و</a:t>
                  </a:r>
                  <a:r>
                    <a:rPr sz="10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آينده مشتريان و ساير ذي‌نفعان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شناسائی</a:t>
                  </a:r>
                  <a:r>
                    <a:rPr sz="10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شده</a:t>
                  </a:r>
                  <a:r>
                    <a:rPr sz="10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و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براساس</a:t>
                  </a:r>
                  <a:r>
                    <a:rPr sz="10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آن</a:t>
                  </a:r>
                  <a:r>
                    <a:rPr sz="10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راهبرد</a:t>
                  </a:r>
                  <a:r>
                    <a:rPr sz="10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سازمان</a:t>
                  </a:r>
                  <a:r>
                    <a:rPr sz="10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تدوین</a:t>
                  </a:r>
                  <a:r>
                    <a:rPr sz="10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و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جاری</a:t>
                  </a:r>
                  <a:r>
                    <a:rPr sz="10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مي‌گردد. ارزش‌هاي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سازمانی</a:t>
                  </a:r>
                  <a:r>
                    <a:rPr sz="10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و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سيستم‌هاي‌مديريتي</a:t>
                  </a:r>
                  <a:r>
                    <a:rPr sz="10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لازم</a:t>
                  </a:r>
                  <a:r>
                    <a:rPr sz="10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براي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ارتقاء</a:t>
                  </a:r>
                  <a:r>
                    <a:rPr sz="10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ابعاد</a:t>
                  </a:r>
                  <a:r>
                    <a:rPr sz="10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گوناگون‌كيفيت</a:t>
                  </a:r>
                  <a:r>
                    <a:rPr sz="10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محصول</a:t>
                  </a:r>
                  <a:r>
                    <a:rPr sz="10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را</a:t>
                  </a:r>
                  <a:r>
                    <a:rPr sz="10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تعریف</a:t>
                  </a:r>
                  <a:r>
                    <a:rPr sz="10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، اندازه‌گيري و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بازنگري‌مي‌نمايد</a:t>
                  </a:r>
                  <a:r>
                    <a:rPr sz="10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. مديريت ‌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ارشد</a:t>
                  </a:r>
                  <a:r>
                    <a:rPr sz="10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دستیابی</a:t>
                  </a:r>
                  <a:r>
                    <a:rPr sz="10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به</a:t>
                  </a:r>
                  <a:r>
                    <a:rPr sz="10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كيفيت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محصول</a:t>
                  </a:r>
                  <a:r>
                    <a:rPr sz="10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و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استمرار</a:t>
                  </a:r>
                  <a:r>
                    <a:rPr sz="10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آن</a:t>
                  </a:r>
                  <a:r>
                    <a:rPr sz="10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را</a:t>
                  </a:r>
                  <a:r>
                    <a:rPr sz="10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از</a:t>
                  </a:r>
                  <a:r>
                    <a:rPr sz="10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طريق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اقدامات</a:t>
                  </a:r>
                  <a:r>
                    <a:rPr sz="10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و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رفتارهای</a:t>
                  </a:r>
                  <a:r>
                    <a:rPr sz="10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خود</a:t>
                  </a:r>
                  <a:r>
                    <a:rPr sz="10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شخصاً</a:t>
                  </a:r>
                  <a:r>
                    <a:rPr sz="10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تسهیل</a:t>
                  </a:r>
                  <a:r>
                    <a:rPr sz="10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و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پشتیبانی</a:t>
                  </a:r>
                  <a:r>
                    <a:rPr sz="10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می‌نماید.</a:t>
                  </a:r>
                </a:p>
                <a:p>
                  <a:pPr algn="ctr"/>
                  <a:endParaRPr sz="1000" b="1" dirty="0">
                    <a:solidFill>
                      <a:srgbClr val="000000"/>
                    </a:solidFill>
                    <a:latin typeface="B Mitra"/>
                    <a:cs typeface="B Mitra" panose="00000400000000000000" pitchFamily="2" charset="-78"/>
                  </a:endParaRPr>
                </a:p>
              </p:txBody>
            </p:sp>
            <p:sp>
              <p:nvSpPr>
                <p:cNvPr id="886" name="Freeform 885"/>
                <p:cNvSpPr/>
                <p:nvPr/>
              </p:nvSpPr>
              <p:spPr>
                <a:xfrm>
                  <a:off x="5035600" y="412261"/>
                  <a:ext cx="2919560" cy="12356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02800" h="123569">
                      <a:moveTo>
                        <a:pt x="0" y="0"/>
                      </a:moveTo>
                      <a:lnTo>
                        <a:pt x="2302800" y="0"/>
                      </a:lnTo>
                      <a:lnTo>
                        <a:pt x="2302800" y="123569"/>
                      </a:lnTo>
                      <a:lnTo>
                        <a:pt x="0" y="1235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BBC9D"/>
                </a:solidFill>
                <a:ln w="7600" cap="flat">
                  <a:solidFill>
                    <a:srgbClr val="1BBC9D"/>
                  </a:solidFill>
                  <a:bevel/>
                </a:ln>
              </p:spPr>
            </p:sp>
          </p:grpSp>
        </p:grpSp>
        <p:grpSp>
          <p:nvGrpSpPr>
            <p:cNvPr id="891" name="List"/>
            <p:cNvGrpSpPr/>
            <p:nvPr/>
          </p:nvGrpSpPr>
          <p:grpSpPr>
            <a:xfrm>
              <a:off x="5788000" y="4453814"/>
              <a:ext cx="2551861" cy="836000"/>
              <a:chOff x="5788000" y="4453814"/>
              <a:chExt cx="2551861" cy="836000"/>
            </a:xfrm>
          </p:grpSpPr>
          <p:grpSp>
            <p:nvGrpSpPr>
              <p:cNvPr id="892" name="Group 891"/>
              <p:cNvGrpSpPr/>
              <p:nvPr/>
            </p:nvGrpSpPr>
            <p:grpSpPr>
              <a:xfrm>
                <a:off x="5788000" y="4453814"/>
                <a:ext cx="2551861" cy="836000"/>
                <a:chOff x="5788000" y="4453814"/>
                <a:chExt cx="2551861" cy="836000"/>
              </a:xfrm>
            </p:grpSpPr>
            <p:sp>
              <p:nvSpPr>
                <p:cNvPr id="893" name="Freeform 892"/>
                <p:cNvSpPr/>
                <p:nvPr/>
              </p:nvSpPr>
              <p:spPr>
                <a:xfrm>
                  <a:off x="5788000" y="4453814"/>
                  <a:ext cx="2551861" cy="836000"/>
                </a:xfrm>
                <a:custGeom>
                  <a:avLst/>
                  <a:gdLst>
                    <a:gd name="rtl" fmla="*/ 30400 w 1998800"/>
                    <a:gd name="rtt" fmla="*/ 129200 h 836000"/>
                    <a:gd name="rtr" fmla="*/ 1968400 w 1998800"/>
                    <a:gd name="rtb" fmla="*/ 820800 h 836000"/>
                  </a:gdLst>
                  <a:ahLst/>
                  <a:cxnLst/>
                  <a:rect l="rtl" t="rtt" r="rtr" b="rtb"/>
                  <a:pathLst>
                    <a:path w="1998800" h="836000">
                      <a:moveTo>
                        <a:pt x="0" y="0"/>
                      </a:moveTo>
                      <a:lnTo>
                        <a:pt x="1998800" y="0"/>
                      </a:lnTo>
                      <a:lnTo>
                        <a:pt x="1998800" y="836000"/>
                      </a:lnTo>
                      <a:lnTo>
                        <a:pt x="0" y="836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600" cap="flat">
                  <a:solidFill>
                    <a:srgbClr val="1BBC9D"/>
                  </a:solidFill>
                  <a:bevel/>
                </a:ln>
                <a:effectLst>
                  <a:outerShdw dist="21496" dir="2700000" algn="tl">
                    <a:srgbClr val="000000">
                      <a:alpha val="20000"/>
                    </a:srgbClr>
                  </a:outerShdw>
                </a:effectLst>
              </p:spPr>
              <p:txBody>
                <a:bodyPr wrap="square" lIns="28000" tIns="18000" rIns="28000" bIns="18000" rtlCol="0" anchor="ctr"/>
                <a:lstStyle/>
                <a:p>
                  <a:pPr algn="ctr"/>
                  <a:r>
                    <a:rPr sz="10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سازمانهای</a:t>
                  </a:r>
                  <a:r>
                    <a:rPr sz="10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موفق</a:t>
                  </a:r>
                  <a:r>
                    <a:rPr sz="10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،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شراكت‌ها</a:t>
                  </a:r>
                  <a:r>
                    <a:rPr sz="10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،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تأمين‌كنندگان</a:t>
                  </a:r>
                  <a:r>
                    <a:rPr sz="10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و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منابع</a:t>
                  </a:r>
                  <a:r>
                    <a:rPr sz="10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درونی</a:t>
                  </a:r>
                  <a:r>
                    <a:rPr sz="10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را</a:t>
                  </a:r>
                  <a:r>
                    <a:rPr sz="10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براي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حمایت</a:t>
                  </a:r>
                  <a:r>
                    <a:rPr sz="10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از</a:t>
                  </a:r>
                  <a:r>
                    <a:rPr sz="10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راهبردهای</a:t>
                  </a:r>
                  <a:r>
                    <a:rPr sz="10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كيفيت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محصول</a:t>
                  </a:r>
                  <a:r>
                    <a:rPr sz="10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و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عملکرد</a:t>
                  </a:r>
                  <a:r>
                    <a:rPr sz="10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مؤثر</a:t>
                  </a:r>
                  <a:r>
                    <a:rPr sz="10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فرآيندهاي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ذیربط</a:t>
                  </a:r>
                  <a:r>
                    <a:rPr sz="10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،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طرح</a:t>
                  </a:r>
                  <a:r>
                    <a:rPr sz="10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ريزي</a:t>
                  </a:r>
                  <a:r>
                    <a:rPr sz="10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و مديريت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مي</a:t>
                  </a:r>
                  <a:r>
                    <a:rPr sz="10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</a:t>
                  </a:r>
                  <a:r>
                    <a:rPr sz="10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کنند</a:t>
                  </a:r>
                  <a:r>
                    <a:rPr sz="10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.</a:t>
                  </a:r>
                </a:p>
                <a:p>
                  <a:pPr algn="ctr"/>
                  <a:endParaRPr sz="1000" b="1" dirty="0">
                    <a:solidFill>
                      <a:srgbClr val="000000"/>
                    </a:solidFill>
                    <a:latin typeface="B Mitra"/>
                    <a:cs typeface="B Mitra" panose="00000400000000000000" pitchFamily="2" charset="-78"/>
                  </a:endParaRPr>
                </a:p>
              </p:txBody>
            </p:sp>
            <p:sp>
              <p:nvSpPr>
                <p:cNvPr id="894" name="Freeform 893"/>
                <p:cNvSpPr/>
                <p:nvPr/>
              </p:nvSpPr>
              <p:spPr>
                <a:xfrm>
                  <a:off x="5788000" y="4453815"/>
                  <a:ext cx="2551861" cy="987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98800" h="98800">
                      <a:moveTo>
                        <a:pt x="0" y="0"/>
                      </a:moveTo>
                      <a:lnTo>
                        <a:pt x="1998800" y="0"/>
                      </a:lnTo>
                      <a:lnTo>
                        <a:pt x="1998800" y="98800"/>
                      </a:lnTo>
                      <a:lnTo>
                        <a:pt x="0" y="988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BBC9D"/>
                </a:solidFill>
                <a:ln w="7600" cap="flat">
                  <a:solidFill>
                    <a:srgbClr val="1BBC9D"/>
                  </a:solidFill>
                  <a:bevel/>
                </a:ln>
              </p:spPr>
            </p:sp>
          </p:grpSp>
        </p:grpSp>
      </p:grpSp>
      <p:sp>
        <p:nvSpPr>
          <p:cNvPr id="138" name="Rectangle 34"/>
          <p:cNvSpPr txBox="1">
            <a:spLocks noChangeArrowheads="1"/>
          </p:cNvSpPr>
          <p:nvPr/>
        </p:nvSpPr>
        <p:spPr>
          <a:xfrm>
            <a:off x="3939835" y="274638"/>
            <a:ext cx="6609672" cy="715962"/>
          </a:xfrm>
          <a:prstGeom prst="rect">
            <a:avLst/>
          </a:prstGeom>
        </p:spPr>
        <p:txBody>
          <a:bodyPr/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B Mitra" pitchFamily="2" charset="-78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r>
              <a:rPr lang="fa-IR" sz="3200" b="1" kern="1200" dirty="0" smtClean="0">
                <a:solidFill>
                  <a:schemeClr val="accent6"/>
                </a:solidFill>
                <a:latin typeface="Times New Roman" pitchFamily="18" charset="0"/>
                <a:ea typeface="+mn-ea"/>
              </a:rPr>
              <a:t>معیارهای توانمند سازها</a:t>
            </a:r>
            <a:endParaRPr lang="en-US" sz="3200" b="1" kern="1200" dirty="0">
              <a:solidFill>
                <a:schemeClr val="accent6"/>
              </a:solidFill>
              <a:latin typeface="Times New Roman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1791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Page-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roup261"/>
          <p:cNvGrpSpPr/>
          <p:nvPr/>
        </p:nvGrpSpPr>
        <p:grpSpPr>
          <a:xfrm>
            <a:off x="887959" y="1258461"/>
            <a:ext cx="10343926" cy="5362537"/>
            <a:chOff x="57600" y="237000"/>
            <a:chExt cx="9028800" cy="6384000"/>
          </a:xfrm>
        </p:grpSpPr>
        <p:grpSp>
          <p:nvGrpSpPr>
            <p:cNvPr id="234" name="Background"/>
            <p:cNvGrpSpPr/>
            <p:nvPr/>
          </p:nvGrpSpPr>
          <p:grpSpPr>
            <a:xfrm>
              <a:off x="57600" y="237000"/>
              <a:ext cx="9028800" cy="6384000"/>
              <a:chOff x="57600" y="237000"/>
              <a:chExt cx="9028800" cy="6384000"/>
            </a:xfrm>
          </p:grpSpPr>
          <p:sp>
            <p:nvSpPr>
              <p:cNvPr id="235" name="Freeform 234"/>
              <p:cNvSpPr/>
              <p:nvPr/>
            </p:nvSpPr>
            <p:spPr>
              <a:xfrm>
                <a:off x="57600" y="237000"/>
                <a:ext cx="9028800" cy="6384000"/>
              </a:xfrm>
              <a:custGeom>
                <a:avLst/>
                <a:gdLst/>
                <a:ahLst/>
                <a:cxnLst/>
                <a:rect l="0" t="0" r="0" b="0"/>
                <a:pathLst>
                  <a:path w="9028800" h="6384000">
                    <a:moveTo>
                      <a:pt x="0" y="0"/>
                    </a:moveTo>
                    <a:lnTo>
                      <a:pt x="9028800" y="0"/>
                    </a:lnTo>
                    <a:lnTo>
                      <a:pt x="9028800" y="6384000"/>
                    </a:lnTo>
                    <a:lnTo>
                      <a:pt x="0" y="6384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00" cap="flat">
                <a:noFill/>
                <a:bevel/>
              </a:ln>
            </p:spPr>
          </p:sp>
          <p:sp>
            <p:nvSpPr>
              <p:cNvPr id="236" name="Freeform 235"/>
              <p:cNvSpPr/>
              <p:nvPr/>
            </p:nvSpPr>
            <p:spPr>
              <a:xfrm>
                <a:off x="1095400" y="2062099"/>
                <a:ext cx="841008" cy="848580"/>
              </a:xfrm>
              <a:custGeom>
                <a:avLst/>
                <a:gdLst/>
                <a:ahLst/>
                <a:cxnLst/>
                <a:rect l="0" t="0" r="0" b="0"/>
                <a:pathLst>
                  <a:path w="841008" h="848580">
                    <a:moveTo>
                      <a:pt x="0" y="424290"/>
                    </a:moveTo>
                    <a:cubicBezTo>
                      <a:pt x="0" y="189932"/>
                      <a:pt x="188112" y="0"/>
                      <a:pt x="420504" y="0"/>
                    </a:cubicBezTo>
                    <a:cubicBezTo>
                      <a:pt x="652518" y="0"/>
                      <a:pt x="841008" y="189932"/>
                      <a:pt x="841008" y="424290"/>
                    </a:cubicBezTo>
                    <a:cubicBezTo>
                      <a:pt x="841008" y="658520"/>
                      <a:pt x="652518" y="848580"/>
                      <a:pt x="420504" y="848580"/>
                    </a:cubicBezTo>
                    <a:cubicBezTo>
                      <a:pt x="188112" y="848580"/>
                      <a:pt x="0" y="658520"/>
                      <a:pt x="0" y="424290"/>
                    </a:cubicBezTo>
                    <a:close/>
                  </a:path>
                </a:pathLst>
              </a:custGeom>
              <a:solidFill>
                <a:srgbClr val="00AEEE">
                  <a:alpha val="10000"/>
                </a:srgbClr>
              </a:solidFill>
              <a:ln w="7600" cap="flat">
                <a:noFill/>
                <a:bevel/>
              </a:ln>
            </p:spPr>
          </p:sp>
          <p:sp>
            <p:nvSpPr>
              <p:cNvPr id="237" name="Freeform 236"/>
              <p:cNvSpPr/>
              <p:nvPr/>
            </p:nvSpPr>
            <p:spPr>
              <a:xfrm>
                <a:off x="1224640" y="3351224"/>
                <a:ext cx="2635967" cy="2659702"/>
              </a:xfrm>
              <a:custGeom>
                <a:avLst/>
                <a:gdLst/>
                <a:ahLst/>
                <a:cxnLst/>
                <a:rect l="0" t="0" r="0" b="0"/>
                <a:pathLst>
                  <a:path w="2635967" h="2659702">
                    <a:moveTo>
                      <a:pt x="0" y="1329851"/>
                    </a:moveTo>
                    <a:cubicBezTo>
                      <a:pt x="0" y="595239"/>
                      <a:pt x="590056" y="0"/>
                      <a:pt x="1317984" y="0"/>
                    </a:cubicBezTo>
                    <a:cubicBezTo>
                      <a:pt x="2045787" y="0"/>
                      <a:pt x="2635967" y="595239"/>
                      <a:pt x="2635967" y="1329851"/>
                    </a:cubicBezTo>
                    <a:cubicBezTo>
                      <a:pt x="2635967" y="2064080"/>
                      <a:pt x="2045787" y="2659702"/>
                      <a:pt x="1317984" y="2659702"/>
                    </a:cubicBezTo>
                    <a:cubicBezTo>
                      <a:pt x="590056" y="2659702"/>
                      <a:pt x="0" y="2064080"/>
                      <a:pt x="0" y="1329851"/>
                    </a:cubicBezTo>
                    <a:close/>
                  </a:path>
                </a:pathLst>
              </a:custGeom>
              <a:solidFill>
                <a:srgbClr val="00AEEE">
                  <a:alpha val="10000"/>
                </a:srgbClr>
              </a:solidFill>
              <a:ln w="7600" cap="flat">
                <a:noFill/>
                <a:bevel/>
              </a:ln>
            </p:spPr>
          </p:sp>
          <p:sp>
            <p:nvSpPr>
              <p:cNvPr id="238" name="Freeform 237"/>
              <p:cNvSpPr/>
              <p:nvPr/>
            </p:nvSpPr>
            <p:spPr>
              <a:xfrm>
                <a:off x="3294763" y="3138981"/>
                <a:ext cx="1342050" cy="1354519"/>
              </a:xfrm>
              <a:custGeom>
                <a:avLst/>
                <a:gdLst/>
                <a:ahLst/>
                <a:cxnLst/>
                <a:rect l="0" t="0" r="0" b="0"/>
                <a:pathLst>
                  <a:path w="1342050" h="1354519">
                    <a:moveTo>
                      <a:pt x="0" y="677259"/>
                    </a:moveTo>
                    <a:cubicBezTo>
                      <a:pt x="0" y="303163"/>
                      <a:pt x="300203" y="0"/>
                      <a:pt x="671025" y="0"/>
                    </a:cubicBezTo>
                    <a:cubicBezTo>
                      <a:pt x="1041468" y="0"/>
                      <a:pt x="1342050" y="303163"/>
                      <a:pt x="1342050" y="677259"/>
                    </a:cubicBezTo>
                    <a:cubicBezTo>
                      <a:pt x="1342050" y="1051103"/>
                      <a:pt x="1041468" y="1354519"/>
                      <a:pt x="671025" y="1354519"/>
                    </a:cubicBezTo>
                    <a:cubicBezTo>
                      <a:pt x="300203" y="1354519"/>
                      <a:pt x="0" y="1051103"/>
                      <a:pt x="0" y="677259"/>
                    </a:cubicBezTo>
                    <a:close/>
                  </a:path>
                </a:pathLst>
              </a:custGeom>
              <a:solidFill>
                <a:srgbClr val="00AEEE">
                  <a:alpha val="10000"/>
                </a:srgbClr>
              </a:solidFill>
              <a:ln w="7600" cap="flat">
                <a:noFill/>
                <a:bevel/>
              </a:ln>
            </p:spPr>
          </p:sp>
          <p:sp>
            <p:nvSpPr>
              <p:cNvPr id="239" name="Freeform 238"/>
              <p:cNvSpPr/>
              <p:nvPr/>
            </p:nvSpPr>
            <p:spPr>
              <a:xfrm>
                <a:off x="5444385" y="2406047"/>
                <a:ext cx="984347" cy="993210"/>
              </a:xfrm>
              <a:custGeom>
                <a:avLst/>
                <a:gdLst/>
                <a:ahLst/>
                <a:cxnLst/>
                <a:rect l="0" t="0" r="0" b="0"/>
                <a:pathLst>
                  <a:path w="984347" h="993210">
                    <a:moveTo>
                      <a:pt x="0" y="496605"/>
                    </a:moveTo>
                    <a:cubicBezTo>
                      <a:pt x="0" y="222230"/>
                      <a:pt x="220139" y="0"/>
                      <a:pt x="492173" y="0"/>
                    </a:cubicBezTo>
                    <a:cubicBezTo>
                      <a:pt x="763779" y="0"/>
                      <a:pt x="984347" y="222230"/>
                      <a:pt x="984347" y="496605"/>
                    </a:cubicBezTo>
                    <a:cubicBezTo>
                      <a:pt x="984347" y="770764"/>
                      <a:pt x="763779" y="993210"/>
                      <a:pt x="492173" y="993210"/>
                    </a:cubicBezTo>
                    <a:cubicBezTo>
                      <a:pt x="220139" y="993210"/>
                      <a:pt x="0" y="770764"/>
                      <a:pt x="0" y="496605"/>
                    </a:cubicBezTo>
                    <a:close/>
                  </a:path>
                </a:pathLst>
              </a:custGeom>
              <a:solidFill>
                <a:srgbClr val="00AEEE">
                  <a:alpha val="10000"/>
                </a:srgbClr>
              </a:solidFill>
              <a:ln w="7600" cap="flat">
                <a:noFill/>
                <a:bevel/>
              </a:ln>
            </p:spPr>
          </p:sp>
          <p:sp>
            <p:nvSpPr>
              <p:cNvPr id="240" name="Freeform 239"/>
              <p:cNvSpPr/>
              <p:nvPr/>
            </p:nvSpPr>
            <p:spPr>
              <a:xfrm>
                <a:off x="5784810" y="4346655"/>
                <a:ext cx="727687" cy="734237"/>
              </a:xfrm>
              <a:custGeom>
                <a:avLst/>
                <a:gdLst/>
                <a:ahLst/>
                <a:cxnLst/>
                <a:rect l="0" t="0" r="0" b="0"/>
                <a:pathLst>
                  <a:path w="727687" h="734237">
                    <a:moveTo>
                      <a:pt x="0" y="367118"/>
                    </a:moveTo>
                    <a:cubicBezTo>
                      <a:pt x="0" y="164110"/>
                      <a:pt x="162898" y="0"/>
                      <a:pt x="363843" y="0"/>
                    </a:cubicBezTo>
                    <a:cubicBezTo>
                      <a:pt x="564789" y="0"/>
                      <a:pt x="727687" y="164110"/>
                      <a:pt x="727687" y="367118"/>
                    </a:cubicBezTo>
                    <a:cubicBezTo>
                      <a:pt x="727687" y="569618"/>
                      <a:pt x="564789" y="734237"/>
                      <a:pt x="363843" y="734237"/>
                    </a:cubicBezTo>
                    <a:cubicBezTo>
                      <a:pt x="162898" y="734237"/>
                      <a:pt x="0" y="569618"/>
                      <a:pt x="0" y="367118"/>
                    </a:cubicBezTo>
                    <a:close/>
                  </a:path>
                </a:pathLst>
              </a:custGeom>
              <a:solidFill>
                <a:srgbClr val="00AEEE">
                  <a:alpha val="10000"/>
                </a:srgbClr>
              </a:solidFill>
              <a:ln w="7600" cap="flat">
                <a:noFill/>
                <a:bevel/>
              </a:ln>
            </p:spPr>
          </p:sp>
          <p:sp>
            <p:nvSpPr>
              <p:cNvPr id="241" name="Freeform 240"/>
              <p:cNvSpPr/>
              <p:nvPr/>
            </p:nvSpPr>
            <p:spPr>
              <a:xfrm>
                <a:off x="7955160" y="4289484"/>
                <a:ext cx="517720" cy="521999"/>
              </a:xfrm>
              <a:custGeom>
                <a:avLst/>
                <a:gdLst/>
                <a:ahLst/>
                <a:cxnLst/>
                <a:rect l="0" t="0" r="0" b="0"/>
                <a:pathLst>
                  <a:path w="517720" h="521999">
                    <a:moveTo>
                      <a:pt x="0" y="261000"/>
                    </a:moveTo>
                    <a:cubicBezTo>
                      <a:pt x="0" y="116755"/>
                      <a:pt x="115838" y="0"/>
                      <a:pt x="258860" y="0"/>
                    </a:cubicBezTo>
                    <a:cubicBezTo>
                      <a:pt x="401627" y="0"/>
                      <a:pt x="517720" y="116755"/>
                      <a:pt x="517720" y="261000"/>
                    </a:cubicBezTo>
                    <a:cubicBezTo>
                      <a:pt x="517720" y="405116"/>
                      <a:pt x="401627" y="521999"/>
                      <a:pt x="258860" y="521999"/>
                    </a:cubicBezTo>
                    <a:cubicBezTo>
                      <a:pt x="115838" y="521999"/>
                      <a:pt x="0" y="405116"/>
                      <a:pt x="0" y="261000"/>
                    </a:cubicBezTo>
                    <a:close/>
                  </a:path>
                </a:pathLst>
              </a:custGeom>
              <a:solidFill>
                <a:srgbClr val="00AEEE">
                  <a:alpha val="10000"/>
                </a:srgbClr>
              </a:solidFill>
              <a:ln w="7600" cap="flat">
                <a:noFill/>
                <a:bevel/>
              </a:ln>
            </p:spPr>
          </p:sp>
          <p:sp>
            <p:nvSpPr>
              <p:cNvPr id="242" name="Freeform 241"/>
              <p:cNvSpPr/>
              <p:nvPr/>
            </p:nvSpPr>
            <p:spPr>
              <a:xfrm>
                <a:off x="8339861" y="2547761"/>
                <a:ext cx="258859" cy="260808"/>
              </a:xfrm>
              <a:custGeom>
                <a:avLst/>
                <a:gdLst/>
                <a:ahLst/>
                <a:cxnLst/>
                <a:rect l="0" t="0" r="0" b="0"/>
                <a:pathLst>
                  <a:path w="258859" h="260808">
                    <a:moveTo>
                      <a:pt x="0" y="130404"/>
                    </a:moveTo>
                    <a:cubicBezTo>
                      <a:pt x="0" y="58186"/>
                      <a:pt x="57921" y="0"/>
                      <a:pt x="129430" y="0"/>
                    </a:cubicBezTo>
                    <a:cubicBezTo>
                      <a:pt x="200814" y="0"/>
                      <a:pt x="258859" y="58186"/>
                      <a:pt x="258859" y="130404"/>
                    </a:cubicBezTo>
                    <a:cubicBezTo>
                      <a:pt x="258859" y="202368"/>
                      <a:pt x="200814" y="260808"/>
                      <a:pt x="129430" y="260808"/>
                    </a:cubicBezTo>
                    <a:cubicBezTo>
                      <a:pt x="57921" y="260808"/>
                      <a:pt x="0" y="202368"/>
                      <a:pt x="0" y="130404"/>
                    </a:cubicBezTo>
                    <a:close/>
                  </a:path>
                </a:pathLst>
              </a:custGeom>
              <a:solidFill>
                <a:srgbClr val="00AEEE">
                  <a:alpha val="10000"/>
                </a:srgbClr>
              </a:solidFill>
              <a:ln w="7600" cap="flat">
                <a:noFill/>
                <a:bevel/>
              </a:ln>
            </p:spPr>
          </p:sp>
          <p:sp>
            <p:nvSpPr>
              <p:cNvPr id="243" name="Freeform 242"/>
              <p:cNvSpPr/>
              <p:nvPr/>
            </p:nvSpPr>
            <p:spPr>
              <a:xfrm>
                <a:off x="5235257" y="4411666"/>
                <a:ext cx="274778" cy="277634"/>
              </a:xfrm>
              <a:custGeom>
                <a:avLst/>
                <a:gdLst/>
                <a:ahLst/>
                <a:cxnLst/>
                <a:rect l="0" t="0" r="0" b="0"/>
                <a:pathLst>
                  <a:path w="274778" h="277634">
                    <a:moveTo>
                      <a:pt x="0" y="138817"/>
                    </a:moveTo>
                    <a:cubicBezTo>
                      <a:pt x="0" y="62093"/>
                      <a:pt x="61286" y="0"/>
                      <a:pt x="137389" y="0"/>
                    </a:cubicBezTo>
                    <a:cubicBezTo>
                      <a:pt x="213113" y="0"/>
                      <a:pt x="274778" y="62093"/>
                      <a:pt x="274778" y="138817"/>
                    </a:cubicBezTo>
                    <a:cubicBezTo>
                      <a:pt x="274778" y="215287"/>
                      <a:pt x="213113" y="277634"/>
                      <a:pt x="137389" y="277634"/>
                    </a:cubicBezTo>
                    <a:cubicBezTo>
                      <a:pt x="61286" y="277634"/>
                      <a:pt x="0" y="215287"/>
                      <a:pt x="0" y="138817"/>
                    </a:cubicBezTo>
                    <a:close/>
                  </a:path>
                </a:pathLst>
              </a:custGeom>
              <a:solidFill>
                <a:srgbClr val="00AEEE">
                  <a:alpha val="10000"/>
                </a:srgbClr>
              </a:solidFill>
              <a:ln w="7600" cap="flat">
                <a:noFill/>
                <a:bevel/>
              </a:ln>
            </p:spPr>
          </p:sp>
          <p:sp>
            <p:nvSpPr>
              <p:cNvPr id="244" name="Freeform 243"/>
              <p:cNvSpPr/>
              <p:nvPr/>
            </p:nvSpPr>
            <p:spPr>
              <a:xfrm>
                <a:off x="416227" y="2633431"/>
                <a:ext cx="533637" cy="538441"/>
              </a:xfrm>
              <a:custGeom>
                <a:avLst/>
                <a:gdLst/>
                <a:ahLst/>
                <a:cxnLst/>
                <a:rect l="0" t="0" r="0" b="0"/>
                <a:pathLst>
                  <a:path w="533637" h="538441">
                    <a:moveTo>
                      <a:pt x="0" y="269221"/>
                    </a:moveTo>
                    <a:cubicBezTo>
                      <a:pt x="0" y="120280"/>
                      <a:pt x="119333" y="0"/>
                      <a:pt x="266819" y="0"/>
                    </a:cubicBezTo>
                    <a:cubicBezTo>
                      <a:pt x="414053" y="0"/>
                      <a:pt x="533637" y="120280"/>
                      <a:pt x="533637" y="269221"/>
                    </a:cubicBezTo>
                    <a:cubicBezTo>
                      <a:pt x="533637" y="417652"/>
                      <a:pt x="414053" y="538441"/>
                      <a:pt x="266819" y="538441"/>
                    </a:cubicBezTo>
                    <a:cubicBezTo>
                      <a:pt x="119333" y="538441"/>
                      <a:pt x="0" y="417652"/>
                      <a:pt x="0" y="269221"/>
                    </a:cubicBezTo>
                    <a:close/>
                  </a:path>
                </a:pathLst>
              </a:custGeom>
              <a:solidFill>
                <a:srgbClr val="00AEEE">
                  <a:alpha val="10000"/>
                </a:srgbClr>
              </a:solidFill>
              <a:ln w="7600" cap="flat">
                <a:noFill/>
                <a:bevel/>
              </a:ln>
            </p:spPr>
          </p:sp>
          <p:sp>
            <p:nvSpPr>
              <p:cNvPr id="245" name="Freeform 244"/>
              <p:cNvSpPr/>
              <p:nvPr/>
            </p:nvSpPr>
            <p:spPr>
              <a:xfrm>
                <a:off x="270689" y="4607461"/>
                <a:ext cx="404397" cy="408038"/>
              </a:xfrm>
              <a:custGeom>
                <a:avLst/>
                <a:gdLst/>
                <a:ahLst/>
                <a:cxnLst/>
                <a:rect l="0" t="0" r="0" b="0"/>
                <a:pathLst>
                  <a:path w="404397" h="408038">
                    <a:moveTo>
                      <a:pt x="0" y="204019"/>
                    </a:moveTo>
                    <a:cubicBezTo>
                      <a:pt x="0" y="91314"/>
                      <a:pt x="90373" y="0"/>
                      <a:pt x="202199" y="0"/>
                    </a:cubicBezTo>
                    <a:cubicBezTo>
                      <a:pt x="313645" y="0"/>
                      <a:pt x="404397" y="91314"/>
                      <a:pt x="404397" y="204019"/>
                    </a:cubicBezTo>
                    <a:cubicBezTo>
                      <a:pt x="404397" y="316596"/>
                      <a:pt x="313645" y="408038"/>
                      <a:pt x="202199" y="408038"/>
                    </a:cubicBezTo>
                    <a:cubicBezTo>
                      <a:pt x="90373" y="408038"/>
                      <a:pt x="0" y="316596"/>
                      <a:pt x="0" y="204019"/>
                    </a:cubicBezTo>
                    <a:close/>
                  </a:path>
                </a:pathLst>
              </a:custGeom>
              <a:solidFill>
                <a:srgbClr val="00AEEE">
                  <a:alpha val="10000"/>
                </a:srgbClr>
              </a:solidFill>
              <a:ln w="7600" cap="flat">
                <a:noFill/>
                <a:bevel/>
              </a:ln>
            </p:spPr>
          </p:sp>
          <p:sp>
            <p:nvSpPr>
              <p:cNvPr id="246" name="Freeform 245"/>
              <p:cNvSpPr/>
              <p:nvPr/>
            </p:nvSpPr>
            <p:spPr>
              <a:xfrm>
                <a:off x="2744821" y="2910680"/>
                <a:ext cx="291075" cy="293696"/>
              </a:xfrm>
              <a:custGeom>
                <a:avLst/>
                <a:gdLst/>
                <a:ahLst/>
                <a:cxnLst/>
                <a:rect l="0" t="0" r="0" b="0"/>
                <a:pathLst>
                  <a:path w="291075" h="293696">
                    <a:moveTo>
                      <a:pt x="0" y="146848"/>
                    </a:moveTo>
                    <a:cubicBezTo>
                      <a:pt x="0" y="65618"/>
                      <a:pt x="65033" y="0"/>
                      <a:pt x="145537" y="0"/>
                    </a:cubicBezTo>
                    <a:cubicBezTo>
                      <a:pt x="225790" y="0"/>
                      <a:pt x="291075" y="65618"/>
                      <a:pt x="291075" y="146848"/>
                    </a:cubicBezTo>
                    <a:cubicBezTo>
                      <a:pt x="291075" y="227822"/>
                      <a:pt x="225790" y="293696"/>
                      <a:pt x="145537" y="293696"/>
                    </a:cubicBezTo>
                    <a:cubicBezTo>
                      <a:pt x="65033" y="293696"/>
                      <a:pt x="0" y="227822"/>
                      <a:pt x="0" y="146848"/>
                    </a:cubicBezTo>
                    <a:close/>
                  </a:path>
                </a:pathLst>
              </a:custGeom>
              <a:solidFill>
                <a:srgbClr val="00AEEE">
                  <a:alpha val="10000"/>
                </a:srgbClr>
              </a:solidFill>
              <a:ln w="7600" cap="flat">
                <a:noFill/>
                <a:bevel/>
              </a:ln>
            </p:spPr>
          </p:sp>
          <p:sp>
            <p:nvSpPr>
              <p:cNvPr id="247" name="Freeform 246"/>
              <p:cNvSpPr/>
              <p:nvPr/>
            </p:nvSpPr>
            <p:spPr>
              <a:xfrm>
                <a:off x="4183903" y="2910680"/>
                <a:ext cx="485125" cy="489493"/>
              </a:xfrm>
              <a:custGeom>
                <a:avLst/>
                <a:gdLst/>
                <a:ahLst/>
                <a:cxnLst/>
                <a:rect l="0" t="0" r="0" b="0"/>
                <a:pathLst>
                  <a:path w="485125" h="489493">
                    <a:moveTo>
                      <a:pt x="0" y="244747"/>
                    </a:moveTo>
                    <a:cubicBezTo>
                      <a:pt x="0" y="109449"/>
                      <a:pt x="108600" y="0"/>
                      <a:pt x="242562" y="0"/>
                    </a:cubicBezTo>
                    <a:cubicBezTo>
                      <a:pt x="376525" y="0"/>
                      <a:pt x="485125" y="109449"/>
                      <a:pt x="485125" y="244747"/>
                    </a:cubicBezTo>
                    <a:cubicBezTo>
                      <a:pt x="485125" y="379789"/>
                      <a:pt x="376525" y="489493"/>
                      <a:pt x="242562" y="489493"/>
                    </a:cubicBezTo>
                    <a:cubicBezTo>
                      <a:pt x="108600" y="489493"/>
                      <a:pt x="0" y="379789"/>
                      <a:pt x="0" y="244747"/>
                    </a:cubicBezTo>
                    <a:close/>
                  </a:path>
                </a:pathLst>
              </a:custGeom>
              <a:solidFill>
                <a:srgbClr val="00AEEE">
                  <a:alpha val="10000"/>
                </a:srgbClr>
              </a:solidFill>
              <a:ln w="7600" cap="flat">
                <a:noFill/>
                <a:bevel/>
              </a:ln>
            </p:spPr>
          </p:sp>
          <p:sp>
            <p:nvSpPr>
              <p:cNvPr id="248" name="Freeform 247"/>
              <p:cNvSpPr/>
              <p:nvPr/>
            </p:nvSpPr>
            <p:spPr>
              <a:xfrm>
                <a:off x="4377950" y="3873224"/>
                <a:ext cx="388099" cy="391594"/>
              </a:xfrm>
              <a:custGeom>
                <a:avLst/>
                <a:gdLst/>
                <a:ahLst/>
                <a:cxnLst/>
                <a:rect l="0" t="0" r="0" b="0"/>
                <a:pathLst>
                  <a:path w="388099" h="391594">
                    <a:moveTo>
                      <a:pt x="0" y="195797"/>
                    </a:moveTo>
                    <a:cubicBezTo>
                      <a:pt x="0" y="87661"/>
                      <a:pt x="86879" y="0"/>
                      <a:pt x="194050" y="0"/>
                    </a:cubicBezTo>
                    <a:cubicBezTo>
                      <a:pt x="301220" y="0"/>
                      <a:pt x="388099" y="87661"/>
                      <a:pt x="388099" y="195797"/>
                    </a:cubicBezTo>
                    <a:cubicBezTo>
                      <a:pt x="388099" y="303933"/>
                      <a:pt x="301220" y="391594"/>
                      <a:pt x="194050" y="391594"/>
                    </a:cubicBezTo>
                    <a:cubicBezTo>
                      <a:pt x="86879" y="391594"/>
                      <a:pt x="0" y="303933"/>
                      <a:pt x="0" y="195797"/>
                    </a:cubicBezTo>
                    <a:close/>
                  </a:path>
                </a:pathLst>
              </a:custGeom>
              <a:solidFill>
                <a:srgbClr val="00AEEE">
                  <a:alpha val="10000"/>
                </a:srgbClr>
              </a:solidFill>
              <a:ln w="7600" cap="flat">
                <a:noFill/>
                <a:bevel/>
              </a:ln>
            </p:spPr>
          </p:sp>
          <p:sp>
            <p:nvSpPr>
              <p:cNvPr id="249" name="Freeform 248"/>
              <p:cNvSpPr/>
              <p:nvPr/>
            </p:nvSpPr>
            <p:spPr>
              <a:xfrm>
                <a:off x="3407709" y="5423537"/>
                <a:ext cx="695471" cy="701353"/>
              </a:xfrm>
              <a:custGeom>
                <a:avLst/>
                <a:gdLst/>
                <a:ahLst/>
                <a:cxnLst/>
                <a:rect l="0" t="0" r="0" b="0"/>
                <a:pathLst>
                  <a:path w="695471" h="701353">
                    <a:moveTo>
                      <a:pt x="0" y="350676"/>
                    </a:moveTo>
                    <a:cubicBezTo>
                      <a:pt x="0" y="156806"/>
                      <a:pt x="155660" y="0"/>
                      <a:pt x="347736" y="0"/>
                    </a:cubicBezTo>
                    <a:cubicBezTo>
                      <a:pt x="539688" y="0"/>
                      <a:pt x="695471" y="156806"/>
                      <a:pt x="695471" y="350676"/>
                    </a:cubicBezTo>
                    <a:cubicBezTo>
                      <a:pt x="695471" y="544293"/>
                      <a:pt x="539688" y="701353"/>
                      <a:pt x="347736" y="701353"/>
                    </a:cubicBezTo>
                    <a:cubicBezTo>
                      <a:pt x="155660" y="701353"/>
                      <a:pt x="0" y="544293"/>
                      <a:pt x="0" y="350676"/>
                    </a:cubicBezTo>
                    <a:close/>
                  </a:path>
                </a:pathLst>
              </a:custGeom>
              <a:solidFill>
                <a:srgbClr val="00AEEE">
                  <a:alpha val="10000"/>
                </a:srgbClr>
              </a:solidFill>
              <a:ln w="7600" cap="flat">
                <a:noFill/>
                <a:bevel/>
              </a:ln>
            </p:spPr>
          </p:sp>
          <p:sp>
            <p:nvSpPr>
              <p:cNvPr id="250" name="Freeform 249"/>
              <p:cNvSpPr/>
              <p:nvPr/>
            </p:nvSpPr>
            <p:spPr>
              <a:xfrm>
                <a:off x="7649876" y="597457"/>
                <a:ext cx="841007" cy="848580"/>
              </a:xfrm>
              <a:custGeom>
                <a:avLst/>
                <a:gdLst/>
                <a:ahLst/>
                <a:cxnLst/>
                <a:rect l="0" t="0" r="0" b="0"/>
                <a:pathLst>
                  <a:path w="841007" h="848580">
                    <a:moveTo>
                      <a:pt x="0" y="424290"/>
                    </a:moveTo>
                    <a:cubicBezTo>
                      <a:pt x="0" y="189932"/>
                      <a:pt x="188111" y="0"/>
                      <a:pt x="420503" y="0"/>
                    </a:cubicBezTo>
                    <a:cubicBezTo>
                      <a:pt x="652517" y="0"/>
                      <a:pt x="841007" y="189932"/>
                      <a:pt x="841007" y="424290"/>
                    </a:cubicBezTo>
                    <a:cubicBezTo>
                      <a:pt x="841007" y="658520"/>
                      <a:pt x="652517" y="848580"/>
                      <a:pt x="420503" y="848580"/>
                    </a:cubicBezTo>
                    <a:cubicBezTo>
                      <a:pt x="188111" y="848580"/>
                      <a:pt x="0" y="658520"/>
                      <a:pt x="0" y="424290"/>
                    </a:cubicBezTo>
                    <a:close/>
                  </a:path>
                </a:pathLst>
              </a:custGeom>
              <a:solidFill>
                <a:srgbClr val="00AEEE">
                  <a:alpha val="10000"/>
                </a:srgbClr>
              </a:solidFill>
              <a:ln w="7600" cap="flat">
                <a:noFill/>
                <a:bevel/>
              </a:ln>
            </p:spPr>
          </p:sp>
          <p:sp>
            <p:nvSpPr>
              <p:cNvPr id="251" name="Freeform 250"/>
              <p:cNvSpPr/>
              <p:nvPr/>
            </p:nvSpPr>
            <p:spPr>
              <a:xfrm>
                <a:off x="8331902" y="1168397"/>
                <a:ext cx="274778" cy="277634"/>
              </a:xfrm>
              <a:custGeom>
                <a:avLst/>
                <a:gdLst/>
                <a:ahLst/>
                <a:cxnLst/>
                <a:rect l="0" t="0" r="0" b="0"/>
                <a:pathLst>
                  <a:path w="274778" h="277634">
                    <a:moveTo>
                      <a:pt x="0" y="138817"/>
                    </a:moveTo>
                    <a:cubicBezTo>
                      <a:pt x="0" y="62093"/>
                      <a:pt x="61286" y="0"/>
                      <a:pt x="137389" y="0"/>
                    </a:cubicBezTo>
                    <a:cubicBezTo>
                      <a:pt x="213113" y="0"/>
                      <a:pt x="274778" y="62093"/>
                      <a:pt x="274778" y="138817"/>
                    </a:cubicBezTo>
                    <a:cubicBezTo>
                      <a:pt x="274778" y="215287"/>
                      <a:pt x="213113" y="277634"/>
                      <a:pt x="137389" y="277634"/>
                    </a:cubicBezTo>
                    <a:cubicBezTo>
                      <a:pt x="61286" y="277634"/>
                      <a:pt x="0" y="215287"/>
                      <a:pt x="0" y="138817"/>
                    </a:cubicBezTo>
                    <a:close/>
                  </a:path>
                </a:pathLst>
              </a:custGeom>
              <a:solidFill>
                <a:srgbClr val="00AEEE">
                  <a:alpha val="10000"/>
                </a:srgbClr>
              </a:solidFill>
              <a:ln w="7600" cap="flat">
                <a:noFill/>
                <a:bevel/>
              </a:ln>
            </p:spPr>
          </p:sp>
          <p:sp>
            <p:nvSpPr>
              <p:cNvPr id="252" name="Freeform 251"/>
              <p:cNvSpPr/>
              <p:nvPr/>
            </p:nvSpPr>
            <p:spPr>
              <a:xfrm>
                <a:off x="5284526" y="2217169"/>
                <a:ext cx="533637" cy="538441"/>
              </a:xfrm>
              <a:custGeom>
                <a:avLst/>
                <a:gdLst/>
                <a:ahLst/>
                <a:cxnLst/>
                <a:rect l="0" t="0" r="0" b="0"/>
                <a:pathLst>
                  <a:path w="533637" h="538441">
                    <a:moveTo>
                      <a:pt x="0" y="269221"/>
                    </a:moveTo>
                    <a:cubicBezTo>
                      <a:pt x="0" y="120280"/>
                      <a:pt x="119333" y="0"/>
                      <a:pt x="266819" y="0"/>
                    </a:cubicBezTo>
                    <a:cubicBezTo>
                      <a:pt x="414053" y="0"/>
                      <a:pt x="533637" y="120280"/>
                      <a:pt x="533637" y="269221"/>
                    </a:cubicBezTo>
                    <a:cubicBezTo>
                      <a:pt x="533637" y="417652"/>
                      <a:pt x="414053" y="538441"/>
                      <a:pt x="266819" y="538441"/>
                    </a:cubicBezTo>
                    <a:cubicBezTo>
                      <a:pt x="119333" y="538441"/>
                      <a:pt x="0" y="417652"/>
                      <a:pt x="0" y="269221"/>
                    </a:cubicBezTo>
                    <a:close/>
                  </a:path>
                </a:pathLst>
              </a:custGeom>
              <a:solidFill>
                <a:srgbClr val="00AEEE">
                  <a:alpha val="10000"/>
                </a:srgbClr>
              </a:solidFill>
              <a:ln w="7600" cap="flat">
                <a:noFill/>
                <a:bevel/>
              </a:ln>
            </p:spPr>
          </p:sp>
          <p:sp>
            <p:nvSpPr>
              <p:cNvPr id="253" name="Freeform 252"/>
              <p:cNvSpPr/>
              <p:nvPr/>
            </p:nvSpPr>
            <p:spPr>
              <a:xfrm>
                <a:off x="8596238" y="5311657"/>
                <a:ext cx="274778" cy="277634"/>
              </a:xfrm>
              <a:custGeom>
                <a:avLst/>
                <a:gdLst/>
                <a:ahLst/>
                <a:cxnLst/>
                <a:rect l="0" t="0" r="0" b="0"/>
                <a:pathLst>
                  <a:path w="274778" h="277634">
                    <a:moveTo>
                      <a:pt x="0" y="138817"/>
                    </a:moveTo>
                    <a:cubicBezTo>
                      <a:pt x="0" y="62093"/>
                      <a:pt x="61286" y="0"/>
                      <a:pt x="137389" y="0"/>
                    </a:cubicBezTo>
                    <a:cubicBezTo>
                      <a:pt x="213113" y="0"/>
                      <a:pt x="274778" y="62093"/>
                      <a:pt x="274778" y="138817"/>
                    </a:cubicBezTo>
                    <a:cubicBezTo>
                      <a:pt x="274778" y="215287"/>
                      <a:pt x="213113" y="277634"/>
                      <a:pt x="137389" y="277634"/>
                    </a:cubicBezTo>
                    <a:cubicBezTo>
                      <a:pt x="61286" y="277634"/>
                      <a:pt x="0" y="215287"/>
                      <a:pt x="0" y="138817"/>
                    </a:cubicBezTo>
                    <a:close/>
                  </a:path>
                </a:pathLst>
              </a:custGeom>
              <a:solidFill>
                <a:srgbClr val="00AEEE">
                  <a:alpha val="10000"/>
                </a:srgbClr>
              </a:solidFill>
              <a:ln w="7600" cap="flat">
                <a:noFill/>
                <a:bevel/>
              </a:ln>
            </p:spPr>
          </p:sp>
        </p:grpSp>
        <p:grpSp>
          <p:nvGrpSpPr>
            <p:cNvPr id="103" name="Circle"/>
            <p:cNvGrpSpPr/>
            <p:nvPr/>
          </p:nvGrpSpPr>
          <p:grpSpPr>
            <a:xfrm>
              <a:off x="3485200" y="2903414"/>
              <a:ext cx="1550400" cy="1550400"/>
              <a:chOff x="3485200" y="2903414"/>
              <a:chExt cx="1550400" cy="1550400"/>
            </a:xfrm>
          </p:grpSpPr>
          <p:grpSp>
            <p:nvGrpSpPr>
              <p:cNvPr id="104" name="Group 103"/>
              <p:cNvGrpSpPr/>
              <p:nvPr/>
            </p:nvGrpSpPr>
            <p:grpSpPr>
              <a:xfrm>
                <a:off x="3485200" y="2903414"/>
                <a:ext cx="1550400" cy="1550400"/>
                <a:chOff x="3485200" y="2903414"/>
                <a:chExt cx="1550400" cy="1550400"/>
              </a:xfrm>
            </p:grpSpPr>
            <p:sp>
              <p:nvSpPr>
                <p:cNvPr id="105" name="Freeform 104"/>
                <p:cNvSpPr/>
                <p:nvPr/>
              </p:nvSpPr>
              <p:spPr>
                <a:xfrm>
                  <a:off x="3485200" y="2903414"/>
                  <a:ext cx="1550400" cy="15504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50400" h="1550400">
                      <a:moveTo>
                        <a:pt x="0" y="775200"/>
                      </a:moveTo>
                      <a:cubicBezTo>
                        <a:pt x="0" y="347069"/>
                        <a:pt x="347069" y="0"/>
                        <a:pt x="775200" y="0"/>
                      </a:cubicBezTo>
                      <a:cubicBezTo>
                        <a:pt x="1203331" y="0"/>
                        <a:pt x="1550400" y="347069"/>
                        <a:pt x="1550400" y="775200"/>
                      </a:cubicBezTo>
                      <a:cubicBezTo>
                        <a:pt x="1550400" y="1203331"/>
                        <a:pt x="1203331" y="1550400"/>
                        <a:pt x="775200" y="1550400"/>
                      </a:cubicBezTo>
                      <a:cubicBezTo>
                        <a:pt x="347069" y="1550400"/>
                        <a:pt x="0" y="1203331"/>
                        <a:pt x="0" y="775200"/>
                      </a:cubicBezTo>
                      <a:close/>
                    </a:path>
                  </a:pathLst>
                </a:custGeom>
                <a:gradFill>
                  <a:gsLst>
                    <a:gs pos="100000">
                      <a:srgbClr val="F3B19A"/>
                    </a:gs>
                    <a:gs pos="50000">
                      <a:srgbClr val="EE7C31"/>
                    </a:gs>
                    <a:gs pos="0">
                      <a:srgbClr val="EE7C31"/>
                    </a:gs>
                  </a:gsLst>
                  <a:path path="shape">
                    <a:fillToRect l="50000" t="50000" r="50000" b="50000"/>
                  </a:path>
                </a:gradFill>
                <a:ln w="7600" cap="flat">
                  <a:noFill/>
                  <a:bevel/>
                </a:ln>
              </p:spPr>
            </p:sp>
            <p:sp>
              <p:nvSpPr>
                <p:cNvPr id="106" name="Freeform 105"/>
                <p:cNvSpPr/>
                <p:nvPr/>
              </p:nvSpPr>
              <p:spPr>
                <a:xfrm>
                  <a:off x="3485200" y="3678614"/>
                  <a:ext cx="1550400" cy="7752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50400" h="775200">
                      <a:moveTo>
                        <a:pt x="0" y="0"/>
                      </a:moveTo>
                      <a:cubicBezTo>
                        <a:pt x="138841" y="107988"/>
                        <a:pt x="347069" y="215976"/>
                        <a:pt x="775200" y="215976"/>
                      </a:cubicBezTo>
                      <a:cubicBezTo>
                        <a:pt x="1203331" y="215976"/>
                        <a:pt x="1396128" y="127272"/>
                        <a:pt x="1550400" y="0"/>
                      </a:cubicBezTo>
                      <a:cubicBezTo>
                        <a:pt x="1550400" y="428135"/>
                        <a:pt x="1203331" y="775200"/>
                        <a:pt x="775200" y="775200"/>
                      </a:cubicBezTo>
                      <a:cubicBezTo>
                        <a:pt x="347069" y="775200"/>
                        <a:pt x="0" y="428135"/>
                        <a:pt x="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EE7C31"/>
                    </a:gs>
                    <a:gs pos="50000">
                      <a:srgbClr val="F09164"/>
                    </a:gs>
                    <a:gs pos="100000">
                      <a:srgbClr val="F3AE95"/>
                    </a:gs>
                  </a:gsLst>
                  <a:lin ang="5400000" scaled="0"/>
                </a:gradFill>
                <a:ln w="7600" cap="flat">
                  <a:noFill/>
                  <a:bevel/>
                </a:ln>
              </p:spPr>
            </p:sp>
            <p:sp>
              <p:nvSpPr>
                <p:cNvPr id="107" name="Freeform 106"/>
                <p:cNvSpPr/>
                <p:nvPr/>
              </p:nvSpPr>
              <p:spPr>
                <a:xfrm>
                  <a:off x="3499555" y="3256595"/>
                  <a:ext cx="170612" cy="48698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0612" h="486988">
                      <a:moveTo>
                        <a:pt x="133194" y="0"/>
                      </a:moveTo>
                      <a:cubicBezTo>
                        <a:pt x="10185" y="178305"/>
                        <a:pt x="0" y="412830"/>
                        <a:pt x="0" y="412830"/>
                      </a:cubicBezTo>
                      <a:cubicBezTo>
                        <a:pt x="0" y="412830"/>
                        <a:pt x="64423" y="467605"/>
                        <a:pt x="115059" y="486988"/>
                      </a:cubicBezTo>
                      <a:cubicBezTo>
                        <a:pt x="90383" y="299682"/>
                        <a:pt x="170612" y="153618"/>
                        <a:pt x="170612" y="153618"/>
                      </a:cubicBezTo>
                      <a:cubicBezTo>
                        <a:pt x="170612" y="153618"/>
                        <a:pt x="92440" y="79558"/>
                        <a:pt x="13319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AE2DB"/>
                    </a:gs>
                    <a:gs pos="100000">
                      <a:srgbClr val="F3B19A"/>
                    </a:gs>
                  </a:gsLst>
                  <a:lin ang="2700000" scaled="0"/>
                </a:gradFill>
                <a:ln w="7600" cap="flat">
                  <a:noFill/>
                  <a:bevel/>
                </a:ln>
              </p:spPr>
            </p:sp>
            <p:sp>
              <p:nvSpPr>
                <p:cNvPr id="108" name="Freeform 107"/>
                <p:cNvSpPr/>
                <p:nvPr/>
              </p:nvSpPr>
              <p:spPr>
                <a:xfrm>
                  <a:off x="4314561" y="2921888"/>
                  <a:ext cx="509906" cy="34571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09906" h="345713">
                      <a:moveTo>
                        <a:pt x="0" y="0"/>
                      </a:moveTo>
                      <a:cubicBezTo>
                        <a:pt x="0" y="0"/>
                        <a:pt x="78012" y="14368"/>
                        <a:pt x="88291" y="123402"/>
                      </a:cubicBezTo>
                      <a:cubicBezTo>
                        <a:pt x="319630" y="165062"/>
                        <a:pt x="452264" y="345713"/>
                        <a:pt x="452264" y="345713"/>
                      </a:cubicBezTo>
                      <a:cubicBezTo>
                        <a:pt x="452264" y="345713"/>
                        <a:pt x="495447" y="300325"/>
                        <a:pt x="509906" y="246835"/>
                      </a:cubicBezTo>
                      <a:cubicBezTo>
                        <a:pt x="304209" y="12311"/>
                        <a:pt x="0" y="0"/>
                        <a:pt x="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CECE8"/>
                    </a:gs>
                    <a:gs pos="50000">
                      <a:srgbClr val="F5BFAD"/>
                    </a:gs>
                  </a:gsLst>
                  <a:lin ang="8100000" scaled="0"/>
                </a:gradFill>
                <a:ln w="7600" cap="flat">
                  <a:noFill/>
                  <a:bevel/>
                </a:ln>
              </p:spPr>
            </p:sp>
            <p:sp>
              <p:nvSpPr>
                <p:cNvPr id="109" name="Freeform 108"/>
                <p:cNvSpPr/>
                <p:nvPr/>
              </p:nvSpPr>
              <p:spPr>
                <a:xfrm>
                  <a:off x="4781279" y="3191682"/>
                  <a:ext cx="137838" cy="21600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7838" h="216009">
                      <a:moveTo>
                        <a:pt x="63650" y="-322"/>
                      </a:moveTo>
                      <a:cubicBezTo>
                        <a:pt x="63650" y="-322"/>
                        <a:pt x="30748" y="71681"/>
                        <a:pt x="0" y="94311"/>
                      </a:cubicBezTo>
                      <a:cubicBezTo>
                        <a:pt x="30752" y="129283"/>
                        <a:pt x="71868" y="215687"/>
                        <a:pt x="71874" y="215687"/>
                      </a:cubicBezTo>
                      <a:cubicBezTo>
                        <a:pt x="71868" y="215687"/>
                        <a:pt x="121158" y="151913"/>
                        <a:pt x="137678" y="110768"/>
                      </a:cubicBezTo>
                      <a:cubicBezTo>
                        <a:pt x="121158" y="61395"/>
                        <a:pt x="63650" y="-322"/>
                        <a:pt x="63650" y="-32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CECE8"/>
                    </a:gs>
                    <a:gs pos="50000">
                      <a:srgbClr val="F5BFAD"/>
                    </a:gs>
                  </a:gsLst>
                  <a:lin ang="8100000" scaled="0"/>
                </a:gradFill>
                <a:ln w="7600" cap="flat">
                  <a:noFill/>
                  <a:bevel/>
                </a:ln>
              </p:spPr>
            </p:sp>
            <p:sp>
              <p:nvSpPr>
                <p:cNvPr id="110" name="Freeform 109"/>
                <p:cNvSpPr/>
                <p:nvPr/>
              </p:nvSpPr>
              <p:spPr>
                <a:xfrm>
                  <a:off x="3624998" y="3042677"/>
                  <a:ext cx="1270804" cy="12718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70804" h="1271875">
                      <a:moveTo>
                        <a:pt x="0" y="635938"/>
                      </a:moveTo>
                      <a:cubicBezTo>
                        <a:pt x="0" y="284643"/>
                        <a:pt x="284346" y="0"/>
                        <a:pt x="635403" y="0"/>
                      </a:cubicBezTo>
                      <a:cubicBezTo>
                        <a:pt x="986290" y="0"/>
                        <a:pt x="1270804" y="284643"/>
                        <a:pt x="1270804" y="635938"/>
                      </a:cubicBezTo>
                      <a:cubicBezTo>
                        <a:pt x="1270804" y="986890"/>
                        <a:pt x="986290" y="1271875"/>
                        <a:pt x="635403" y="1271875"/>
                      </a:cubicBezTo>
                      <a:cubicBezTo>
                        <a:pt x="284346" y="1271875"/>
                        <a:pt x="0" y="986890"/>
                        <a:pt x="0" y="635938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 w="7600" cap="flat">
                  <a:noFill/>
                  <a:bevel/>
                </a:ln>
              </p:spPr>
            </p:sp>
            <p:sp>
              <p:nvSpPr>
                <p:cNvPr id="111" name="Freeform 110"/>
                <p:cNvSpPr/>
                <p:nvPr/>
              </p:nvSpPr>
              <p:spPr>
                <a:xfrm>
                  <a:off x="3661574" y="3079281"/>
                  <a:ext cx="1197654" cy="119866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97654" h="1198664">
                      <a:moveTo>
                        <a:pt x="0" y="599334"/>
                      </a:moveTo>
                      <a:cubicBezTo>
                        <a:pt x="0" y="268259"/>
                        <a:pt x="267978" y="0"/>
                        <a:pt x="598826" y="0"/>
                      </a:cubicBezTo>
                      <a:cubicBezTo>
                        <a:pt x="929510" y="0"/>
                        <a:pt x="1197654" y="268259"/>
                        <a:pt x="1197654" y="599334"/>
                      </a:cubicBezTo>
                      <a:cubicBezTo>
                        <a:pt x="1197654" y="930088"/>
                        <a:pt x="929510" y="1198664"/>
                        <a:pt x="598826" y="1198664"/>
                      </a:cubicBezTo>
                      <a:cubicBezTo>
                        <a:pt x="267978" y="1198664"/>
                        <a:pt x="0" y="930088"/>
                        <a:pt x="0" y="59933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600" cap="flat">
                  <a:noFill/>
                  <a:bevel/>
                </a:ln>
              </p:spPr>
            </p:sp>
            <p:sp>
              <p:nvSpPr>
                <p:cNvPr id="262" name="Text 262"/>
                <p:cNvSpPr txBox="1"/>
                <p:nvPr/>
              </p:nvSpPr>
              <p:spPr>
                <a:xfrm>
                  <a:off x="3702256" y="3120470"/>
                  <a:ext cx="1116288" cy="1116288"/>
                </a:xfrm>
                <a:prstGeom prst="rect">
                  <a:avLst/>
                </a:prstGeom>
                <a:noFill/>
              </p:spPr>
              <p:txBody>
                <a:bodyPr wrap="square" lIns="28000" tIns="18000" rIns="28000" bIns="18000" rtlCol="0" anchor="ctr"/>
                <a:lstStyle/>
                <a:p>
                  <a:pPr algn="ctr"/>
                  <a:r>
                    <a:rPr sz="1600" b="1">
                      <a:solidFill>
                        <a:srgbClr val="FF0000"/>
                      </a:solidFill>
                      <a:latin typeface="B Mitra"/>
                      <a:cs typeface="B Mitra" panose="00000400000000000000" pitchFamily="2" charset="-78"/>
                    </a:rPr>
                    <a:t>نتایج</a:t>
                  </a:r>
                </a:p>
              </p:txBody>
            </p:sp>
          </p:grpSp>
          <p:grpSp>
            <p:nvGrpSpPr>
              <p:cNvPr id="138" name="Group 137"/>
              <p:cNvGrpSpPr/>
              <p:nvPr/>
            </p:nvGrpSpPr>
            <p:grpSpPr>
              <a:xfrm>
                <a:off x="3576400" y="1077279"/>
                <a:ext cx="1368000" cy="1368000"/>
                <a:chOff x="3576400" y="1077279"/>
                <a:chExt cx="1368000" cy="1368000"/>
              </a:xfrm>
            </p:grpSpPr>
            <p:grpSp>
              <p:nvGrpSpPr>
                <p:cNvPr id="139" name="Group 138"/>
                <p:cNvGrpSpPr/>
                <p:nvPr/>
              </p:nvGrpSpPr>
              <p:grpSpPr>
                <a:xfrm>
                  <a:off x="3576400" y="1077279"/>
                  <a:ext cx="1368000" cy="1368000"/>
                  <a:chOff x="3576400" y="1077279"/>
                  <a:chExt cx="1368000" cy="1368000"/>
                </a:xfrm>
              </p:grpSpPr>
              <p:sp>
                <p:nvSpPr>
                  <p:cNvPr id="140" name="Freeform 139"/>
                  <p:cNvSpPr/>
                  <p:nvPr/>
                </p:nvSpPr>
                <p:spPr>
                  <a:xfrm>
                    <a:off x="3576400" y="1077279"/>
                    <a:ext cx="1368000" cy="13680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68000" h="1368000">
                        <a:moveTo>
                          <a:pt x="0" y="684000"/>
                        </a:moveTo>
                        <a:cubicBezTo>
                          <a:pt x="0" y="306237"/>
                          <a:pt x="306237" y="0"/>
                          <a:pt x="684000" y="0"/>
                        </a:cubicBezTo>
                        <a:cubicBezTo>
                          <a:pt x="1061766" y="0"/>
                          <a:pt x="1368000" y="306237"/>
                          <a:pt x="1368000" y="684000"/>
                        </a:cubicBezTo>
                        <a:cubicBezTo>
                          <a:pt x="1368000" y="1061766"/>
                          <a:pt x="1061766" y="1368000"/>
                          <a:pt x="684000" y="1368000"/>
                        </a:cubicBezTo>
                        <a:cubicBezTo>
                          <a:pt x="306237" y="1368000"/>
                          <a:pt x="0" y="1061766"/>
                          <a:pt x="0" y="684000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rgbClr val="F3B19A"/>
                      </a:gs>
                      <a:gs pos="50000">
                        <a:srgbClr val="EE7C31"/>
                      </a:gs>
                      <a:gs pos="0">
                        <a:srgbClr val="EE7C31"/>
                      </a:gs>
                    </a:gsLst>
                    <a:path path="shape">
                      <a:fillToRect l="50000" t="50000" r="50000" b="50000"/>
                    </a:path>
                  </a:gradFill>
                  <a:ln w="7600" cap="flat">
                    <a:noFill/>
                    <a:bevel/>
                  </a:ln>
                </p:spPr>
              </p:sp>
              <p:sp>
                <p:nvSpPr>
                  <p:cNvPr id="141" name="Freeform 140"/>
                  <p:cNvSpPr/>
                  <p:nvPr/>
                </p:nvSpPr>
                <p:spPr>
                  <a:xfrm>
                    <a:off x="3576400" y="1761279"/>
                    <a:ext cx="1368000" cy="6840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68000" h="684000">
                        <a:moveTo>
                          <a:pt x="0" y="0"/>
                        </a:moveTo>
                        <a:cubicBezTo>
                          <a:pt x="122507" y="95283"/>
                          <a:pt x="306237" y="190567"/>
                          <a:pt x="684000" y="190567"/>
                        </a:cubicBezTo>
                        <a:cubicBezTo>
                          <a:pt x="1061766" y="190567"/>
                          <a:pt x="1231876" y="112298"/>
                          <a:pt x="1368000" y="0"/>
                        </a:cubicBezTo>
                        <a:cubicBezTo>
                          <a:pt x="1368000" y="377766"/>
                          <a:pt x="1061766" y="684000"/>
                          <a:pt x="684000" y="684000"/>
                        </a:cubicBezTo>
                        <a:cubicBezTo>
                          <a:pt x="306237" y="684000"/>
                          <a:pt x="0" y="377766"/>
                          <a:pt x="0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EE7C31"/>
                      </a:gs>
                      <a:gs pos="50000">
                        <a:srgbClr val="F09164"/>
                      </a:gs>
                      <a:gs pos="100000">
                        <a:srgbClr val="F3AE95"/>
                      </a:gs>
                    </a:gsLst>
                    <a:lin ang="5400000" scaled="0"/>
                  </a:gradFill>
                  <a:ln w="7600" cap="flat">
                    <a:noFill/>
                    <a:bevel/>
                  </a:ln>
                </p:spPr>
              </p:sp>
              <p:sp>
                <p:nvSpPr>
                  <p:cNvPr id="142" name="Freeform 141"/>
                  <p:cNvSpPr/>
                  <p:nvPr/>
                </p:nvSpPr>
                <p:spPr>
                  <a:xfrm>
                    <a:off x="3589066" y="1388909"/>
                    <a:ext cx="150540" cy="42969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50540" h="429696">
                        <a:moveTo>
                          <a:pt x="117524" y="0"/>
                        </a:moveTo>
                        <a:cubicBezTo>
                          <a:pt x="8987" y="157328"/>
                          <a:pt x="0" y="364263"/>
                          <a:pt x="0" y="364263"/>
                        </a:cubicBezTo>
                        <a:cubicBezTo>
                          <a:pt x="0" y="364263"/>
                          <a:pt x="56844" y="412593"/>
                          <a:pt x="101523" y="429696"/>
                        </a:cubicBezTo>
                        <a:cubicBezTo>
                          <a:pt x="79749" y="264426"/>
                          <a:pt x="150540" y="135545"/>
                          <a:pt x="150540" y="135545"/>
                        </a:cubicBezTo>
                        <a:cubicBezTo>
                          <a:pt x="150540" y="135545"/>
                          <a:pt x="81564" y="70198"/>
                          <a:pt x="11752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AE2DB"/>
                      </a:gs>
                      <a:gs pos="100000">
                        <a:srgbClr val="F3B19A"/>
                      </a:gs>
                    </a:gsLst>
                    <a:lin ang="2700000" scaled="0"/>
                  </a:gradFill>
                  <a:ln w="7600" cap="flat">
                    <a:noFill/>
                    <a:bevel/>
                  </a:ln>
                </p:spPr>
              </p:sp>
              <p:sp>
                <p:nvSpPr>
                  <p:cNvPr id="143" name="Freeform 142"/>
                  <p:cNvSpPr/>
                  <p:nvPr/>
                </p:nvSpPr>
                <p:spPr>
                  <a:xfrm>
                    <a:off x="4308191" y="1093579"/>
                    <a:ext cx="449918" cy="30504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49918" h="305040">
                        <a:moveTo>
                          <a:pt x="0" y="0"/>
                        </a:moveTo>
                        <a:cubicBezTo>
                          <a:pt x="0" y="0"/>
                          <a:pt x="68835" y="12678"/>
                          <a:pt x="77904" y="108884"/>
                        </a:cubicBezTo>
                        <a:cubicBezTo>
                          <a:pt x="282027" y="145643"/>
                          <a:pt x="399056" y="305040"/>
                          <a:pt x="399056" y="305040"/>
                        </a:cubicBezTo>
                        <a:cubicBezTo>
                          <a:pt x="399056" y="305040"/>
                          <a:pt x="437159" y="264992"/>
                          <a:pt x="449918" y="217795"/>
                        </a:cubicBezTo>
                        <a:cubicBezTo>
                          <a:pt x="268419" y="10863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CECE8"/>
                      </a:gs>
                      <a:gs pos="50000">
                        <a:srgbClr val="F5BFAD"/>
                      </a:gs>
                    </a:gsLst>
                    <a:lin ang="8100000" scaled="0"/>
                  </a:gradFill>
                  <a:ln w="7600" cap="flat">
                    <a:noFill/>
                    <a:bevel/>
                  </a:ln>
                </p:spPr>
              </p:sp>
              <p:sp>
                <p:nvSpPr>
                  <p:cNvPr id="144" name="Freeform 143"/>
                  <p:cNvSpPr/>
                  <p:nvPr/>
                </p:nvSpPr>
                <p:spPr>
                  <a:xfrm>
                    <a:off x="4719999" y="1331632"/>
                    <a:ext cx="121622" cy="19059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1622" h="190597">
                        <a:moveTo>
                          <a:pt x="56162" y="-284"/>
                        </a:moveTo>
                        <a:cubicBezTo>
                          <a:pt x="56162" y="-284"/>
                          <a:pt x="27131" y="63248"/>
                          <a:pt x="0" y="83215"/>
                        </a:cubicBezTo>
                        <a:cubicBezTo>
                          <a:pt x="27134" y="114073"/>
                          <a:pt x="63413" y="190312"/>
                          <a:pt x="63418" y="190312"/>
                        </a:cubicBezTo>
                        <a:cubicBezTo>
                          <a:pt x="63413" y="190312"/>
                          <a:pt x="106904" y="134041"/>
                          <a:pt x="121480" y="97738"/>
                        </a:cubicBezTo>
                        <a:cubicBezTo>
                          <a:pt x="106904" y="54172"/>
                          <a:pt x="56162" y="-284"/>
                          <a:pt x="56162" y="-284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CECE8"/>
                      </a:gs>
                      <a:gs pos="50000">
                        <a:srgbClr val="F5BFAD"/>
                      </a:gs>
                    </a:gsLst>
                    <a:lin ang="8100000" scaled="0"/>
                  </a:gradFill>
                  <a:ln w="7600" cap="flat">
                    <a:noFill/>
                    <a:bevel/>
                  </a:ln>
                </p:spPr>
              </p:sp>
              <p:sp>
                <p:nvSpPr>
                  <p:cNvPr id="145" name="Freeform 144"/>
                  <p:cNvSpPr/>
                  <p:nvPr/>
                </p:nvSpPr>
                <p:spPr>
                  <a:xfrm>
                    <a:off x="3699750" y="1200157"/>
                    <a:ext cx="1121296" cy="112224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121296" h="1122246">
                        <a:moveTo>
                          <a:pt x="0" y="561122"/>
                        </a:moveTo>
                        <a:cubicBezTo>
                          <a:pt x="0" y="251156"/>
                          <a:pt x="250894" y="0"/>
                          <a:pt x="560650" y="0"/>
                        </a:cubicBezTo>
                        <a:cubicBezTo>
                          <a:pt x="870253" y="0"/>
                          <a:pt x="1121296" y="251156"/>
                          <a:pt x="1121296" y="561122"/>
                        </a:cubicBezTo>
                        <a:cubicBezTo>
                          <a:pt x="1121296" y="870785"/>
                          <a:pt x="870253" y="1122246"/>
                          <a:pt x="560650" y="1122246"/>
                        </a:cubicBezTo>
                        <a:cubicBezTo>
                          <a:pt x="250894" y="1122246"/>
                          <a:pt x="0" y="870785"/>
                          <a:pt x="0" y="561122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0000"/>
                    </a:srgbClr>
                  </a:solidFill>
                  <a:ln w="7600" cap="flat">
                    <a:noFill/>
                    <a:bevel/>
                  </a:ln>
                </p:spPr>
              </p:sp>
              <p:sp>
                <p:nvSpPr>
                  <p:cNvPr id="146" name="Freeform 145"/>
                  <p:cNvSpPr/>
                  <p:nvPr/>
                </p:nvSpPr>
                <p:spPr>
                  <a:xfrm>
                    <a:off x="3732025" y="1232455"/>
                    <a:ext cx="1056750" cy="105764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56750" h="1057646">
                        <a:moveTo>
                          <a:pt x="0" y="528824"/>
                        </a:moveTo>
                        <a:cubicBezTo>
                          <a:pt x="0" y="236700"/>
                          <a:pt x="236451" y="0"/>
                          <a:pt x="528376" y="0"/>
                        </a:cubicBezTo>
                        <a:cubicBezTo>
                          <a:pt x="820154" y="0"/>
                          <a:pt x="1056750" y="236700"/>
                          <a:pt x="1056750" y="528824"/>
                        </a:cubicBezTo>
                        <a:cubicBezTo>
                          <a:pt x="1056750" y="820663"/>
                          <a:pt x="820154" y="1057646"/>
                          <a:pt x="528376" y="1057646"/>
                        </a:cubicBezTo>
                        <a:cubicBezTo>
                          <a:pt x="236451" y="1057646"/>
                          <a:pt x="0" y="820663"/>
                          <a:pt x="0" y="52882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7600" cap="flat">
                    <a:noFill/>
                    <a:bevel/>
                  </a:ln>
                </p:spPr>
              </p:sp>
              <p:sp>
                <p:nvSpPr>
                  <p:cNvPr id="263" name="Text 263"/>
                  <p:cNvSpPr txBox="1"/>
                  <p:nvPr/>
                </p:nvSpPr>
                <p:spPr>
                  <a:xfrm>
                    <a:off x="3767920" y="1268799"/>
                    <a:ext cx="984960" cy="984960"/>
                  </a:xfrm>
                  <a:prstGeom prst="rect">
                    <a:avLst/>
                  </a:prstGeom>
                  <a:noFill/>
                </p:spPr>
                <p:txBody>
                  <a:bodyPr wrap="square" lIns="28000" tIns="18000" rIns="28000" bIns="18000" rtlCol="0" anchor="ctr"/>
                  <a:lstStyle/>
                  <a:p>
                    <a:pPr algn="ctr"/>
                    <a:r>
                      <a:rPr sz="1400" b="1">
                        <a:solidFill>
                          <a:srgbClr val="454545"/>
                        </a:solidFill>
                        <a:latin typeface="B Mitra"/>
                        <a:cs typeface="B Mitra" panose="00000400000000000000" pitchFamily="2" charset="-78"/>
                      </a:rPr>
                      <a:t>نتایج مشتریان و مصرف کنندگان</a:t>
                    </a:r>
                  </a:p>
                </p:txBody>
              </p:sp>
            </p:grpSp>
            <p:grpSp>
              <p:nvGrpSpPr>
                <p:cNvPr id="147" name="Group 146"/>
                <p:cNvGrpSpPr/>
                <p:nvPr/>
              </p:nvGrpSpPr>
              <p:grpSpPr>
                <a:xfrm rot="5400000">
                  <a:off x="4004732" y="2538584"/>
                  <a:ext cx="511336" cy="279134"/>
                  <a:chOff x="4004732" y="2538584"/>
                  <a:chExt cx="511336" cy="279134"/>
                </a:xfrm>
              </p:grpSpPr>
              <p:sp>
                <p:nvSpPr>
                  <p:cNvPr id="148" name="Freeform 147"/>
                  <p:cNvSpPr/>
                  <p:nvPr/>
                </p:nvSpPr>
                <p:spPr>
                  <a:xfrm rot="-10800000" flipV="1">
                    <a:off x="4004732" y="2538584"/>
                    <a:ext cx="511336" cy="27913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11336" h="279134">
                        <a:moveTo>
                          <a:pt x="0" y="0"/>
                        </a:moveTo>
                        <a:cubicBezTo>
                          <a:pt x="0" y="0"/>
                          <a:pt x="101094" y="91243"/>
                          <a:pt x="254827" y="91243"/>
                        </a:cubicBezTo>
                        <a:cubicBezTo>
                          <a:pt x="408562" y="91243"/>
                          <a:pt x="511336" y="20317"/>
                          <a:pt x="511336" y="20317"/>
                        </a:cubicBezTo>
                        <a:lnTo>
                          <a:pt x="511336" y="258585"/>
                        </a:lnTo>
                        <a:cubicBezTo>
                          <a:pt x="511336" y="258585"/>
                          <a:pt x="405081" y="188524"/>
                          <a:pt x="254827" y="187890"/>
                        </a:cubicBezTo>
                        <a:cubicBezTo>
                          <a:pt x="97397" y="187227"/>
                          <a:pt x="0" y="279134"/>
                          <a:pt x="0" y="279134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3762E"/>
                      </a:gs>
                      <a:gs pos="50000">
                        <a:srgbClr val="FEFAF9"/>
                      </a:gs>
                      <a:gs pos="100000">
                        <a:srgbClr val="F09164"/>
                      </a:gs>
                    </a:gsLst>
                    <a:lin ang="5400000" scaled="0"/>
                  </a:gradFill>
                  <a:ln w="7600" cap="flat">
                    <a:noFill/>
                    <a:bevel/>
                  </a:ln>
                </p:spPr>
              </p:sp>
              <p:sp>
                <p:nvSpPr>
                  <p:cNvPr id="149" name="Freeform 148"/>
                  <p:cNvSpPr/>
                  <p:nvPr/>
                </p:nvSpPr>
                <p:spPr>
                  <a:xfrm rot="10800000">
                    <a:off x="4010322" y="2697718"/>
                    <a:ext cx="500156" cy="952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00156" h="95237">
                        <a:moveTo>
                          <a:pt x="0" y="-274"/>
                        </a:moveTo>
                        <a:cubicBezTo>
                          <a:pt x="0" y="-274"/>
                          <a:pt x="104060" y="76467"/>
                          <a:pt x="251267" y="76467"/>
                        </a:cubicBezTo>
                        <a:cubicBezTo>
                          <a:pt x="398133" y="76467"/>
                          <a:pt x="500156" y="26535"/>
                          <a:pt x="500156" y="26534"/>
                        </a:cubicBezTo>
                        <a:lnTo>
                          <a:pt x="497299" y="63422"/>
                        </a:lnTo>
                        <a:cubicBezTo>
                          <a:pt x="497299" y="63422"/>
                          <a:pt x="395512" y="95553"/>
                          <a:pt x="251980" y="94948"/>
                        </a:cubicBezTo>
                        <a:cubicBezTo>
                          <a:pt x="101233" y="94314"/>
                          <a:pt x="8086" y="81616"/>
                          <a:pt x="8086" y="81616"/>
                        </a:cubicBezTo>
                        <a:lnTo>
                          <a:pt x="0" y="-274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62000"/>
                    </a:srgbClr>
                  </a:solidFill>
                  <a:ln w="7600" cap="flat">
                    <a:noFill/>
                    <a:bevel/>
                  </a:ln>
                </p:spPr>
              </p:sp>
              <p:sp>
                <p:nvSpPr>
                  <p:cNvPr id="150" name="Freeform 149"/>
                  <p:cNvSpPr/>
                  <p:nvPr/>
                </p:nvSpPr>
                <p:spPr>
                  <a:xfrm rot="-10800000">
                    <a:off x="4305774" y="2649053"/>
                    <a:ext cx="201918" cy="11567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1918" h="115670">
                        <a:moveTo>
                          <a:pt x="0" y="0"/>
                        </a:moveTo>
                        <a:cubicBezTo>
                          <a:pt x="34261" y="25114"/>
                          <a:pt x="98379" y="63320"/>
                          <a:pt x="201699" y="66486"/>
                        </a:cubicBezTo>
                        <a:cubicBezTo>
                          <a:pt x="77900" y="82741"/>
                          <a:pt x="3824" y="115670"/>
                          <a:pt x="3824" y="115670"/>
                        </a:cubicBezTo>
                        <a:cubicBezTo>
                          <a:pt x="3824" y="115670"/>
                          <a:pt x="7927" y="6501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90000"/>
                    </a:srgbClr>
                  </a:solidFill>
                  <a:ln w="7600" cap="flat">
                    <a:noFill/>
                    <a:bevel/>
                  </a:ln>
                </p:spPr>
              </p:sp>
            </p:grpSp>
          </p:grpSp>
          <p:grpSp>
            <p:nvGrpSpPr>
              <p:cNvPr id="151" name="Group 150"/>
              <p:cNvGrpSpPr/>
              <p:nvPr/>
            </p:nvGrpSpPr>
            <p:grpSpPr>
              <a:xfrm>
                <a:off x="5236862" y="3953282"/>
                <a:ext cx="1368000" cy="1368000"/>
                <a:chOff x="5236862" y="3953282"/>
                <a:chExt cx="1368000" cy="1368000"/>
              </a:xfrm>
            </p:grpSpPr>
            <p:grpSp>
              <p:nvGrpSpPr>
                <p:cNvPr id="152" name="Group 151"/>
                <p:cNvGrpSpPr/>
                <p:nvPr/>
              </p:nvGrpSpPr>
              <p:grpSpPr>
                <a:xfrm>
                  <a:off x="5236862" y="3953282"/>
                  <a:ext cx="1368000" cy="1368000"/>
                  <a:chOff x="5236862" y="3953282"/>
                  <a:chExt cx="1368000" cy="1368000"/>
                </a:xfrm>
              </p:grpSpPr>
              <p:sp>
                <p:nvSpPr>
                  <p:cNvPr id="153" name="Freeform 152"/>
                  <p:cNvSpPr/>
                  <p:nvPr/>
                </p:nvSpPr>
                <p:spPr>
                  <a:xfrm>
                    <a:off x="5236862" y="3953282"/>
                    <a:ext cx="1368000" cy="13680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68000" h="1368000">
                        <a:moveTo>
                          <a:pt x="0" y="684000"/>
                        </a:moveTo>
                        <a:cubicBezTo>
                          <a:pt x="0" y="306237"/>
                          <a:pt x="306237" y="0"/>
                          <a:pt x="684000" y="0"/>
                        </a:cubicBezTo>
                        <a:cubicBezTo>
                          <a:pt x="1061766" y="0"/>
                          <a:pt x="1368000" y="306237"/>
                          <a:pt x="1368000" y="684000"/>
                        </a:cubicBezTo>
                        <a:cubicBezTo>
                          <a:pt x="1368000" y="1061766"/>
                          <a:pt x="1061766" y="1368000"/>
                          <a:pt x="684000" y="1368000"/>
                        </a:cubicBezTo>
                        <a:cubicBezTo>
                          <a:pt x="306237" y="1368000"/>
                          <a:pt x="0" y="1061766"/>
                          <a:pt x="0" y="684000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rgbClr val="F3B19A"/>
                      </a:gs>
                      <a:gs pos="50000">
                        <a:srgbClr val="EE7C31"/>
                      </a:gs>
                      <a:gs pos="0">
                        <a:srgbClr val="EE7C31"/>
                      </a:gs>
                    </a:gsLst>
                    <a:path path="shape">
                      <a:fillToRect l="50000" t="50000" r="50000" b="50000"/>
                    </a:path>
                  </a:gradFill>
                  <a:ln w="7600" cap="flat">
                    <a:noFill/>
                    <a:bevel/>
                  </a:ln>
                </p:spPr>
              </p:sp>
              <p:sp>
                <p:nvSpPr>
                  <p:cNvPr id="154" name="Freeform 153"/>
                  <p:cNvSpPr/>
                  <p:nvPr/>
                </p:nvSpPr>
                <p:spPr>
                  <a:xfrm>
                    <a:off x="5236862" y="4637282"/>
                    <a:ext cx="1368000" cy="6840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68000" h="684000">
                        <a:moveTo>
                          <a:pt x="0" y="0"/>
                        </a:moveTo>
                        <a:cubicBezTo>
                          <a:pt x="122507" y="95283"/>
                          <a:pt x="306237" y="190567"/>
                          <a:pt x="684000" y="190567"/>
                        </a:cubicBezTo>
                        <a:cubicBezTo>
                          <a:pt x="1061766" y="190567"/>
                          <a:pt x="1231876" y="112298"/>
                          <a:pt x="1368000" y="0"/>
                        </a:cubicBezTo>
                        <a:cubicBezTo>
                          <a:pt x="1368000" y="377766"/>
                          <a:pt x="1061766" y="684000"/>
                          <a:pt x="684000" y="684000"/>
                        </a:cubicBezTo>
                        <a:cubicBezTo>
                          <a:pt x="306237" y="684000"/>
                          <a:pt x="0" y="377766"/>
                          <a:pt x="0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EE7C31"/>
                      </a:gs>
                      <a:gs pos="50000">
                        <a:srgbClr val="F09164"/>
                      </a:gs>
                      <a:gs pos="100000">
                        <a:srgbClr val="F3AE95"/>
                      </a:gs>
                    </a:gsLst>
                    <a:lin ang="5400000" scaled="0"/>
                  </a:gradFill>
                  <a:ln w="7600" cap="flat">
                    <a:noFill/>
                    <a:bevel/>
                  </a:ln>
                </p:spPr>
              </p:sp>
              <p:sp>
                <p:nvSpPr>
                  <p:cNvPr id="155" name="Freeform 154"/>
                  <p:cNvSpPr/>
                  <p:nvPr/>
                </p:nvSpPr>
                <p:spPr>
                  <a:xfrm>
                    <a:off x="5249527" y="4264913"/>
                    <a:ext cx="150540" cy="42969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50540" h="429696">
                        <a:moveTo>
                          <a:pt x="117524" y="0"/>
                        </a:moveTo>
                        <a:cubicBezTo>
                          <a:pt x="8987" y="157328"/>
                          <a:pt x="0" y="364263"/>
                          <a:pt x="0" y="364263"/>
                        </a:cubicBezTo>
                        <a:cubicBezTo>
                          <a:pt x="0" y="364263"/>
                          <a:pt x="56844" y="412593"/>
                          <a:pt x="101523" y="429696"/>
                        </a:cubicBezTo>
                        <a:cubicBezTo>
                          <a:pt x="79749" y="264426"/>
                          <a:pt x="150540" y="135545"/>
                          <a:pt x="150540" y="135545"/>
                        </a:cubicBezTo>
                        <a:cubicBezTo>
                          <a:pt x="150540" y="135545"/>
                          <a:pt x="81564" y="70198"/>
                          <a:pt x="11752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AE2DB"/>
                      </a:gs>
                      <a:gs pos="100000">
                        <a:srgbClr val="F3B19A"/>
                      </a:gs>
                    </a:gsLst>
                    <a:lin ang="2700000" scaled="0"/>
                  </a:gradFill>
                  <a:ln w="7600" cap="flat">
                    <a:noFill/>
                    <a:bevel/>
                  </a:ln>
                </p:spPr>
              </p:sp>
              <p:sp>
                <p:nvSpPr>
                  <p:cNvPr id="156" name="Freeform 155"/>
                  <p:cNvSpPr/>
                  <p:nvPr/>
                </p:nvSpPr>
                <p:spPr>
                  <a:xfrm>
                    <a:off x="5968652" y="3969582"/>
                    <a:ext cx="449918" cy="30504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49918" h="305040">
                        <a:moveTo>
                          <a:pt x="0" y="0"/>
                        </a:moveTo>
                        <a:cubicBezTo>
                          <a:pt x="0" y="0"/>
                          <a:pt x="68835" y="12678"/>
                          <a:pt x="77904" y="108884"/>
                        </a:cubicBezTo>
                        <a:cubicBezTo>
                          <a:pt x="282027" y="145643"/>
                          <a:pt x="399056" y="305040"/>
                          <a:pt x="399056" y="305040"/>
                        </a:cubicBezTo>
                        <a:cubicBezTo>
                          <a:pt x="399056" y="305040"/>
                          <a:pt x="437159" y="264992"/>
                          <a:pt x="449918" y="217795"/>
                        </a:cubicBezTo>
                        <a:cubicBezTo>
                          <a:pt x="268419" y="10863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CECE8"/>
                      </a:gs>
                      <a:gs pos="50000">
                        <a:srgbClr val="F5BFAD"/>
                      </a:gs>
                    </a:gsLst>
                    <a:lin ang="8100000" scaled="0"/>
                  </a:gradFill>
                  <a:ln w="7600" cap="flat">
                    <a:noFill/>
                    <a:bevel/>
                  </a:ln>
                </p:spPr>
              </p:sp>
              <p:sp>
                <p:nvSpPr>
                  <p:cNvPr id="157" name="Freeform 156"/>
                  <p:cNvSpPr/>
                  <p:nvPr/>
                </p:nvSpPr>
                <p:spPr>
                  <a:xfrm>
                    <a:off x="6380461" y="4207636"/>
                    <a:ext cx="121622" cy="19059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1622" h="190597">
                        <a:moveTo>
                          <a:pt x="56162" y="-284"/>
                        </a:moveTo>
                        <a:cubicBezTo>
                          <a:pt x="56162" y="-284"/>
                          <a:pt x="27131" y="63248"/>
                          <a:pt x="0" y="83215"/>
                        </a:cubicBezTo>
                        <a:cubicBezTo>
                          <a:pt x="27134" y="114073"/>
                          <a:pt x="63413" y="190312"/>
                          <a:pt x="63418" y="190312"/>
                        </a:cubicBezTo>
                        <a:cubicBezTo>
                          <a:pt x="63413" y="190312"/>
                          <a:pt x="106904" y="134041"/>
                          <a:pt x="121480" y="97738"/>
                        </a:cubicBezTo>
                        <a:cubicBezTo>
                          <a:pt x="106904" y="54172"/>
                          <a:pt x="56162" y="-284"/>
                          <a:pt x="56162" y="-284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CECE8"/>
                      </a:gs>
                      <a:gs pos="50000">
                        <a:srgbClr val="F5BFAD"/>
                      </a:gs>
                    </a:gsLst>
                    <a:lin ang="8100000" scaled="0"/>
                  </a:gradFill>
                  <a:ln w="7600" cap="flat">
                    <a:noFill/>
                    <a:bevel/>
                  </a:ln>
                </p:spPr>
              </p:sp>
              <p:sp>
                <p:nvSpPr>
                  <p:cNvPr id="158" name="Freeform 157"/>
                  <p:cNvSpPr/>
                  <p:nvPr/>
                </p:nvSpPr>
                <p:spPr>
                  <a:xfrm>
                    <a:off x="5360212" y="4076161"/>
                    <a:ext cx="1121296" cy="112224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121296" h="1122246">
                        <a:moveTo>
                          <a:pt x="0" y="561122"/>
                        </a:moveTo>
                        <a:cubicBezTo>
                          <a:pt x="0" y="251156"/>
                          <a:pt x="250894" y="0"/>
                          <a:pt x="560650" y="0"/>
                        </a:cubicBezTo>
                        <a:cubicBezTo>
                          <a:pt x="870253" y="0"/>
                          <a:pt x="1121296" y="251156"/>
                          <a:pt x="1121296" y="561122"/>
                        </a:cubicBezTo>
                        <a:cubicBezTo>
                          <a:pt x="1121296" y="870785"/>
                          <a:pt x="870253" y="1122246"/>
                          <a:pt x="560650" y="1122246"/>
                        </a:cubicBezTo>
                        <a:cubicBezTo>
                          <a:pt x="250894" y="1122246"/>
                          <a:pt x="0" y="870785"/>
                          <a:pt x="0" y="561122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0000"/>
                    </a:srgbClr>
                  </a:solidFill>
                  <a:ln w="7600" cap="flat">
                    <a:noFill/>
                    <a:bevel/>
                  </a:ln>
                </p:spPr>
              </p:sp>
              <p:sp>
                <p:nvSpPr>
                  <p:cNvPr id="159" name="Freeform 158"/>
                  <p:cNvSpPr/>
                  <p:nvPr/>
                </p:nvSpPr>
                <p:spPr>
                  <a:xfrm>
                    <a:off x="5392486" y="4108458"/>
                    <a:ext cx="1056750" cy="105764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56750" h="1057646">
                        <a:moveTo>
                          <a:pt x="0" y="528824"/>
                        </a:moveTo>
                        <a:cubicBezTo>
                          <a:pt x="0" y="236700"/>
                          <a:pt x="236451" y="0"/>
                          <a:pt x="528376" y="0"/>
                        </a:cubicBezTo>
                        <a:cubicBezTo>
                          <a:pt x="820154" y="0"/>
                          <a:pt x="1056750" y="236700"/>
                          <a:pt x="1056750" y="528824"/>
                        </a:cubicBezTo>
                        <a:cubicBezTo>
                          <a:pt x="1056750" y="820663"/>
                          <a:pt x="820154" y="1057646"/>
                          <a:pt x="528376" y="1057646"/>
                        </a:cubicBezTo>
                        <a:cubicBezTo>
                          <a:pt x="236451" y="1057646"/>
                          <a:pt x="0" y="820663"/>
                          <a:pt x="0" y="52882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7600" cap="flat">
                    <a:noFill/>
                    <a:bevel/>
                  </a:ln>
                </p:spPr>
              </p:sp>
              <p:sp>
                <p:nvSpPr>
                  <p:cNvPr id="264" name="Text 264"/>
                  <p:cNvSpPr txBox="1"/>
                  <p:nvPr/>
                </p:nvSpPr>
                <p:spPr>
                  <a:xfrm>
                    <a:off x="5428382" y="4144802"/>
                    <a:ext cx="984960" cy="984960"/>
                  </a:xfrm>
                  <a:prstGeom prst="rect">
                    <a:avLst/>
                  </a:prstGeom>
                  <a:noFill/>
                </p:spPr>
                <p:txBody>
                  <a:bodyPr wrap="square" lIns="28000" tIns="18000" rIns="28000" bIns="18000" rtlCol="0" anchor="ctr"/>
                  <a:lstStyle/>
                  <a:p>
                    <a:pPr algn="ctr"/>
                    <a:r>
                      <a:rPr sz="1400" b="1">
                        <a:solidFill>
                          <a:srgbClr val="454545"/>
                        </a:solidFill>
                        <a:latin typeface="B Mitra"/>
                        <a:cs typeface="B Mitra" panose="00000400000000000000" pitchFamily="2" charset="-78"/>
                      </a:rPr>
                      <a:t>نتایج عملکردی</a:t>
                    </a:r>
                  </a:p>
                </p:txBody>
              </p:sp>
            </p:grpSp>
            <p:grpSp>
              <p:nvGrpSpPr>
                <p:cNvPr id="160" name="Group 159"/>
                <p:cNvGrpSpPr/>
                <p:nvPr/>
              </p:nvGrpSpPr>
              <p:grpSpPr>
                <a:xfrm rot="12600000">
                  <a:off x="4871160" y="4039280"/>
                  <a:ext cx="511336" cy="279134"/>
                  <a:chOff x="4871160" y="4039280"/>
                  <a:chExt cx="511336" cy="279134"/>
                </a:xfrm>
              </p:grpSpPr>
              <p:sp>
                <p:nvSpPr>
                  <p:cNvPr id="161" name="Freeform 160"/>
                  <p:cNvSpPr/>
                  <p:nvPr/>
                </p:nvSpPr>
                <p:spPr>
                  <a:xfrm rot="-10800000" flipV="1">
                    <a:off x="4871160" y="4039280"/>
                    <a:ext cx="511336" cy="27913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11336" h="279134">
                        <a:moveTo>
                          <a:pt x="0" y="0"/>
                        </a:moveTo>
                        <a:cubicBezTo>
                          <a:pt x="0" y="0"/>
                          <a:pt x="101094" y="91243"/>
                          <a:pt x="254827" y="91243"/>
                        </a:cubicBezTo>
                        <a:cubicBezTo>
                          <a:pt x="408562" y="91243"/>
                          <a:pt x="511336" y="20317"/>
                          <a:pt x="511336" y="20317"/>
                        </a:cubicBezTo>
                        <a:lnTo>
                          <a:pt x="511336" y="258585"/>
                        </a:lnTo>
                        <a:cubicBezTo>
                          <a:pt x="511336" y="258585"/>
                          <a:pt x="405081" y="188524"/>
                          <a:pt x="254827" y="187890"/>
                        </a:cubicBezTo>
                        <a:cubicBezTo>
                          <a:pt x="97397" y="187227"/>
                          <a:pt x="0" y="279134"/>
                          <a:pt x="0" y="279134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3762E"/>
                      </a:gs>
                      <a:gs pos="50000">
                        <a:srgbClr val="FEFAF9"/>
                      </a:gs>
                      <a:gs pos="100000">
                        <a:srgbClr val="F09164"/>
                      </a:gs>
                    </a:gsLst>
                    <a:lin ang="5400000" scaled="0"/>
                  </a:gradFill>
                  <a:ln w="7600" cap="flat">
                    <a:noFill/>
                    <a:bevel/>
                  </a:ln>
                </p:spPr>
              </p:sp>
              <p:sp>
                <p:nvSpPr>
                  <p:cNvPr id="162" name="Freeform 161"/>
                  <p:cNvSpPr/>
                  <p:nvPr/>
                </p:nvSpPr>
                <p:spPr>
                  <a:xfrm rot="10800000">
                    <a:off x="4876749" y="4198414"/>
                    <a:ext cx="500156" cy="952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00156" h="95237">
                        <a:moveTo>
                          <a:pt x="0" y="-274"/>
                        </a:moveTo>
                        <a:cubicBezTo>
                          <a:pt x="0" y="-274"/>
                          <a:pt x="104060" y="76467"/>
                          <a:pt x="251267" y="76467"/>
                        </a:cubicBezTo>
                        <a:cubicBezTo>
                          <a:pt x="398133" y="76467"/>
                          <a:pt x="500156" y="26535"/>
                          <a:pt x="500156" y="26534"/>
                        </a:cubicBezTo>
                        <a:lnTo>
                          <a:pt x="497299" y="63422"/>
                        </a:lnTo>
                        <a:cubicBezTo>
                          <a:pt x="497299" y="63422"/>
                          <a:pt x="395512" y="95553"/>
                          <a:pt x="251980" y="94948"/>
                        </a:cubicBezTo>
                        <a:cubicBezTo>
                          <a:pt x="101233" y="94314"/>
                          <a:pt x="8086" y="81616"/>
                          <a:pt x="8086" y="81616"/>
                        </a:cubicBezTo>
                        <a:lnTo>
                          <a:pt x="0" y="-274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62000"/>
                    </a:srgbClr>
                  </a:solidFill>
                  <a:ln w="7600" cap="flat">
                    <a:noFill/>
                    <a:bevel/>
                  </a:ln>
                </p:spPr>
              </p:sp>
              <p:sp>
                <p:nvSpPr>
                  <p:cNvPr id="163" name="Freeform 162"/>
                  <p:cNvSpPr/>
                  <p:nvPr/>
                </p:nvSpPr>
                <p:spPr>
                  <a:xfrm rot="-10800000">
                    <a:off x="5172201" y="4149749"/>
                    <a:ext cx="201918" cy="11567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1918" h="115670">
                        <a:moveTo>
                          <a:pt x="0" y="0"/>
                        </a:moveTo>
                        <a:cubicBezTo>
                          <a:pt x="34261" y="25114"/>
                          <a:pt x="98379" y="63320"/>
                          <a:pt x="201699" y="66486"/>
                        </a:cubicBezTo>
                        <a:cubicBezTo>
                          <a:pt x="77900" y="82741"/>
                          <a:pt x="3824" y="115670"/>
                          <a:pt x="3824" y="115670"/>
                        </a:cubicBezTo>
                        <a:cubicBezTo>
                          <a:pt x="3824" y="115670"/>
                          <a:pt x="7927" y="6501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90000"/>
                    </a:srgbClr>
                  </a:solidFill>
                  <a:ln w="7600" cap="flat">
                    <a:noFill/>
                    <a:bevel/>
                  </a:ln>
                </p:spPr>
              </p:sp>
            </p:grpSp>
          </p:grpSp>
          <p:grpSp>
            <p:nvGrpSpPr>
              <p:cNvPr id="164" name="Group 163"/>
              <p:cNvGrpSpPr/>
              <p:nvPr/>
            </p:nvGrpSpPr>
            <p:grpSpPr>
              <a:xfrm>
                <a:off x="1915939" y="3953282"/>
                <a:ext cx="1368000" cy="1368000"/>
                <a:chOff x="1915939" y="3953282"/>
                <a:chExt cx="1368000" cy="1368000"/>
              </a:xfrm>
            </p:grpSpPr>
            <p:grpSp>
              <p:nvGrpSpPr>
                <p:cNvPr id="165" name="Group 164"/>
                <p:cNvGrpSpPr/>
                <p:nvPr/>
              </p:nvGrpSpPr>
              <p:grpSpPr>
                <a:xfrm>
                  <a:off x="1915939" y="3953282"/>
                  <a:ext cx="1368000" cy="1368000"/>
                  <a:chOff x="1915939" y="3953282"/>
                  <a:chExt cx="1368000" cy="1368000"/>
                </a:xfrm>
              </p:grpSpPr>
              <p:sp>
                <p:nvSpPr>
                  <p:cNvPr id="166" name="Freeform 165"/>
                  <p:cNvSpPr/>
                  <p:nvPr/>
                </p:nvSpPr>
                <p:spPr>
                  <a:xfrm>
                    <a:off x="1915939" y="3953282"/>
                    <a:ext cx="1368000" cy="13680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68000" h="1368000">
                        <a:moveTo>
                          <a:pt x="0" y="684000"/>
                        </a:moveTo>
                        <a:cubicBezTo>
                          <a:pt x="0" y="306237"/>
                          <a:pt x="306237" y="0"/>
                          <a:pt x="684000" y="0"/>
                        </a:cubicBezTo>
                        <a:cubicBezTo>
                          <a:pt x="1061766" y="0"/>
                          <a:pt x="1368000" y="306237"/>
                          <a:pt x="1368000" y="684000"/>
                        </a:cubicBezTo>
                        <a:cubicBezTo>
                          <a:pt x="1368000" y="1061766"/>
                          <a:pt x="1061766" y="1368000"/>
                          <a:pt x="684000" y="1368000"/>
                        </a:cubicBezTo>
                        <a:cubicBezTo>
                          <a:pt x="306237" y="1368000"/>
                          <a:pt x="0" y="1061766"/>
                          <a:pt x="0" y="684000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rgbClr val="F3B19A"/>
                      </a:gs>
                      <a:gs pos="50000">
                        <a:srgbClr val="EE7C31"/>
                      </a:gs>
                      <a:gs pos="0">
                        <a:srgbClr val="EE7C31"/>
                      </a:gs>
                    </a:gsLst>
                    <a:path path="shape">
                      <a:fillToRect l="50000" t="50000" r="50000" b="50000"/>
                    </a:path>
                  </a:gradFill>
                  <a:ln w="7600" cap="flat">
                    <a:noFill/>
                    <a:bevel/>
                  </a:ln>
                </p:spPr>
              </p:sp>
              <p:sp>
                <p:nvSpPr>
                  <p:cNvPr id="167" name="Freeform 166"/>
                  <p:cNvSpPr/>
                  <p:nvPr/>
                </p:nvSpPr>
                <p:spPr>
                  <a:xfrm>
                    <a:off x="1915939" y="4637282"/>
                    <a:ext cx="1368000" cy="6840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68000" h="684000">
                        <a:moveTo>
                          <a:pt x="0" y="0"/>
                        </a:moveTo>
                        <a:cubicBezTo>
                          <a:pt x="122507" y="95283"/>
                          <a:pt x="306237" y="190567"/>
                          <a:pt x="684000" y="190567"/>
                        </a:cubicBezTo>
                        <a:cubicBezTo>
                          <a:pt x="1061766" y="190567"/>
                          <a:pt x="1231876" y="112298"/>
                          <a:pt x="1368000" y="0"/>
                        </a:cubicBezTo>
                        <a:cubicBezTo>
                          <a:pt x="1368000" y="377766"/>
                          <a:pt x="1061766" y="684000"/>
                          <a:pt x="684000" y="684000"/>
                        </a:cubicBezTo>
                        <a:cubicBezTo>
                          <a:pt x="306237" y="684000"/>
                          <a:pt x="0" y="377766"/>
                          <a:pt x="0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EE7C31"/>
                      </a:gs>
                      <a:gs pos="50000">
                        <a:srgbClr val="F09164"/>
                      </a:gs>
                      <a:gs pos="100000">
                        <a:srgbClr val="F3AE95"/>
                      </a:gs>
                    </a:gsLst>
                    <a:lin ang="5400000" scaled="0"/>
                  </a:gradFill>
                  <a:ln w="7600" cap="flat">
                    <a:noFill/>
                    <a:bevel/>
                  </a:ln>
                </p:spPr>
              </p:sp>
              <p:sp>
                <p:nvSpPr>
                  <p:cNvPr id="168" name="Freeform 167"/>
                  <p:cNvSpPr/>
                  <p:nvPr/>
                </p:nvSpPr>
                <p:spPr>
                  <a:xfrm>
                    <a:off x="1928604" y="4264913"/>
                    <a:ext cx="150540" cy="42969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50540" h="429696">
                        <a:moveTo>
                          <a:pt x="117524" y="0"/>
                        </a:moveTo>
                        <a:cubicBezTo>
                          <a:pt x="8987" y="157328"/>
                          <a:pt x="0" y="364263"/>
                          <a:pt x="0" y="364263"/>
                        </a:cubicBezTo>
                        <a:cubicBezTo>
                          <a:pt x="0" y="364263"/>
                          <a:pt x="56844" y="412593"/>
                          <a:pt x="101523" y="429696"/>
                        </a:cubicBezTo>
                        <a:cubicBezTo>
                          <a:pt x="79749" y="264426"/>
                          <a:pt x="150540" y="135545"/>
                          <a:pt x="150540" y="135545"/>
                        </a:cubicBezTo>
                        <a:cubicBezTo>
                          <a:pt x="150540" y="135545"/>
                          <a:pt x="81564" y="70198"/>
                          <a:pt x="11752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AE2DB"/>
                      </a:gs>
                      <a:gs pos="100000">
                        <a:srgbClr val="F3B19A"/>
                      </a:gs>
                    </a:gsLst>
                    <a:lin ang="2700000" scaled="0"/>
                  </a:gradFill>
                  <a:ln w="7600" cap="flat">
                    <a:noFill/>
                    <a:bevel/>
                  </a:ln>
                </p:spPr>
              </p:sp>
              <p:sp>
                <p:nvSpPr>
                  <p:cNvPr id="169" name="Freeform 168"/>
                  <p:cNvSpPr/>
                  <p:nvPr/>
                </p:nvSpPr>
                <p:spPr>
                  <a:xfrm>
                    <a:off x="2647729" y="3969582"/>
                    <a:ext cx="449918" cy="30504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49918" h="305040">
                        <a:moveTo>
                          <a:pt x="0" y="0"/>
                        </a:moveTo>
                        <a:cubicBezTo>
                          <a:pt x="0" y="0"/>
                          <a:pt x="68835" y="12678"/>
                          <a:pt x="77904" y="108884"/>
                        </a:cubicBezTo>
                        <a:cubicBezTo>
                          <a:pt x="282027" y="145643"/>
                          <a:pt x="399056" y="305040"/>
                          <a:pt x="399056" y="305040"/>
                        </a:cubicBezTo>
                        <a:cubicBezTo>
                          <a:pt x="399056" y="305040"/>
                          <a:pt x="437159" y="264992"/>
                          <a:pt x="449918" y="217795"/>
                        </a:cubicBezTo>
                        <a:cubicBezTo>
                          <a:pt x="268419" y="10863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CECE8"/>
                      </a:gs>
                      <a:gs pos="50000">
                        <a:srgbClr val="F5BFAD"/>
                      </a:gs>
                    </a:gsLst>
                    <a:lin ang="8100000" scaled="0"/>
                  </a:gradFill>
                  <a:ln w="7600" cap="flat">
                    <a:noFill/>
                    <a:bevel/>
                  </a:ln>
                </p:spPr>
              </p:sp>
              <p:sp>
                <p:nvSpPr>
                  <p:cNvPr id="170" name="Freeform 169"/>
                  <p:cNvSpPr/>
                  <p:nvPr/>
                </p:nvSpPr>
                <p:spPr>
                  <a:xfrm>
                    <a:off x="3059538" y="4207636"/>
                    <a:ext cx="121622" cy="19059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1622" h="190597">
                        <a:moveTo>
                          <a:pt x="56162" y="-284"/>
                        </a:moveTo>
                        <a:cubicBezTo>
                          <a:pt x="56162" y="-284"/>
                          <a:pt x="27131" y="63248"/>
                          <a:pt x="0" y="83215"/>
                        </a:cubicBezTo>
                        <a:cubicBezTo>
                          <a:pt x="27134" y="114073"/>
                          <a:pt x="63413" y="190312"/>
                          <a:pt x="63418" y="190312"/>
                        </a:cubicBezTo>
                        <a:cubicBezTo>
                          <a:pt x="63413" y="190312"/>
                          <a:pt x="106904" y="134041"/>
                          <a:pt x="121480" y="97738"/>
                        </a:cubicBezTo>
                        <a:cubicBezTo>
                          <a:pt x="106904" y="54172"/>
                          <a:pt x="56162" y="-284"/>
                          <a:pt x="56162" y="-284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CECE8"/>
                      </a:gs>
                      <a:gs pos="50000">
                        <a:srgbClr val="F5BFAD"/>
                      </a:gs>
                    </a:gsLst>
                    <a:lin ang="8100000" scaled="0"/>
                  </a:gradFill>
                  <a:ln w="7600" cap="flat">
                    <a:noFill/>
                    <a:bevel/>
                  </a:ln>
                </p:spPr>
              </p:sp>
              <p:sp>
                <p:nvSpPr>
                  <p:cNvPr id="171" name="Freeform 170"/>
                  <p:cNvSpPr/>
                  <p:nvPr/>
                </p:nvSpPr>
                <p:spPr>
                  <a:xfrm>
                    <a:off x="2039289" y="4076161"/>
                    <a:ext cx="1121296" cy="112224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121296" h="1122246">
                        <a:moveTo>
                          <a:pt x="0" y="561122"/>
                        </a:moveTo>
                        <a:cubicBezTo>
                          <a:pt x="0" y="251156"/>
                          <a:pt x="250894" y="0"/>
                          <a:pt x="560650" y="0"/>
                        </a:cubicBezTo>
                        <a:cubicBezTo>
                          <a:pt x="870253" y="0"/>
                          <a:pt x="1121296" y="251156"/>
                          <a:pt x="1121296" y="561122"/>
                        </a:cubicBezTo>
                        <a:cubicBezTo>
                          <a:pt x="1121296" y="870785"/>
                          <a:pt x="870253" y="1122246"/>
                          <a:pt x="560650" y="1122246"/>
                        </a:cubicBezTo>
                        <a:cubicBezTo>
                          <a:pt x="250894" y="1122246"/>
                          <a:pt x="0" y="870785"/>
                          <a:pt x="0" y="561122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0000"/>
                    </a:srgbClr>
                  </a:solidFill>
                  <a:ln w="7600" cap="flat">
                    <a:noFill/>
                    <a:bevel/>
                  </a:ln>
                </p:spPr>
              </p:sp>
              <p:sp>
                <p:nvSpPr>
                  <p:cNvPr id="172" name="Freeform 171"/>
                  <p:cNvSpPr/>
                  <p:nvPr/>
                </p:nvSpPr>
                <p:spPr>
                  <a:xfrm>
                    <a:off x="2071563" y="4108458"/>
                    <a:ext cx="1056750" cy="105764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56750" h="1057646">
                        <a:moveTo>
                          <a:pt x="0" y="528824"/>
                        </a:moveTo>
                        <a:cubicBezTo>
                          <a:pt x="0" y="236700"/>
                          <a:pt x="236451" y="0"/>
                          <a:pt x="528376" y="0"/>
                        </a:cubicBezTo>
                        <a:cubicBezTo>
                          <a:pt x="820154" y="0"/>
                          <a:pt x="1056750" y="236700"/>
                          <a:pt x="1056750" y="528824"/>
                        </a:cubicBezTo>
                        <a:cubicBezTo>
                          <a:pt x="1056750" y="820663"/>
                          <a:pt x="820154" y="1057646"/>
                          <a:pt x="528376" y="1057646"/>
                        </a:cubicBezTo>
                        <a:cubicBezTo>
                          <a:pt x="236451" y="1057646"/>
                          <a:pt x="0" y="820663"/>
                          <a:pt x="0" y="52882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7600" cap="flat">
                    <a:noFill/>
                    <a:bevel/>
                  </a:ln>
                </p:spPr>
              </p:sp>
              <p:sp>
                <p:nvSpPr>
                  <p:cNvPr id="265" name="Text 265"/>
                  <p:cNvSpPr txBox="1"/>
                  <p:nvPr/>
                </p:nvSpPr>
                <p:spPr>
                  <a:xfrm>
                    <a:off x="2107459" y="4144802"/>
                    <a:ext cx="984960" cy="984960"/>
                  </a:xfrm>
                  <a:prstGeom prst="rect">
                    <a:avLst/>
                  </a:prstGeom>
                  <a:noFill/>
                </p:spPr>
                <p:txBody>
                  <a:bodyPr wrap="square" lIns="28000" tIns="18000" rIns="28000" bIns="18000" rtlCol="0" anchor="ctr"/>
                  <a:lstStyle/>
                  <a:p>
                    <a:pPr algn="ctr"/>
                    <a:r>
                      <a:rPr sz="1200" b="1">
                        <a:solidFill>
                          <a:srgbClr val="454545"/>
                        </a:solidFill>
                        <a:latin typeface="B Mitra"/>
                        <a:cs typeface="B Mitra" panose="00000400000000000000" pitchFamily="2" charset="-78"/>
                      </a:rPr>
                      <a:t>نتایج جامعه و محیط زیست</a:t>
                    </a:r>
                  </a:p>
                </p:txBody>
              </p:sp>
            </p:grpSp>
            <p:grpSp>
              <p:nvGrpSpPr>
                <p:cNvPr id="173" name="Group 172"/>
                <p:cNvGrpSpPr/>
                <p:nvPr/>
              </p:nvGrpSpPr>
              <p:grpSpPr>
                <a:xfrm rot="19800000">
                  <a:off x="3138305" y="4039280"/>
                  <a:ext cx="511336" cy="279134"/>
                  <a:chOff x="3138305" y="4039280"/>
                  <a:chExt cx="511336" cy="279134"/>
                </a:xfrm>
              </p:grpSpPr>
              <p:sp>
                <p:nvSpPr>
                  <p:cNvPr id="174" name="Freeform 173"/>
                  <p:cNvSpPr/>
                  <p:nvPr/>
                </p:nvSpPr>
                <p:spPr>
                  <a:xfrm rot="-10800000" flipV="1">
                    <a:off x="3138305" y="4039280"/>
                    <a:ext cx="511336" cy="27913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11336" h="279134">
                        <a:moveTo>
                          <a:pt x="0" y="0"/>
                        </a:moveTo>
                        <a:cubicBezTo>
                          <a:pt x="0" y="0"/>
                          <a:pt x="101094" y="91243"/>
                          <a:pt x="254827" y="91243"/>
                        </a:cubicBezTo>
                        <a:cubicBezTo>
                          <a:pt x="408562" y="91243"/>
                          <a:pt x="511336" y="20317"/>
                          <a:pt x="511336" y="20317"/>
                        </a:cubicBezTo>
                        <a:lnTo>
                          <a:pt x="511336" y="258585"/>
                        </a:lnTo>
                        <a:cubicBezTo>
                          <a:pt x="511336" y="258585"/>
                          <a:pt x="405081" y="188524"/>
                          <a:pt x="254827" y="187890"/>
                        </a:cubicBezTo>
                        <a:cubicBezTo>
                          <a:pt x="97397" y="187227"/>
                          <a:pt x="0" y="279134"/>
                          <a:pt x="0" y="279134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3762E"/>
                      </a:gs>
                      <a:gs pos="50000">
                        <a:srgbClr val="FEFAF9"/>
                      </a:gs>
                      <a:gs pos="100000">
                        <a:srgbClr val="F09164"/>
                      </a:gs>
                    </a:gsLst>
                    <a:lin ang="5400000" scaled="0"/>
                  </a:gradFill>
                  <a:ln w="7600" cap="flat">
                    <a:noFill/>
                    <a:bevel/>
                  </a:ln>
                </p:spPr>
              </p:sp>
              <p:sp>
                <p:nvSpPr>
                  <p:cNvPr id="175" name="Freeform 174"/>
                  <p:cNvSpPr/>
                  <p:nvPr/>
                </p:nvSpPr>
                <p:spPr>
                  <a:xfrm rot="10800000">
                    <a:off x="3143895" y="4198414"/>
                    <a:ext cx="500156" cy="952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00156" h="95237">
                        <a:moveTo>
                          <a:pt x="0" y="-274"/>
                        </a:moveTo>
                        <a:cubicBezTo>
                          <a:pt x="0" y="-274"/>
                          <a:pt x="104060" y="76467"/>
                          <a:pt x="251267" y="76467"/>
                        </a:cubicBezTo>
                        <a:cubicBezTo>
                          <a:pt x="398133" y="76467"/>
                          <a:pt x="500156" y="26535"/>
                          <a:pt x="500156" y="26534"/>
                        </a:cubicBezTo>
                        <a:lnTo>
                          <a:pt x="497299" y="63422"/>
                        </a:lnTo>
                        <a:cubicBezTo>
                          <a:pt x="497299" y="63422"/>
                          <a:pt x="395512" y="95553"/>
                          <a:pt x="251980" y="94948"/>
                        </a:cubicBezTo>
                        <a:cubicBezTo>
                          <a:pt x="101233" y="94314"/>
                          <a:pt x="8086" y="81616"/>
                          <a:pt x="8086" y="81616"/>
                        </a:cubicBezTo>
                        <a:lnTo>
                          <a:pt x="0" y="-274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62000"/>
                    </a:srgbClr>
                  </a:solidFill>
                  <a:ln w="7600" cap="flat">
                    <a:noFill/>
                    <a:bevel/>
                  </a:ln>
                </p:spPr>
              </p:sp>
              <p:sp>
                <p:nvSpPr>
                  <p:cNvPr id="176" name="Freeform 175"/>
                  <p:cNvSpPr/>
                  <p:nvPr/>
                </p:nvSpPr>
                <p:spPr>
                  <a:xfrm rot="-10800000">
                    <a:off x="3439346" y="4149749"/>
                    <a:ext cx="201918" cy="11567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1918" h="115670">
                        <a:moveTo>
                          <a:pt x="0" y="0"/>
                        </a:moveTo>
                        <a:cubicBezTo>
                          <a:pt x="34261" y="25114"/>
                          <a:pt x="98379" y="63320"/>
                          <a:pt x="201699" y="66486"/>
                        </a:cubicBezTo>
                        <a:cubicBezTo>
                          <a:pt x="77900" y="82741"/>
                          <a:pt x="3824" y="115670"/>
                          <a:pt x="3824" y="115670"/>
                        </a:cubicBezTo>
                        <a:cubicBezTo>
                          <a:pt x="3824" y="115670"/>
                          <a:pt x="7927" y="6501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90000"/>
                    </a:srgbClr>
                  </a:solidFill>
                  <a:ln w="7600" cap="flat">
                    <a:noFill/>
                    <a:bevel/>
                  </a:ln>
                </p:spPr>
              </p:sp>
            </p:grpSp>
          </p:grpSp>
        </p:grpSp>
        <p:grpSp>
          <p:nvGrpSpPr>
            <p:cNvPr id="879" name="List"/>
            <p:cNvGrpSpPr/>
            <p:nvPr/>
          </p:nvGrpSpPr>
          <p:grpSpPr>
            <a:xfrm>
              <a:off x="984800" y="2903414"/>
              <a:ext cx="1915200" cy="969810"/>
              <a:chOff x="984800" y="2903414"/>
              <a:chExt cx="1915200" cy="969810"/>
            </a:xfrm>
          </p:grpSpPr>
          <p:grpSp>
            <p:nvGrpSpPr>
              <p:cNvPr id="880" name="Group 879"/>
              <p:cNvGrpSpPr/>
              <p:nvPr/>
            </p:nvGrpSpPr>
            <p:grpSpPr>
              <a:xfrm>
                <a:off x="984800" y="2903414"/>
                <a:ext cx="1915200" cy="969810"/>
                <a:chOff x="984800" y="2903414"/>
                <a:chExt cx="1915200" cy="969810"/>
              </a:xfrm>
            </p:grpSpPr>
            <p:sp>
              <p:nvSpPr>
                <p:cNvPr id="881" name="Freeform 880"/>
                <p:cNvSpPr/>
                <p:nvPr/>
              </p:nvSpPr>
              <p:spPr>
                <a:xfrm>
                  <a:off x="984800" y="2903414"/>
                  <a:ext cx="1915200" cy="969810"/>
                </a:xfrm>
                <a:custGeom>
                  <a:avLst/>
                  <a:gdLst>
                    <a:gd name="rtl" fmla="*/ 30400 w 1915200"/>
                    <a:gd name="rtt" fmla="*/ 129200 h 836000"/>
                    <a:gd name="rtr" fmla="*/ 1884800 w 1915200"/>
                    <a:gd name="rtb" fmla="*/ 820800 h 836000"/>
                  </a:gdLst>
                  <a:ahLst/>
                  <a:cxnLst/>
                  <a:rect l="rtl" t="rtt" r="rtr" b="rtb"/>
                  <a:pathLst>
                    <a:path w="1915200" h="836000">
                      <a:moveTo>
                        <a:pt x="0" y="0"/>
                      </a:moveTo>
                      <a:lnTo>
                        <a:pt x="1915200" y="0"/>
                      </a:lnTo>
                      <a:lnTo>
                        <a:pt x="1915200" y="836000"/>
                      </a:lnTo>
                      <a:lnTo>
                        <a:pt x="0" y="836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600" cap="flat">
                  <a:solidFill>
                    <a:srgbClr val="1BBC9D"/>
                  </a:solidFill>
                  <a:bevel/>
                </a:ln>
                <a:effectLst>
                  <a:outerShdw dist="21496" dir="2700000" algn="tl">
                    <a:srgbClr val="000000">
                      <a:alpha val="20000"/>
                    </a:srgbClr>
                  </a:outerShdw>
                </a:effectLst>
              </p:spPr>
              <p:txBody>
                <a:bodyPr wrap="square" lIns="28000" tIns="18000" rIns="28000" bIns="18000" rtlCol="0" anchor="ctr"/>
                <a:lstStyle/>
                <a:p>
                  <a:pPr algn="ctr"/>
                  <a:r>
                    <a:rPr sz="11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6- </a:t>
                  </a:r>
                  <a:r>
                    <a:rPr sz="11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سازمانهای</a:t>
                  </a:r>
                  <a:r>
                    <a:rPr sz="11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</a:t>
                  </a:r>
                  <a:r>
                    <a:rPr sz="11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موفق</a:t>
                  </a:r>
                  <a:r>
                    <a:rPr sz="11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</a:t>
                  </a:r>
                  <a:r>
                    <a:rPr sz="11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به‌طور</a:t>
                  </a:r>
                  <a:r>
                    <a:rPr sz="11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</a:t>
                  </a:r>
                  <a:r>
                    <a:rPr sz="11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مستمر</a:t>
                  </a:r>
                  <a:r>
                    <a:rPr sz="11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</a:t>
                  </a:r>
                  <a:r>
                    <a:rPr sz="11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نتایج</a:t>
                  </a:r>
                  <a:r>
                    <a:rPr sz="11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و </a:t>
                  </a:r>
                  <a:r>
                    <a:rPr sz="11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آثار</a:t>
                  </a:r>
                  <a:r>
                    <a:rPr sz="11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</a:t>
                  </a:r>
                  <a:r>
                    <a:rPr sz="11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فرآیندها</a:t>
                  </a:r>
                  <a:r>
                    <a:rPr sz="11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و </a:t>
                  </a:r>
                  <a:r>
                    <a:rPr sz="11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محصولات</a:t>
                  </a:r>
                  <a:r>
                    <a:rPr sz="11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</a:t>
                  </a:r>
                  <a:r>
                    <a:rPr sz="11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خود</a:t>
                  </a:r>
                  <a:r>
                    <a:rPr sz="11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</a:t>
                  </a:r>
                  <a:r>
                    <a:rPr sz="11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را</a:t>
                  </a:r>
                  <a:r>
                    <a:rPr sz="11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</a:t>
                  </a:r>
                  <a:r>
                    <a:rPr sz="11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بر</a:t>
                  </a:r>
                  <a:r>
                    <a:rPr sz="11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</a:t>
                  </a:r>
                  <a:r>
                    <a:rPr sz="11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جامعه</a:t>
                  </a:r>
                  <a:r>
                    <a:rPr sz="11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و </a:t>
                  </a:r>
                  <a:r>
                    <a:rPr sz="11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محیط</a:t>
                  </a:r>
                  <a:r>
                    <a:rPr sz="11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</a:t>
                  </a:r>
                  <a:r>
                    <a:rPr sz="11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زيست</a:t>
                  </a:r>
                  <a:r>
                    <a:rPr sz="11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اندازه‌گيري و </a:t>
                  </a:r>
                  <a:r>
                    <a:rPr sz="11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به</a:t>
                  </a:r>
                  <a:r>
                    <a:rPr sz="11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</a:t>
                  </a:r>
                  <a:r>
                    <a:rPr sz="11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نتایج</a:t>
                  </a:r>
                  <a:r>
                    <a:rPr sz="11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</a:t>
                  </a:r>
                  <a:r>
                    <a:rPr sz="11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برجسته</a:t>
                  </a:r>
                  <a:r>
                    <a:rPr sz="11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</a:t>
                  </a:r>
                  <a:r>
                    <a:rPr sz="11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ای</a:t>
                  </a:r>
                  <a:r>
                    <a:rPr sz="11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</a:t>
                  </a:r>
                  <a:r>
                    <a:rPr sz="11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دست</a:t>
                  </a:r>
                  <a:r>
                    <a:rPr sz="11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</a:t>
                  </a:r>
                  <a:r>
                    <a:rPr sz="11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مي</a:t>
                  </a:r>
                  <a:r>
                    <a:rPr sz="11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</a:t>
                  </a:r>
                  <a:r>
                    <a:rPr sz="11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یابند</a:t>
                  </a:r>
                  <a:r>
                    <a:rPr sz="11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.	</a:t>
                  </a:r>
                </a:p>
              </p:txBody>
            </p:sp>
            <p:sp>
              <p:nvSpPr>
                <p:cNvPr id="882" name="Freeform 881"/>
                <p:cNvSpPr/>
                <p:nvPr/>
              </p:nvSpPr>
              <p:spPr>
                <a:xfrm>
                  <a:off x="984800" y="2903414"/>
                  <a:ext cx="1915200" cy="98800"/>
                </a:xfrm>
                <a:custGeom>
                  <a:avLst/>
                  <a:gdLst>
                    <a:gd name="rtl" fmla="*/ 15200 w 1915200"/>
                    <a:gd name="rtt" fmla="*/ -190000 h 98800"/>
                    <a:gd name="rtr" fmla="*/ 1900000 w 1915200"/>
                    <a:gd name="rtb" fmla="*/ 0 h 98800"/>
                  </a:gdLst>
                  <a:ahLst/>
                  <a:cxnLst/>
                  <a:rect l="rtl" t="rtt" r="rtr" b="rtb"/>
                  <a:pathLst>
                    <a:path w="1915200" h="98800">
                      <a:moveTo>
                        <a:pt x="0" y="0"/>
                      </a:moveTo>
                      <a:lnTo>
                        <a:pt x="1915200" y="0"/>
                      </a:lnTo>
                      <a:lnTo>
                        <a:pt x="1915200" y="98800"/>
                      </a:lnTo>
                      <a:lnTo>
                        <a:pt x="0" y="988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BBC9D"/>
                </a:solidFill>
                <a:ln w="7600" cap="flat">
                  <a:solidFill>
                    <a:srgbClr val="1BBC9D"/>
                  </a:solidFill>
                  <a:bevel/>
                </a:ln>
              </p:spPr>
              <p:txBody>
                <a:bodyPr wrap="square" lIns="28000" tIns="18000" rIns="28000" bIns="18000" rtlCol="0" anchor="ctr"/>
                <a:lstStyle/>
                <a:p>
                  <a:pPr algn="ctr"/>
                  <a:endParaRPr sz="1100" b="1" dirty="0">
                    <a:solidFill>
                      <a:srgbClr val="454545"/>
                    </a:solidFill>
                    <a:latin typeface="B Mitra"/>
                    <a:cs typeface="B Mitra" panose="00000400000000000000" pitchFamily="2" charset="-78"/>
                  </a:endParaRPr>
                </a:p>
              </p:txBody>
            </p:sp>
          </p:grpSp>
        </p:grpSp>
        <p:grpSp>
          <p:nvGrpSpPr>
            <p:cNvPr id="887" name="List"/>
            <p:cNvGrpSpPr/>
            <p:nvPr/>
          </p:nvGrpSpPr>
          <p:grpSpPr>
            <a:xfrm>
              <a:off x="5218000" y="1954598"/>
              <a:ext cx="1915200" cy="1217273"/>
              <a:chOff x="5218000" y="1954598"/>
              <a:chExt cx="1915200" cy="1217273"/>
            </a:xfrm>
          </p:grpSpPr>
          <p:grpSp>
            <p:nvGrpSpPr>
              <p:cNvPr id="888" name="Group 887"/>
              <p:cNvGrpSpPr/>
              <p:nvPr/>
            </p:nvGrpSpPr>
            <p:grpSpPr>
              <a:xfrm>
                <a:off x="5218000" y="1954598"/>
                <a:ext cx="1915200" cy="1217273"/>
                <a:chOff x="5218000" y="1954598"/>
                <a:chExt cx="1915200" cy="1217273"/>
              </a:xfrm>
            </p:grpSpPr>
            <p:sp>
              <p:nvSpPr>
                <p:cNvPr id="889" name="Freeform 888"/>
                <p:cNvSpPr/>
                <p:nvPr/>
              </p:nvSpPr>
              <p:spPr>
                <a:xfrm>
                  <a:off x="5218000" y="1954598"/>
                  <a:ext cx="1915200" cy="1217273"/>
                </a:xfrm>
                <a:custGeom>
                  <a:avLst/>
                  <a:gdLst>
                    <a:gd name="rtl" fmla="*/ 30400 w 1915200"/>
                    <a:gd name="rtt" fmla="*/ 129200 h 836000"/>
                    <a:gd name="rtr" fmla="*/ 1884800 w 1915200"/>
                    <a:gd name="rtb" fmla="*/ 820800 h 836000"/>
                  </a:gdLst>
                  <a:ahLst/>
                  <a:cxnLst/>
                  <a:rect l="rtl" t="rtt" r="rtr" b="rtb"/>
                  <a:pathLst>
                    <a:path w="1915200" h="836000">
                      <a:moveTo>
                        <a:pt x="0" y="0"/>
                      </a:moveTo>
                      <a:lnTo>
                        <a:pt x="1915200" y="0"/>
                      </a:lnTo>
                      <a:lnTo>
                        <a:pt x="1915200" y="836000"/>
                      </a:lnTo>
                      <a:lnTo>
                        <a:pt x="0" y="836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600" cap="flat">
                  <a:solidFill>
                    <a:srgbClr val="1BBC9D"/>
                  </a:solidFill>
                  <a:bevel/>
                </a:ln>
                <a:effectLst>
                  <a:outerShdw dist="21496" dir="2700000" algn="tl">
                    <a:srgbClr val="000000">
                      <a:alpha val="20000"/>
                    </a:srgbClr>
                  </a:outerShdw>
                </a:effectLst>
              </p:spPr>
              <p:txBody>
                <a:bodyPr wrap="square" lIns="28000" tIns="18000" rIns="28000" bIns="18000" rtlCol="0" anchor="ctr"/>
                <a:lstStyle/>
                <a:p>
                  <a:pPr algn="ctr"/>
                  <a:r>
                    <a:rPr sz="11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  5- </a:t>
                  </a:r>
                  <a:r>
                    <a:rPr sz="11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سازمانهای</a:t>
                  </a:r>
                  <a:r>
                    <a:rPr sz="11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</a:t>
                  </a:r>
                  <a:r>
                    <a:rPr sz="11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موفق</a:t>
                  </a:r>
                  <a:r>
                    <a:rPr sz="11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</a:t>
                  </a:r>
                  <a:r>
                    <a:rPr sz="11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به</a:t>
                  </a:r>
                  <a:r>
                    <a:rPr sz="11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‌ </a:t>
                  </a:r>
                  <a:r>
                    <a:rPr sz="11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طور</a:t>
                  </a:r>
                  <a:r>
                    <a:rPr sz="11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</a:t>
                  </a:r>
                  <a:r>
                    <a:rPr sz="11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مستمر</a:t>
                  </a:r>
                  <a:r>
                    <a:rPr sz="11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</a:t>
                  </a:r>
                  <a:r>
                    <a:rPr sz="11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نتایج</a:t>
                  </a:r>
                  <a:r>
                    <a:rPr sz="11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فعاليت‌هاي </a:t>
                  </a:r>
                  <a:r>
                    <a:rPr sz="11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خود</a:t>
                  </a:r>
                  <a:r>
                    <a:rPr sz="11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</a:t>
                  </a:r>
                  <a:r>
                    <a:rPr sz="11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را</a:t>
                  </a:r>
                  <a:r>
                    <a:rPr sz="11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</a:t>
                  </a:r>
                  <a:r>
                    <a:rPr sz="11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در</a:t>
                  </a:r>
                  <a:r>
                    <a:rPr sz="11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</a:t>
                  </a:r>
                  <a:r>
                    <a:rPr sz="11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ارتباط</a:t>
                  </a:r>
                  <a:r>
                    <a:rPr sz="11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</a:t>
                  </a:r>
                  <a:r>
                    <a:rPr sz="11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با</a:t>
                  </a:r>
                  <a:r>
                    <a:rPr sz="11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مشتريان اندازه‌گيري و </a:t>
                  </a:r>
                  <a:r>
                    <a:rPr sz="11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به</a:t>
                  </a:r>
                  <a:r>
                    <a:rPr sz="11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</a:t>
                  </a:r>
                  <a:r>
                    <a:rPr sz="11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نتایج</a:t>
                  </a:r>
                  <a:r>
                    <a:rPr sz="11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</a:t>
                  </a:r>
                  <a:r>
                    <a:rPr sz="1100" b="1" dirty="0" err="1" smtClean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برجسته</a:t>
                  </a:r>
                  <a:r>
                    <a:rPr sz="1100" b="1" dirty="0" smtClean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</a:t>
                  </a:r>
                  <a:r>
                    <a:rPr sz="11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ای</a:t>
                  </a:r>
                  <a:r>
                    <a:rPr sz="11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</a:t>
                  </a:r>
                  <a:r>
                    <a:rPr sz="11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دست</a:t>
                  </a:r>
                  <a:r>
                    <a:rPr sz="11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</a:t>
                  </a:r>
                  <a:r>
                    <a:rPr sz="11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مي‌يابند</a:t>
                  </a:r>
                  <a:r>
                    <a:rPr sz="11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.</a:t>
                  </a:r>
                </a:p>
                <a:p>
                  <a:pPr algn="ctr"/>
                  <a:endParaRPr sz="1100" b="1" dirty="0">
                    <a:solidFill>
                      <a:srgbClr val="000000"/>
                    </a:solidFill>
                    <a:latin typeface="B Mitra"/>
                    <a:cs typeface="B Mitra" panose="00000400000000000000" pitchFamily="2" charset="-78"/>
                  </a:endParaRPr>
                </a:p>
              </p:txBody>
            </p:sp>
            <p:sp>
              <p:nvSpPr>
                <p:cNvPr id="890" name="Freeform 889"/>
                <p:cNvSpPr/>
                <p:nvPr/>
              </p:nvSpPr>
              <p:spPr>
                <a:xfrm>
                  <a:off x="5218000" y="1954600"/>
                  <a:ext cx="1915200" cy="98800"/>
                </a:xfrm>
                <a:custGeom>
                  <a:avLst/>
                  <a:gdLst>
                    <a:gd name="rtl" fmla="*/ 15200 w 1915200"/>
                    <a:gd name="rtt" fmla="*/ -190000 h 98800"/>
                    <a:gd name="rtr" fmla="*/ 1900000 w 1915200"/>
                    <a:gd name="rtb" fmla="*/ 0 h 98800"/>
                  </a:gdLst>
                  <a:ahLst/>
                  <a:cxnLst/>
                  <a:rect l="rtl" t="rtt" r="rtr" b="rtb"/>
                  <a:pathLst>
                    <a:path w="1915200" h="98800">
                      <a:moveTo>
                        <a:pt x="0" y="0"/>
                      </a:moveTo>
                      <a:lnTo>
                        <a:pt x="1915200" y="0"/>
                      </a:lnTo>
                      <a:lnTo>
                        <a:pt x="1915200" y="98800"/>
                      </a:lnTo>
                      <a:lnTo>
                        <a:pt x="0" y="988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BBC9D"/>
                </a:solidFill>
                <a:ln w="7600" cap="flat">
                  <a:solidFill>
                    <a:srgbClr val="1BBC9D"/>
                  </a:solidFill>
                  <a:bevel/>
                </a:ln>
              </p:spPr>
              <p:txBody>
                <a:bodyPr wrap="square" lIns="28000" tIns="18000" rIns="28000" bIns="18000" rtlCol="0" anchor="ctr"/>
                <a:lstStyle/>
                <a:p>
                  <a:pPr algn="ctr"/>
                  <a:endParaRPr sz="1100" b="1" dirty="0">
                    <a:solidFill>
                      <a:srgbClr val="454545"/>
                    </a:solidFill>
                    <a:latin typeface="B Mitra"/>
                    <a:cs typeface="B Mitra" panose="00000400000000000000" pitchFamily="2" charset="-78"/>
                  </a:endParaRPr>
                </a:p>
              </p:txBody>
            </p:sp>
          </p:grpSp>
        </p:grpSp>
        <p:grpSp>
          <p:nvGrpSpPr>
            <p:cNvPr id="891" name="List"/>
            <p:cNvGrpSpPr/>
            <p:nvPr/>
          </p:nvGrpSpPr>
          <p:grpSpPr>
            <a:xfrm>
              <a:off x="6525200" y="5022511"/>
              <a:ext cx="1915200" cy="1598489"/>
              <a:chOff x="6525200" y="5022511"/>
              <a:chExt cx="1915200" cy="1598489"/>
            </a:xfrm>
          </p:grpSpPr>
          <p:grpSp>
            <p:nvGrpSpPr>
              <p:cNvPr id="892" name="Group 891"/>
              <p:cNvGrpSpPr/>
              <p:nvPr/>
            </p:nvGrpSpPr>
            <p:grpSpPr>
              <a:xfrm>
                <a:off x="6525200" y="5022511"/>
                <a:ext cx="1915200" cy="1598489"/>
                <a:chOff x="6525200" y="5022511"/>
                <a:chExt cx="1915200" cy="1598489"/>
              </a:xfrm>
            </p:grpSpPr>
            <p:sp>
              <p:nvSpPr>
                <p:cNvPr id="893" name="Freeform 892"/>
                <p:cNvSpPr/>
                <p:nvPr/>
              </p:nvSpPr>
              <p:spPr>
                <a:xfrm>
                  <a:off x="6525200" y="5022511"/>
                  <a:ext cx="1915200" cy="1598489"/>
                </a:xfrm>
                <a:custGeom>
                  <a:avLst/>
                  <a:gdLst>
                    <a:gd name="rtl" fmla="*/ 30400 w 1915200"/>
                    <a:gd name="rtt" fmla="*/ 134592 h 1157688"/>
                    <a:gd name="rtr" fmla="*/ 1884800 w 1915200"/>
                    <a:gd name="rtb" fmla="*/ 1142488 h 1157688"/>
                  </a:gdLst>
                  <a:ahLst/>
                  <a:cxnLst/>
                  <a:rect l="rtl" t="rtt" r="rtr" b="rtb"/>
                  <a:pathLst>
                    <a:path w="1915200" h="1157688">
                      <a:moveTo>
                        <a:pt x="0" y="0"/>
                      </a:moveTo>
                      <a:lnTo>
                        <a:pt x="1915200" y="0"/>
                      </a:lnTo>
                      <a:lnTo>
                        <a:pt x="1915200" y="1157688"/>
                      </a:lnTo>
                      <a:lnTo>
                        <a:pt x="0" y="115768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600" cap="flat">
                  <a:solidFill>
                    <a:srgbClr val="1BBC9D"/>
                  </a:solidFill>
                  <a:bevel/>
                </a:ln>
                <a:effectLst>
                  <a:outerShdw dist="21496" dir="2700000" algn="tl">
                    <a:srgbClr val="000000">
                      <a:alpha val="20000"/>
                    </a:srgbClr>
                  </a:outerShdw>
                </a:effectLst>
              </p:spPr>
              <p:txBody>
                <a:bodyPr wrap="square" lIns="28000" tIns="18000" rIns="28000" bIns="18000" rtlCol="0" anchor="ctr"/>
                <a:lstStyle/>
                <a:p>
                  <a:pPr algn="ctr" rtl="1"/>
                  <a:r>
                    <a:rPr lang="fa-IR" sz="1100" b="1" dirty="0" smtClean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7- </a:t>
                  </a:r>
                  <a:r>
                    <a:rPr sz="1100" b="1" dirty="0" err="1" smtClean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سازمانهای</a:t>
                  </a:r>
                  <a:r>
                    <a:rPr sz="1100" b="1" dirty="0" smtClean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</a:t>
                  </a:r>
                  <a:r>
                    <a:rPr sz="11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موفق</a:t>
                  </a:r>
                  <a:r>
                    <a:rPr sz="11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</a:t>
                  </a:r>
                  <a:r>
                    <a:rPr sz="11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نتایج</a:t>
                  </a:r>
                  <a:r>
                    <a:rPr sz="11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</a:t>
                  </a:r>
                  <a:r>
                    <a:rPr sz="11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عملکردی</a:t>
                  </a:r>
                  <a:r>
                    <a:rPr sz="11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و </a:t>
                  </a:r>
                  <a:r>
                    <a:rPr sz="11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نتایج</a:t>
                  </a:r>
                  <a:r>
                    <a:rPr sz="11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</a:t>
                  </a:r>
                  <a:r>
                    <a:rPr sz="11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منابع</a:t>
                  </a:r>
                  <a:r>
                    <a:rPr sz="11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</a:t>
                  </a:r>
                  <a:r>
                    <a:rPr sz="11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انسانی</a:t>
                  </a:r>
                  <a:r>
                    <a:rPr sz="11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</a:t>
                  </a:r>
                  <a:r>
                    <a:rPr sz="11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خود</a:t>
                  </a:r>
                  <a:r>
                    <a:rPr sz="11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</a:t>
                  </a:r>
                  <a:r>
                    <a:rPr sz="11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را</a:t>
                  </a:r>
                  <a:r>
                    <a:rPr sz="11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</a:t>
                  </a:r>
                  <a:r>
                    <a:rPr sz="11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با</a:t>
                  </a:r>
                  <a:r>
                    <a:rPr sz="11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</a:t>
                  </a:r>
                  <a:r>
                    <a:rPr sz="11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توجه</a:t>
                  </a:r>
                  <a:r>
                    <a:rPr sz="11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</a:t>
                  </a:r>
                  <a:r>
                    <a:rPr sz="11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به</a:t>
                  </a:r>
                  <a:r>
                    <a:rPr sz="11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</a:t>
                  </a:r>
                  <a:r>
                    <a:rPr sz="11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بهبود</a:t>
                  </a:r>
                  <a:r>
                    <a:rPr sz="11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كيفيت </a:t>
                  </a:r>
                  <a:r>
                    <a:rPr sz="11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محصول</a:t>
                  </a:r>
                  <a:r>
                    <a:rPr sz="11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و </a:t>
                  </a:r>
                  <a:r>
                    <a:rPr sz="11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منافع</a:t>
                  </a:r>
                  <a:r>
                    <a:rPr sz="11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ذي‌نفعان اندازه‌گيري و </a:t>
                  </a:r>
                  <a:r>
                    <a:rPr sz="11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به</a:t>
                  </a:r>
                  <a:r>
                    <a:rPr sz="11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</a:t>
                  </a:r>
                  <a:r>
                    <a:rPr sz="11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نتایج</a:t>
                  </a:r>
                  <a:r>
                    <a:rPr sz="11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</a:t>
                  </a:r>
                  <a:r>
                    <a:rPr sz="11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برجسته</a:t>
                  </a:r>
                  <a:r>
                    <a:rPr sz="11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</a:t>
                  </a:r>
                  <a:r>
                    <a:rPr sz="11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دست</a:t>
                  </a:r>
                  <a:r>
                    <a:rPr sz="11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</a:t>
                  </a:r>
                  <a:r>
                    <a:rPr sz="11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مي‌يابند</a:t>
                  </a:r>
                  <a:r>
                    <a:rPr sz="11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. </a:t>
                  </a:r>
                  <a:r>
                    <a:rPr sz="11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سازمان</a:t>
                  </a:r>
                  <a:r>
                    <a:rPr sz="11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بايد </a:t>
                  </a:r>
                  <a:r>
                    <a:rPr sz="11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مواردي</a:t>
                  </a:r>
                  <a:r>
                    <a:rPr sz="11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</a:t>
                  </a:r>
                  <a:r>
                    <a:rPr sz="11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را</a:t>
                  </a:r>
                  <a:r>
                    <a:rPr sz="11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كه </a:t>
                  </a:r>
                  <a:r>
                    <a:rPr sz="11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در</a:t>
                  </a:r>
                  <a:r>
                    <a:rPr sz="11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</a:t>
                  </a:r>
                  <a:r>
                    <a:rPr sz="11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حوزه</a:t>
                  </a:r>
                  <a:r>
                    <a:rPr sz="11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كيفيت </a:t>
                  </a:r>
                  <a:r>
                    <a:rPr sz="11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محصول</a:t>
                  </a:r>
                  <a:r>
                    <a:rPr sz="11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</a:t>
                  </a:r>
                  <a:r>
                    <a:rPr sz="11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انتظار</a:t>
                  </a:r>
                  <a:r>
                    <a:rPr sz="11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</a:t>
                  </a:r>
                  <a:r>
                    <a:rPr sz="11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دارد</a:t>
                  </a:r>
                  <a:r>
                    <a:rPr sz="11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</a:t>
                  </a:r>
                  <a:r>
                    <a:rPr sz="11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بطور</a:t>
                  </a:r>
                  <a:r>
                    <a:rPr sz="11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</a:t>
                  </a:r>
                  <a:r>
                    <a:rPr sz="11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شفاف</a:t>
                  </a:r>
                  <a:r>
                    <a:rPr sz="11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و </a:t>
                  </a:r>
                  <a:r>
                    <a:rPr sz="11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روشن</a:t>
                  </a:r>
                  <a:r>
                    <a:rPr sz="11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</a:t>
                  </a:r>
                  <a:r>
                    <a:rPr sz="11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در</a:t>
                  </a:r>
                  <a:r>
                    <a:rPr sz="11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</a:t>
                  </a:r>
                  <a:r>
                    <a:rPr sz="11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راهبردهاي</a:t>
                  </a:r>
                  <a:r>
                    <a:rPr sz="11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كيفيت </a:t>
                  </a:r>
                  <a:r>
                    <a:rPr sz="11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محصول</a:t>
                  </a:r>
                  <a:r>
                    <a:rPr sz="11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 بيان </a:t>
                  </a:r>
                  <a:r>
                    <a:rPr sz="1100" b="1" dirty="0" err="1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كند</a:t>
                  </a:r>
                  <a:r>
                    <a:rPr sz="1100" b="1" dirty="0">
                      <a:solidFill>
                        <a:srgbClr val="000000"/>
                      </a:solidFill>
                      <a:latin typeface="B Mitra"/>
                      <a:cs typeface="B Mitra" panose="00000400000000000000" pitchFamily="2" charset="-78"/>
                    </a:rPr>
                    <a:t>.</a:t>
                  </a:r>
                </a:p>
                <a:p>
                  <a:pPr algn="ctr"/>
                  <a:endParaRPr sz="1100" b="1" dirty="0">
                    <a:solidFill>
                      <a:srgbClr val="000000"/>
                    </a:solidFill>
                    <a:latin typeface="B Mitra"/>
                    <a:cs typeface="B Mitra" panose="00000400000000000000" pitchFamily="2" charset="-78"/>
                  </a:endParaRPr>
                </a:p>
              </p:txBody>
            </p:sp>
            <p:sp>
              <p:nvSpPr>
                <p:cNvPr id="894" name="Freeform 893"/>
                <p:cNvSpPr/>
                <p:nvPr/>
              </p:nvSpPr>
              <p:spPr>
                <a:xfrm>
                  <a:off x="6525200" y="5022512"/>
                  <a:ext cx="1915200" cy="104192"/>
                </a:xfrm>
                <a:custGeom>
                  <a:avLst/>
                  <a:gdLst>
                    <a:gd name="rtl" fmla="*/ 15200 w 1915200"/>
                    <a:gd name="rtt" fmla="*/ -190000 h 104192"/>
                    <a:gd name="rtr" fmla="*/ 1900000 w 1915200"/>
                    <a:gd name="rtb" fmla="*/ 0 h 104192"/>
                  </a:gdLst>
                  <a:ahLst/>
                  <a:cxnLst/>
                  <a:rect l="rtl" t="rtt" r="rtr" b="rtb"/>
                  <a:pathLst>
                    <a:path w="1915200" h="104192">
                      <a:moveTo>
                        <a:pt x="0" y="0"/>
                      </a:moveTo>
                      <a:lnTo>
                        <a:pt x="1915200" y="0"/>
                      </a:lnTo>
                      <a:lnTo>
                        <a:pt x="1915200" y="104192"/>
                      </a:lnTo>
                      <a:lnTo>
                        <a:pt x="0" y="10419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BBC9D"/>
                </a:solidFill>
                <a:ln w="7600" cap="flat">
                  <a:solidFill>
                    <a:srgbClr val="1BBC9D"/>
                  </a:solidFill>
                  <a:bevel/>
                </a:ln>
              </p:spPr>
              <p:txBody>
                <a:bodyPr wrap="square" lIns="28000" tIns="18000" rIns="28000" bIns="18000" rtlCol="0" anchor="ctr"/>
                <a:lstStyle/>
                <a:p>
                  <a:pPr algn="ctr"/>
                  <a:endParaRPr sz="1100" b="1" dirty="0">
                    <a:solidFill>
                      <a:srgbClr val="454545"/>
                    </a:solidFill>
                    <a:latin typeface="B Mitra"/>
                    <a:cs typeface="B Mitra" panose="00000400000000000000" pitchFamily="2" charset="-78"/>
                  </a:endParaRPr>
                </a:p>
              </p:txBody>
            </p:sp>
          </p:grpSp>
        </p:grpSp>
      </p:grpSp>
      <p:sp>
        <p:nvSpPr>
          <p:cNvPr id="87" name="Rectangle 34"/>
          <p:cNvSpPr txBox="1">
            <a:spLocks noChangeArrowheads="1"/>
          </p:cNvSpPr>
          <p:nvPr/>
        </p:nvSpPr>
        <p:spPr>
          <a:xfrm>
            <a:off x="3939835" y="274638"/>
            <a:ext cx="6609672" cy="715962"/>
          </a:xfrm>
          <a:prstGeom prst="rect">
            <a:avLst/>
          </a:prstGeom>
        </p:spPr>
        <p:txBody>
          <a:bodyPr/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B Mitra" pitchFamily="2" charset="-78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r>
              <a:rPr lang="fa-IR" sz="3200" b="1" kern="1200" dirty="0" smtClean="0">
                <a:solidFill>
                  <a:schemeClr val="accent6"/>
                </a:solidFill>
                <a:latin typeface="Times New Roman" pitchFamily="18" charset="0"/>
                <a:ea typeface="+mn-ea"/>
              </a:rPr>
              <a:t>معیارهای نتایج</a:t>
            </a:r>
            <a:endParaRPr lang="en-US" sz="3200" b="1" kern="1200" dirty="0">
              <a:solidFill>
                <a:schemeClr val="accent6"/>
              </a:solidFill>
              <a:latin typeface="Times New Roman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4465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10431780" cy="685799"/>
          </a:xfrm>
        </p:spPr>
        <p:txBody>
          <a:bodyPr/>
          <a:lstStyle/>
          <a:p>
            <a:pPr algn="r"/>
            <a:r>
              <a:rPr lang="fa-IR" sz="3200" b="1" kern="1200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B Nazanin" pitchFamily="2" charset="-78"/>
              </a:rPr>
              <a:t>منطق </a:t>
            </a:r>
            <a:r>
              <a:rPr lang="en-US" sz="2800" b="1" kern="1200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B Nazanin" pitchFamily="2" charset="-78"/>
              </a:rPr>
              <a:t>RADAR</a:t>
            </a:r>
            <a:endParaRPr lang="fa-IR" sz="3200" b="1" kern="1200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  <a:cs typeface="B Nazanin" pitchFamily="2" charset="-78"/>
            </a:endParaRPr>
          </a:p>
        </p:txBody>
      </p:sp>
      <p:pic>
        <p:nvPicPr>
          <p:cNvPr id="41987" name="Content Placeholder 3" descr="04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9958" y="1600199"/>
            <a:ext cx="7096442" cy="4787537"/>
          </a:xfr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3200400" y="1371600"/>
            <a:ext cx="4572000" cy="838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1" tIns="45715" rIns="91431" bIns="45715" anchor="ctr"/>
          <a:lstStyle/>
          <a:p>
            <a:pPr algn="ctr" rtl="1" eaLnBrk="0" hangingPunct="0">
              <a:defRPr/>
            </a:pPr>
            <a:r>
              <a:rPr lang="fa-IR" sz="2600" b="1" kern="0" dirty="0">
                <a:solidFill>
                  <a:schemeClr val="accent4"/>
                </a:solidFill>
                <a:latin typeface="+mj-lt"/>
                <a:ea typeface="+mj-ea"/>
                <a:cs typeface="B Mitra" pitchFamily="2" charset="-78"/>
              </a:rPr>
              <a:t>برنامه‌ريزي و </a:t>
            </a:r>
            <a:r>
              <a:rPr lang="fa-IR" sz="2600" b="1" kern="0" dirty="0" smtClean="0">
                <a:solidFill>
                  <a:schemeClr val="accent4"/>
                </a:solidFill>
                <a:latin typeface="+mj-lt"/>
                <a:ea typeface="+mj-ea"/>
                <a:cs typeface="B Mitra" pitchFamily="2" charset="-78"/>
              </a:rPr>
              <a:t> توسعه </a:t>
            </a:r>
            <a:r>
              <a:rPr lang="fa-IR" sz="2600" b="1" kern="0" dirty="0">
                <a:solidFill>
                  <a:schemeClr val="accent4"/>
                </a:solidFill>
                <a:latin typeface="+mj-lt"/>
                <a:ea typeface="+mj-ea"/>
                <a:cs typeface="B Mitra" pitchFamily="2" charset="-78"/>
              </a:rPr>
              <a:t>رويكردها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7772400" y="3352800"/>
            <a:ext cx="2098834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1" tIns="45715" rIns="91431" bIns="45715" anchor="ctr"/>
          <a:lstStyle/>
          <a:p>
            <a:pPr algn="ctr" rtl="1" eaLnBrk="0" hangingPunct="0">
              <a:defRPr/>
            </a:pPr>
            <a:r>
              <a:rPr lang="fa-IR" sz="2600" b="1" kern="0" dirty="0">
                <a:solidFill>
                  <a:schemeClr val="accent4"/>
                </a:solidFill>
                <a:latin typeface="+mj-lt"/>
                <a:ea typeface="+mj-ea"/>
                <a:cs typeface="B Mitra" pitchFamily="2" charset="-78"/>
              </a:rPr>
              <a:t>جاري‌سازي</a:t>
            </a:r>
          </a:p>
          <a:p>
            <a:pPr algn="ctr" rtl="1" eaLnBrk="0" hangingPunct="0">
              <a:defRPr/>
            </a:pPr>
            <a:r>
              <a:rPr lang="fa-IR" sz="2600" b="1" kern="0" dirty="0">
                <a:solidFill>
                  <a:schemeClr val="accent4"/>
                </a:solidFill>
                <a:latin typeface="+mj-lt"/>
                <a:ea typeface="+mj-ea"/>
                <a:cs typeface="B Mitra" pitchFamily="2" charset="-78"/>
              </a:rPr>
              <a:t>رويكردها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209800" y="5715000"/>
            <a:ext cx="60198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1" tIns="45715" rIns="91431" bIns="45715" anchor="ctr"/>
          <a:lstStyle/>
          <a:p>
            <a:pPr algn="ctr" rtl="1" eaLnBrk="0" hangingPunct="0">
              <a:defRPr/>
            </a:pPr>
            <a:r>
              <a:rPr lang="fa-IR" sz="2600" b="1" kern="0" dirty="0">
                <a:solidFill>
                  <a:schemeClr val="accent4"/>
                </a:solidFill>
                <a:latin typeface="+mj-lt"/>
                <a:ea typeface="+mj-ea"/>
                <a:cs typeface="B Mitra" pitchFamily="2" charset="-78"/>
              </a:rPr>
              <a:t>ارزيابي و </a:t>
            </a:r>
            <a:r>
              <a:rPr lang="fa-IR" sz="2600" b="1" kern="0" dirty="0" smtClean="0">
                <a:solidFill>
                  <a:schemeClr val="accent4"/>
                </a:solidFill>
                <a:latin typeface="+mj-lt"/>
                <a:ea typeface="+mj-ea"/>
                <a:cs typeface="B Mitra" pitchFamily="2" charset="-78"/>
              </a:rPr>
              <a:t>بازاندیشی رويكردها </a:t>
            </a:r>
            <a:r>
              <a:rPr lang="fa-IR" sz="2600" b="1" kern="0" dirty="0">
                <a:solidFill>
                  <a:schemeClr val="accent4"/>
                </a:solidFill>
                <a:latin typeface="+mj-lt"/>
                <a:ea typeface="+mj-ea"/>
                <a:cs typeface="B Mitra" pitchFamily="2" charset="-78"/>
              </a:rPr>
              <a:t>و جاري‌سازي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295400" y="3276600"/>
            <a:ext cx="2098833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1" tIns="45715" rIns="91431" bIns="45715" anchor="ctr"/>
          <a:lstStyle/>
          <a:p>
            <a:pPr algn="ctr" rtl="1" eaLnBrk="0" hangingPunct="0">
              <a:defRPr/>
            </a:pPr>
            <a:r>
              <a:rPr lang="fa-IR" sz="2600" b="1" kern="0" dirty="0">
                <a:solidFill>
                  <a:schemeClr val="accent4"/>
                </a:solidFill>
                <a:latin typeface="+mj-lt"/>
                <a:ea typeface="+mj-ea"/>
                <a:cs typeface="B Mitra" pitchFamily="2" charset="-78"/>
              </a:rPr>
              <a:t>نتايج </a:t>
            </a:r>
          </a:p>
          <a:p>
            <a:pPr algn="ctr" rtl="1" eaLnBrk="0" hangingPunct="0">
              <a:defRPr/>
            </a:pPr>
            <a:r>
              <a:rPr lang="fa-IR" sz="2600" b="1" kern="0" dirty="0">
                <a:solidFill>
                  <a:schemeClr val="accent4"/>
                </a:solidFill>
                <a:latin typeface="+mj-lt"/>
                <a:ea typeface="+mj-ea"/>
                <a:cs typeface="B Mitra" pitchFamily="2" charset="-78"/>
              </a:rPr>
              <a:t>مورد انتظار</a:t>
            </a:r>
          </a:p>
        </p:txBody>
      </p:sp>
    </p:spTree>
    <p:extLst>
      <p:ext uri="{BB962C8B-B14F-4D97-AF65-F5344CB8AC3E}">
        <p14:creationId xmlns:p14="http://schemas.microsoft.com/office/powerpoint/2010/main" val="291088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161887" y="2082124"/>
            <a:ext cx="5254022" cy="3777481"/>
            <a:chOff x="1088425" y="3274469"/>
            <a:chExt cx="4395395" cy="3777481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66" r="5927" b="6139"/>
            <a:stretch/>
          </p:blipFill>
          <p:spPr bwMode="auto">
            <a:xfrm>
              <a:off x="1733266" y="3810000"/>
              <a:ext cx="2743200" cy="26999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2330769" y="3274469"/>
              <a:ext cx="1479231" cy="604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>
                <a:lnSpc>
                  <a:spcPct val="80000"/>
                </a:lnSpc>
              </a:pPr>
              <a:r>
                <a:rPr lang="fa-IR" sz="1800" dirty="0" smtClean="0">
                  <a:cs typeface="B Mitra" pitchFamily="2" charset="-78"/>
                </a:rPr>
                <a:t>طرح‌ريزي و توسعه</a:t>
              </a:r>
            </a:p>
            <a:p>
              <a:pPr algn="ctr" rtl="1">
                <a:lnSpc>
                  <a:spcPct val="80000"/>
                </a:lnSpc>
              </a:pPr>
              <a:r>
                <a:rPr lang="fa-IR" sz="1800" b="1" dirty="0" smtClean="0">
                  <a:cs typeface="B Mitra" pitchFamily="2" charset="-78"/>
                </a:rPr>
                <a:t>رويكردها</a:t>
              </a:r>
              <a:endParaRPr lang="en-US" sz="1800" b="1" dirty="0">
                <a:cs typeface="B Mitra" pitchFamily="2" charset="-78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83716" y="4860819"/>
              <a:ext cx="900104" cy="6047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1">
                <a:lnSpc>
                  <a:spcPct val="80000"/>
                </a:lnSpc>
              </a:pPr>
              <a:r>
                <a:rPr lang="fa-IR" sz="1800" b="1" dirty="0" smtClean="0">
                  <a:cs typeface="B Mitra" pitchFamily="2" charset="-78"/>
                </a:rPr>
                <a:t>جاري‌سازي</a:t>
              </a:r>
            </a:p>
            <a:p>
              <a:pPr algn="ctr" rtl="1">
                <a:lnSpc>
                  <a:spcPct val="80000"/>
                </a:lnSpc>
              </a:pPr>
              <a:r>
                <a:rPr lang="fa-IR" sz="1800" dirty="0" smtClean="0">
                  <a:cs typeface="B Mitra" pitchFamily="2" charset="-78"/>
                </a:rPr>
                <a:t>رويكردها</a:t>
              </a:r>
              <a:endParaRPr lang="en-US" sz="1800" dirty="0">
                <a:cs typeface="B Mitra" pitchFamily="2" charset="-78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43965" y="6461019"/>
              <a:ext cx="1378853" cy="5909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1">
                <a:lnSpc>
                  <a:spcPct val="80000"/>
                </a:lnSpc>
              </a:pPr>
              <a:r>
                <a:rPr lang="fa-IR" sz="1800" b="1" dirty="0" smtClean="0">
                  <a:cs typeface="B Mitra" pitchFamily="2" charset="-78"/>
                </a:rPr>
                <a:t>ارزيابي و اصلاح</a:t>
              </a:r>
            </a:p>
            <a:p>
              <a:pPr algn="ctr" rtl="1">
                <a:lnSpc>
                  <a:spcPct val="80000"/>
                </a:lnSpc>
              </a:pPr>
              <a:r>
                <a:rPr lang="fa-IR" sz="1800" dirty="0" smtClean="0">
                  <a:cs typeface="B Mitra" pitchFamily="2" charset="-78"/>
                </a:rPr>
                <a:t>رويكردها و جاري‌سازي</a:t>
              </a:r>
              <a:endParaRPr lang="en-US" sz="1800" dirty="0">
                <a:cs typeface="B Mitra" pitchFamily="2" charset="-78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88425" y="4937019"/>
              <a:ext cx="605075" cy="5909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1">
                <a:lnSpc>
                  <a:spcPct val="80000"/>
                </a:lnSpc>
              </a:pPr>
              <a:r>
                <a:rPr lang="fa-IR" sz="1800" b="1" dirty="0" smtClean="0">
                  <a:cs typeface="B Mitra" pitchFamily="2" charset="-78"/>
                </a:rPr>
                <a:t>نتايج</a:t>
              </a:r>
            </a:p>
            <a:p>
              <a:pPr algn="ctr" rtl="1">
                <a:lnSpc>
                  <a:spcPct val="80000"/>
                </a:lnSpc>
              </a:pPr>
              <a:r>
                <a:rPr lang="fa-IR" sz="1800" dirty="0" smtClean="0">
                  <a:cs typeface="B Mitra" pitchFamily="2" charset="-78"/>
                </a:rPr>
                <a:t>مورد نياز</a:t>
              </a:r>
              <a:endParaRPr lang="en-US" sz="1800" dirty="0">
                <a:cs typeface="B Mitra" pitchFamily="2" charset="-78"/>
              </a:endParaRPr>
            </a:p>
          </p:txBody>
        </p:sp>
      </p:grpSp>
      <p:sp>
        <p:nvSpPr>
          <p:cNvPr id="12" name="Rounded Rectangle 11"/>
          <p:cNvSpPr/>
          <p:nvPr/>
        </p:nvSpPr>
        <p:spPr bwMode="auto">
          <a:xfrm>
            <a:off x="7475168" y="1676400"/>
            <a:ext cx="990600" cy="838200"/>
          </a:xfrm>
          <a:prstGeom prst="roundRect">
            <a:avLst/>
          </a:prstGeom>
          <a:solidFill>
            <a:srgbClr val="E7E8EC"/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R="0" algn="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Tx/>
              <a:tabLst/>
            </a:pPr>
            <a:r>
              <a:rPr lang="fa-IR" sz="1400" b="1" dirty="0">
                <a:solidFill>
                  <a:srgbClr val="AF992B"/>
                </a:solidFill>
                <a:latin typeface="Yaghut"/>
                <a:cs typeface="B Mitra" panose="00000400000000000000" pitchFamily="2" charset="-78"/>
              </a:rPr>
              <a:t>رويكردها:</a:t>
            </a:r>
          </a:p>
          <a:p>
            <a:pPr marL="171450" marR="0" indent="-87313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AF992B"/>
              </a:buClr>
              <a:buSzTx/>
              <a:buFont typeface="Wingdings" pitchFamily="2" charset="2"/>
              <a:buChar char="§"/>
              <a:tabLst/>
            </a:pPr>
            <a:r>
              <a:rPr kumimoji="0" lang="fa-I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Yaghut"/>
                <a:cs typeface="B Mitra" panose="00000400000000000000" pitchFamily="2" charset="-78"/>
              </a:rPr>
              <a:t>مناسب</a:t>
            </a:r>
          </a:p>
          <a:p>
            <a:pPr marL="171450" marR="0" indent="-87313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AF992B"/>
              </a:buClr>
              <a:buSzTx/>
              <a:buFont typeface="Wingdings" pitchFamily="2" charset="2"/>
              <a:buChar char="§"/>
              <a:tabLst/>
            </a:pPr>
            <a:r>
              <a:rPr lang="fa-IR" sz="1400" b="1" dirty="0" smtClean="0">
                <a:latin typeface="Yaghut"/>
                <a:cs typeface="B Mitra" panose="00000400000000000000" pitchFamily="2" charset="-78"/>
              </a:rPr>
              <a:t>يكپارچه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Yaghut"/>
              <a:cs typeface="B Mitra" panose="00000400000000000000" pitchFamily="2" charset="-78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1363980" y="2899862"/>
            <a:ext cx="2674620" cy="2357938"/>
          </a:xfrm>
          <a:prstGeom prst="roundRect">
            <a:avLst/>
          </a:prstGeom>
          <a:solidFill>
            <a:srgbClr val="E7E8EC"/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R="0" algn="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Tx/>
              <a:tabLst/>
            </a:pPr>
            <a:r>
              <a:rPr lang="fa-IR" sz="1400" b="1" dirty="0" smtClean="0">
                <a:solidFill>
                  <a:srgbClr val="AF992B"/>
                </a:solidFill>
                <a:latin typeface="Yaghut"/>
                <a:cs typeface="B Mitra" panose="00000400000000000000" pitchFamily="2" charset="-78"/>
              </a:rPr>
              <a:t>نتايج:</a:t>
            </a:r>
          </a:p>
          <a:p>
            <a:pPr marL="171450" marR="0" indent="-87313" algn="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F992B"/>
              </a:buClr>
              <a:buSzTx/>
              <a:buFont typeface="Wingdings" pitchFamily="2" charset="2"/>
              <a:buChar char="§"/>
              <a:tabLst/>
            </a:pPr>
            <a:r>
              <a:rPr lang="fa-IR" sz="1300" b="1" dirty="0" smtClean="0">
                <a:solidFill>
                  <a:srgbClr val="AF992B"/>
                </a:solidFill>
                <a:latin typeface="Yaghut"/>
                <a:cs typeface="B Mitra" panose="00000400000000000000" pitchFamily="2" charset="-78"/>
              </a:rPr>
              <a:t>مربوط و </a:t>
            </a:r>
            <a:r>
              <a:rPr lang="fa-IR" sz="1300" b="1" dirty="0">
                <a:solidFill>
                  <a:srgbClr val="AF992B"/>
                </a:solidFill>
                <a:latin typeface="Yaghut"/>
                <a:cs typeface="B Mitra" panose="00000400000000000000" pitchFamily="2" charset="-78"/>
              </a:rPr>
              <a:t>قابل</a:t>
            </a:r>
            <a:r>
              <a:rPr lang="fa-IR" sz="1300" b="1" dirty="0" smtClean="0">
                <a:solidFill>
                  <a:srgbClr val="AF992B"/>
                </a:solidFill>
                <a:latin typeface="Yaghut"/>
                <a:cs typeface="B Mitra" panose="00000400000000000000" pitchFamily="2" charset="-78"/>
              </a:rPr>
              <a:t> استفاده بودن</a:t>
            </a:r>
            <a:endParaRPr lang="fa-IR" sz="1300" b="1" dirty="0">
              <a:solidFill>
                <a:srgbClr val="AF992B"/>
              </a:solidFill>
              <a:latin typeface="Yaghut"/>
              <a:cs typeface="B Mitra" panose="00000400000000000000" pitchFamily="2" charset="-78"/>
            </a:endParaRPr>
          </a:p>
          <a:p>
            <a:pPr marL="365125" lvl="1" indent="-98425" algn="r" rtl="1" eaLnBrk="0" hangingPunct="0">
              <a:spcBef>
                <a:spcPts val="0"/>
              </a:spcBef>
              <a:buClr>
                <a:srgbClr val="AF992B"/>
              </a:buClr>
              <a:buSzPct val="125000"/>
              <a:buFont typeface="Arial" pitchFamily="34" charset="0"/>
              <a:buChar char="•"/>
            </a:pPr>
            <a:r>
              <a:rPr kumimoji="0" lang="fa-I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Yaghut"/>
                <a:cs typeface="B Mitra" panose="00000400000000000000" pitchFamily="2" charset="-78"/>
              </a:rPr>
              <a:t>محدوده و مربوط بودن</a:t>
            </a:r>
          </a:p>
          <a:p>
            <a:pPr marL="365125" lvl="1" indent="-98425" algn="r" rtl="1" eaLnBrk="0" hangingPunct="0">
              <a:spcBef>
                <a:spcPts val="0"/>
              </a:spcBef>
              <a:buClr>
                <a:srgbClr val="AF992B"/>
              </a:buClr>
              <a:buSzPct val="125000"/>
              <a:buFont typeface="Arial" pitchFamily="34" charset="0"/>
              <a:buChar char="•"/>
            </a:pPr>
            <a:r>
              <a:rPr lang="fa-IR" sz="1400" b="1" dirty="0" smtClean="0">
                <a:latin typeface="Yaghut"/>
                <a:cs typeface="B Mitra" panose="00000400000000000000" pitchFamily="2" charset="-78"/>
              </a:rPr>
              <a:t>درستي</a:t>
            </a:r>
          </a:p>
          <a:p>
            <a:pPr marL="365125" lvl="1" indent="-98425" algn="r" rtl="1" eaLnBrk="0" hangingPunct="0">
              <a:spcBef>
                <a:spcPts val="0"/>
              </a:spcBef>
              <a:buClr>
                <a:srgbClr val="AF992B"/>
              </a:buClr>
              <a:buSzPct val="125000"/>
              <a:buFont typeface="Arial" pitchFamily="34" charset="0"/>
              <a:buChar char="•"/>
            </a:pPr>
            <a:r>
              <a:rPr kumimoji="0" lang="fa-I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Yaghut"/>
                <a:cs typeface="B Mitra" panose="00000400000000000000" pitchFamily="2" charset="-78"/>
              </a:rPr>
              <a:t>بخش‌بندي</a:t>
            </a:r>
          </a:p>
          <a:p>
            <a:pPr marL="171450" marR="0" indent="-87313" algn="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F992B"/>
              </a:buClr>
              <a:buSzTx/>
              <a:buFont typeface="Wingdings" pitchFamily="2" charset="2"/>
              <a:buChar char="§"/>
              <a:tabLst/>
            </a:pPr>
            <a:r>
              <a:rPr lang="fa-IR" sz="1300" b="1" dirty="0">
                <a:solidFill>
                  <a:srgbClr val="AF992B"/>
                </a:solidFill>
                <a:latin typeface="Yaghut"/>
                <a:cs typeface="B Mitra" panose="00000400000000000000" pitchFamily="2" charset="-78"/>
              </a:rPr>
              <a:t>عملكرد</a:t>
            </a:r>
          </a:p>
          <a:p>
            <a:pPr marL="368300" marR="0" indent="-10160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AF992B"/>
              </a:buClr>
              <a:buSzPct val="125000"/>
              <a:buFont typeface="Arial" pitchFamily="34" charset="0"/>
              <a:buChar char="•"/>
              <a:tabLst/>
            </a:pPr>
            <a:r>
              <a:rPr kumimoji="0" lang="fa-I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Yaghut"/>
                <a:cs typeface="B Mitra" panose="00000400000000000000" pitchFamily="2" charset="-78"/>
              </a:rPr>
              <a:t>روندها</a:t>
            </a:r>
          </a:p>
          <a:p>
            <a:pPr marL="368300" marR="0" indent="-10160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AF992B"/>
              </a:buClr>
              <a:buSzPct val="125000"/>
              <a:buFont typeface="Arial" pitchFamily="34" charset="0"/>
              <a:buChar char="•"/>
              <a:tabLst/>
            </a:pPr>
            <a:r>
              <a:rPr lang="fa-IR" sz="1400" b="1" dirty="0" smtClean="0">
                <a:latin typeface="Yaghut"/>
                <a:cs typeface="B Mitra" panose="00000400000000000000" pitchFamily="2" charset="-78"/>
              </a:rPr>
              <a:t>اهداف</a:t>
            </a:r>
          </a:p>
          <a:p>
            <a:pPr marL="368300" marR="0" indent="-10160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AF992B"/>
              </a:buClr>
              <a:buSzPct val="125000"/>
              <a:buFont typeface="Arial" pitchFamily="34" charset="0"/>
              <a:buChar char="•"/>
              <a:tabLst/>
            </a:pPr>
            <a:r>
              <a:rPr kumimoji="0" lang="fa-I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Yaghut"/>
                <a:cs typeface="B Mitra" panose="00000400000000000000" pitchFamily="2" charset="-78"/>
              </a:rPr>
              <a:t>مقايسه‌ها</a:t>
            </a:r>
          </a:p>
          <a:p>
            <a:pPr marL="368300" marR="0" indent="-101600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AF992B"/>
              </a:buClr>
              <a:buSzPct val="125000"/>
              <a:buFont typeface="Arial" pitchFamily="34" charset="0"/>
              <a:buChar char="•"/>
              <a:tabLst/>
            </a:pPr>
            <a:r>
              <a:rPr lang="fa-IR" sz="1400" b="1" dirty="0" smtClean="0">
                <a:latin typeface="Yaghut"/>
                <a:cs typeface="B Mitra" panose="00000400000000000000" pitchFamily="2" charset="-78"/>
              </a:rPr>
              <a:t>علت‌ها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Yaghut"/>
              <a:cs typeface="B Mitra" panose="00000400000000000000" pitchFamily="2" charset="-78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7825740" y="4974654"/>
            <a:ext cx="1822704" cy="1178969"/>
          </a:xfrm>
          <a:prstGeom prst="roundRect">
            <a:avLst/>
          </a:prstGeom>
          <a:solidFill>
            <a:srgbClr val="E7E8EC"/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R="0" algn="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Tx/>
              <a:tabLst/>
            </a:pPr>
            <a:r>
              <a:rPr lang="fa-IR" sz="1400" b="1" dirty="0" smtClean="0">
                <a:solidFill>
                  <a:srgbClr val="AF992B"/>
                </a:solidFill>
                <a:latin typeface="Yaghut"/>
                <a:cs typeface="B Mitra" panose="00000400000000000000" pitchFamily="2" charset="-78"/>
              </a:rPr>
              <a:t>ارزيابي و اصلاح</a:t>
            </a:r>
          </a:p>
          <a:p>
            <a:pPr marL="171450" marR="0" indent="-87313" algn="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F992B"/>
              </a:buClr>
              <a:buSzTx/>
              <a:buFont typeface="Wingdings" pitchFamily="2" charset="2"/>
              <a:buChar char="§"/>
              <a:tabLst/>
            </a:pPr>
            <a:r>
              <a:rPr lang="fa-IR" sz="1300" b="1" dirty="0" smtClean="0">
                <a:latin typeface="Yaghut"/>
                <a:cs typeface="B Mitra" panose="00000400000000000000" pitchFamily="2" charset="-78"/>
              </a:rPr>
              <a:t>اندازه‌گيري</a:t>
            </a:r>
          </a:p>
          <a:p>
            <a:pPr marL="171450" marR="0" indent="-87313" algn="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F992B"/>
              </a:buClr>
              <a:buSzTx/>
              <a:buFont typeface="Wingdings" pitchFamily="2" charset="2"/>
              <a:buChar char="§"/>
              <a:tabLst/>
            </a:pPr>
            <a:r>
              <a:rPr lang="fa-IR" sz="1300" b="1" dirty="0" smtClean="0">
                <a:latin typeface="Yaghut"/>
                <a:cs typeface="B Mitra" panose="00000400000000000000" pitchFamily="2" charset="-78"/>
              </a:rPr>
              <a:t>يادگيري و خلاقيت</a:t>
            </a:r>
          </a:p>
          <a:p>
            <a:pPr marL="171450" marR="0" indent="-87313" algn="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F992B"/>
              </a:buClr>
              <a:buSzTx/>
              <a:buFont typeface="Wingdings" pitchFamily="2" charset="2"/>
              <a:buChar char="§"/>
              <a:tabLst/>
            </a:pPr>
            <a:r>
              <a:rPr lang="fa-IR" sz="1300" b="1" dirty="0" smtClean="0">
                <a:latin typeface="Yaghut"/>
                <a:cs typeface="B Mitra" panose="00000400000000000000" pitchFamily="2" charset="-78"/>
              </a:rPr>
              <a:t>نوآوري و بهبود</a:t>
            </a:r>
            <a:endParaRPr lang="fa-IR" sz="1300" b="1" dirty="0">
              <a:latin typeface="Yaghut"/>
              <a:cs typeface="B Mitra" panose="00000400000000000000" pitchFamily="2" charset="-78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9446260" y="3451510"/>
            <a:ext cx="1188720" cy="838200"/>
          </a:xfrm>
          <a:prstGeom prst="roundRect">
            <a:avLst/>
          </a:prstGeom>
          <a:solidFill>
            <a:srgbClr val="E7E8EC"/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R="0" algn="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Tx/>
              <a:tabLst/>
            </a:pPr>
            <a:r>
              <a:rPr lang="fa-IR" sz="1400" b="1" dirty="0" smtClean="0">
                <a:solidFill>
                  <a:srgbClr val="AF992B"/>
                </a:solidFill>
                <a:latin typeface="Yaghut"/>
                <a:cs typeface="B Mitra" panose="00000400000000000000" pitchFamily="2" charset="-78"/>
              </a:rPr>
              <a:t>جاري سازي:</a:t>
            </a:r>
            <a:endParaRPr lang="fa-IR" sz="1400" b="1" dirty="0">
              <a:solidFill>
                <a:srgbClr val="AF992B"/>
              </a:solidFill>
              <a:latin typeface="Yaghut"/>
              <a:cs typeface="B Mitra" panose="00000400000000000000" pitchFamily="2" charset="-78"/>
            </a:endParaRPr>
          </a:p>
          <a:p>
            <a:pPr marL="171450" marR="0" indent="-87313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AF992B"/>
              </a:buClr>
              <a:buSzTx/>
              <a:buFont typeface="Wingdings" pitchFamily="2" charset="2"/>
              <a:buChar char="§"/>
              <a:tabLst/>
            </a:pPr>
            <a:r>
              <a:rPr kumimoji="0" lang="fa-I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Yaghut"/>
                <a:cs typeface="B Mitra" panose="00000400000000000000" pitchFamily="2" charset="-78"/>
              </a:rPr>
              <a:t>اجرا شده</a:t>
            </a:r>
          </a:p>
          <a:p>
            <a:pPr marL="171450" marR="0" indent="-87313" algn="r" defTabSz="914400" rtl="1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AF992B"/>
              </a:buClr>
              <a:buSzTx/>
              <a:buFont typeface="Wingdings" pitchFamily="2" charset="2"/>
              <a:buChar char="§"/>
              <a:tabLst/>
            </a:pPr>
            <a:r>
              <a:rPr lang="fa-IR" sz="1400" b="1" dirty="0" smtClean="0">
                <a:latin typeface="Yaghut"/>
                <a:cs typeface="B Mitra" panose="00000400000000000000" pitchFamily="2" charset="-78"/>
              </a:rPr>
              <a:t>نظام‌مند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Yaghut"/>
              <a:cs typeface="B Mitra" panose="00000400000000000000" pitchFamily="2" charset="-78"/>
            </a:endParaRPr>
          </a:p>
        </p:txBody>
      </p:sp>
      <p:sp>
        <p:nvSpPr>
          <p:cNvPr id="19" name="Text Box 50"/>
          <p:cNvSpPr txBox="1">
            <a:spLocks noChangeArrowheads="1"/>
          </p:cNvSpPr>
          <p:nvPr/>
        </p:nvSpPr>
        <p:spPr bwMode="auto">
          <a:xfrm>
            <a:off x="1400266" y="381000"/>
            <a:ext cx="87744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fa-IR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B Mitra" panose="00000400000000000000" pitchFamily="2" charset="-78"/>
              </a:rPr>
              <a:t> عناصر و ویژگی های  تعریف منطق رادار </a:t>
            </a:r>
            <a:endParaRPr lang="fa-IR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7268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1540" y="1981200"/>
            <a:ext cx="10543699" cy="3657600"/>
          </a:xfrm>
        </p:spPr>
        <p:txBody>
          <a:bodyPr/>
          <a:lstStyle/>
          <a:p>
            <a:pPr algn="justLow" eaLnBrk="1" hangingPunct="1">
              <a:lnSpc>
                <a:spcPct val="150000"/>
              </a:lnSpc>
              <a:buFontTx/>
              <a:buNone/>
            </a:pPr>
            <a:r>
              <a:rPr lang="fa-IR" sz="3000" b="1" dirty="0" smtClean="0">
                <a:cs typeface="B Nazanin" pitchFamily="2" charset="-78"/>
              </a:rPr>
              <a:t>   خود ارزیابی عبارت است از یک بازنگری جامع، سیستماتیک و منظم فعالیت‌ها و نتایج، براساس یک مدل ملموس و عینی که منجر به اقدامات طرح‌ ریزی شده می‌گردد.</a:t>
            </a:r>
            <a:endParaRPr lang="en-US" sz="3000" b="1" dirty="0" smtClean="0">
              <a:cs typeface="B Nazanin" pitchFamily="2" charset="-78"/>
            </a:endParaRPr>
          </a:p>
        </p:txBody>
      </p:sp>
      <p:sp>
        <p:nvSpPr>
          <p:cNvPr id="7" name="Text Box 50"/>
          <p:cNvSpPr txBox="1">
            <a:spLocks noChangeArrowheads="1"/>
          </p:cNvSpPr>
          <p:nvPr/>
        </p:nvSpPr>
        <p:spPr bwMode="auto">
          <a:xfrm>
            <a:off x="1447800" y="380999"/>
            <a:ext cx="896284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fa-IR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B Nazanin" pitchFamily="2" charset="-78"/>
              </a:rPr>
              <a:t>تعریف خود </a:t>
            </a:r>
            <a:r>
              <a:rPr lang="fa-IR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B Nazanin" pitchFamily="2" charset="-78"/>
              </a:rPr>
              <a:t>ارزیابی  </a:t>
            </a:r>
            <a:r>
              <a:rPr lang="en-US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B Nazanin" pitchFamily="2" charset="-78"/>
              </a:rPr>
              <a:t>Self – Assessment </a:t>
            </a:r>
            <a:endParaRPr lang="fa-IR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1607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9" name="Group 28"/>
          <p:cNvGrpSpPr>
            <a:grpSpLocks/>
          </p:cNvGrpSpPr>
          <p:nvPr/>
        </p:nvGrpSpPr>
        <p:grpSpPr bwMode="auto">
          <a:xfrm>
            <a:off x="792480" y="1295401"/>
            <a:ext cx="10403364" cy="4518025"/>
            <a:chOff x="431" y="946"/>
            <a:chExt cx="5041" cy="2846"/>
          </a:xfrm>
        </p:grpSpPr>
        <p:sp>
          <p:nvSpPr>
            <p:cNvPr id="19460" name="Line 29"/>
            <p:cNvSpPr>
              <a:spLocks noChangeShapeType="1"/>
            </p:cNvSpPr>
            <p:nvPr/>
          </p:nvSpPr>
          <p:spPr bwMode="auto">
            <a:xfrm>
              <a:off x="431" y="1283"/>
              <a:ext cx="4989" cy="15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a-IR" dirty="0">
                <a:cs typeface="B Mitra" pitchFamily="2" charset="-78"/>
              </a:endParaRPr>
            </a:p>
          </p:txBody>
        </p:sp>
        <p:sp>
          <p:nvSpPr>
            <p:cNvPr id="19461" name="Line 30"/>
            <p:cNvSpPr>
              <a:spLocks noChangeShapeType="1"/>
            </p:cNvSpPr>
            <p:nvPr/>
          </p:nvSpPr>
          <p:spPr bwMode="auto">
            <a:xfrm>
              <a:off x="791" y="1283"/>
              <a:ext cx="0" cy="407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a-IR" dirty="0">
                <a:cs typeface="B Mitra" pitchFamily="2" charset="-78"/>
              </a:endParaRPr>
            </a:p>
          </p:txBody>
        </p:sp>
        <p:sp>
          <p:nvSpPr>
            <p:cNvPr id="19462" name="AutoShape 31"/>
            <p:cNvSpPr>
              <a:spLocks noChangeArrowheads="1"/>
            </p:cNvSpPr>
            <p:nvPr/>
          </p:nvSpPr>
          <p:spPr bwMode="auto">
            <a:xfrm>
              <a:off x="461" y="1697"/>
              <a:ext cx="675" cy="1207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rIns="18000"/>
            <a:lstStyle/>
            <a:p>
              <a:pPr algn="ctr" rtl="0">
                <a:spcBef>
                  <a:spcPct val="0"/>
                </a:spcBef>
              </a:pPr>
              <a:r>
                <a:rPr lang="ar-SA" sz="1400" b="1">
                  <a:solidFill>
                    <a:srgbClr val="264B96"/>
                  </a:solidFill>
                  <a:latin typeface="Times New Roman" pitchFamily="18" charset="0"/>
                  <a:cs typeface="B Nazanin" pitchFamily="2" charset="-78"/>
                </a:rPr>
                <a:t>مرحله 1</a:t>
              </a:r>
            </a:p>
            <a:p>
              <a:pPr algn="ctr" rtl="0">
                <a:spcBef>
                  <a:spcPct val="0"/>
                </a:spcBef>
              </a:pPr>
              <a:endParaRPr lang="ar-SA" sz="1400" b="1">
                <a:solidFill>
                  <a:srgbClr val="264B96"/>
                </a:solidFill>
                <a:latin typeface="Times New Roman" pitchFamily="18" charset="0"/>
                <a:cs typeface="B Nazanin" pitchFamily="2" charset="-78"/>
              </a:endParaRPr>
            </a:p>
            <a:p>
              <a:pPr algn="ctr" rtl="0">
                <a:spcBef>
                  <a:spcPct val="0"/>
                </a:spcBef>
              </a:pPr>
              <a:r>
                <a:rPr lang="ar-SA" sz="1400" b="1">
                  <a:solidFill>
                    <a:srgbClr val="264B96"/>
                  </a:solidFill>
                  <a:latin typeface="Times New Roman" pitchFamily="18" charset="0"/>
                  <a:cs typeface="B Nazanin" pitchFamily="2" charset="-78"/>
                </a:rPr>
                <a:t>ايجاد و حفظ تعهد</a:t>
              </a:r>
              <a:endParaRPr lang="en-US" sz="1400" b="1" dirty="0">
                <a:solidFill>
                  <a:srgbClr val="264B96"/>
                </a:solidFill>
                <a:latin typeface="Times New Roman" pitchFamily="18" charset="0"/>
                <a:cs typeface="B Nazanin" pitchFamily="2" charset="-78"/>
              </a:endParaRPr>
            </a:p>
          </p:txBody>
        </p:sp>
        <p:sp>
          <p:nvSpPr>
            <p:cNvPr id="19463" name="AutoShape 32"/>
            <p:cNvSpPr>
              <a:spLocks noChangeArrowheads="1"/>
            </p:cNvSpPr>
            <p:nvPr/>
          </p:nvSpPr>
          <p:spPr bwMode="auto">
            <a:xfrm>
              <a:off x="1196" y="1697"/>
              <a:ext cx="675" cy="1207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rIns="18000"/>
            <a:lstStyle/>
            <a:p>
              <a:pPr algn="ctr" rtl="0">
                <a:spcBef>
                  <a:spcPct val="0"/>
                </a:spcBef>
              </a:pPr>
              <a:r>
                <a:rPr lang="fa-IR" sz="1400" b="1">
                  <a:solidFill>
                    <a:srgbClr val="264B96"/>
                  </a:solidFill>
                  <a:latin typeface="Times New Roman" pitchFamily="18" charset="0"/>
                  <a:cs typeface="B Nazanin" pitchFamily="2" charset="-78"/>
                </a:rPr>
                <a:t>مرحله 2</a:t>
              </a:r>
            </a:p>
            <a:p>
              <a:pPr algn="ctr" rtl="0">
                <a:spcBef>
                  <a:spcPct val="0"/>
                </a:spcBef>
              </a:pPr>
              <a:endParaRPr lang="fa-IR" sz="1400" b="1">
                <a:solidFill>
                  <a:srgbClr val="264B96"/>
                </a:solidFill>
                <a:latin typeface="Times New Roman" pitchFamily="18" charset="0"/>
                <a:cs typeface="B Nazanin" pitchFamily="2" charset="-78"/>
              </a:endParaRPr>
            </a:p>
            <a:p>
              <a:pPr algn="ctr" rtl="0">
                <a:spcBef>
                  <a:spcPct val="0"/>
                </a:spcBef>
              </a:pPr>
              <a:r>
                <a:rPr lang="fa-IR" sz="1400" b="1">
                  <a:solidFill>
                    <a:srgbClr val="264B96"/>
                  </a:solidFill>
                  <a:latin typeface="Times New Roman" pitchFamily="18" charset="0"/>
                  <a:cs typeface="B Nazanin" pitchFamily="2" charset="-78"/>
                </a:rPr>
                <a:t>ايجاد و جاري‌سازي استراتژي ارتباطات براي مراحل 3 تا 8</a:t>
              </a:r>
              <a:endParaRPr lang="en-US" sz="1400" b="1" dirty="0">
                <a:solidFill>
                  <a:srgbClr val="264B96"/>
                </a:solidFill>
                <a:latin typeface="Times New Roman" pitchFamily="18" charset="0"/>
                <a:cs typeface="B Nazanin" pitchFamily="2" charset="-78"/>
              </a:endParaRPr>
            </a:p>
          </p:txBody>
        </p:sp>
        <p:sp>
          <p:nvSpPr>
            <p:cNvPr id="19464" name="AutoShape 33"/>
            <p:cNvSpPr>
              <a:spLocks noChangeArrowheads="1"/>
            </p:cNvSpPr>
            <p:nvPr/>
          </p:nvSpPr>
          <p:spPr bwMode="auto">
            <a:xfrm>
              <a:off x="1916" y="1690"/>
              <a:ext cx="675" cy="1207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rIns="18000"/>
            <a:lstStyle/>
            <a:p>
              <a:pPr algn="ctr" rtl="0">
                <a:spcBef>
                  <a:spcPct val="0"/>
                </a:spcBef>
              </a:pPr>
              <a:r>
                <a:rPr lang="ar-SA" sz="1400" b="1">
                  <a:solidFill>
                    <a:srgbClr val="264B96"/>
                  </a:solidFill>
                  <a:latin typeface="Times New Roman" pitchFamily="18" charset="0"/>
                  <a:cs typeface="B Nazanin" pitchFamily="2" charset="-78"/>
                </a:rPr>
                <a:t>مرحله 3</a:t>
              </a:r>
            </a:p>
            <a:p>
              <a:pPr algn="ctr" rtl="0">
                <a:spcBef>
                  <a:spcPct val="0"/>
                </a:spcBef>
              </a:pPr>
              <a:endParaRPr lang="ar-SA" sz="1400" b="1">
                <a:solidFill>
                  <a:srgbClr val="264B96"/>
                </a:solidFill>
                <a:latin typeface="Times New Roman" pitchFamily="18" charset="0"/>
                <a:cs typeface="B Nazanin" pitchFamily="2" charset="-78"/>
              </a:endParaRPr>
            </a:p>
            <a:p>
              <a:pPr algn="ctr" rtl="0">
                <a:spcBef>
                  <a:spcPct val="0"/>
                </a:spcBef>
              </a:pPr>
              <a:r>
                <a:rPr lang="ar-SA" sz="1400" b="1">
                  <a:solidFill>
                    <a:srgbClr val="264B96"/>
                  </a:solidFill>
                  <a:latin typeface="Times New Roman" pitchFamily="18" charset="0"/>
                  <a:cs typeface="B Nazanin" pitchFamily="2" charset="-78"/>
                </a:rPr>
                <a:t>طرحريزي خودارزيابي</a:t>
              </a:r>
              <a:endParaRPr lang="en-US" sz="1400" b="1" dirty="0">
                <a:solidFill>
                  <a:srgbClr val="264B96"/>
                </a:solidFill>
                <a:latin typeface="Times New Roman" pitchFamily="18" charset="0"/>
                <a:cs typeface="B Nazanin" pitchFamily="2" charset="-78"/>
              </a:endParaRPr>
            </a:p>
          </p:txBody>
        </p:sp>
        <p:sp>
          <p:nvSpPr>
            <p:cNvPr id="19465" name="AutoShape 34"/>
            <p:cNvSpPr>
              <a:spLocks noChangeArrowheads="1"/>
            </p:cNvSpPr>
            <p:nvPr/>
          </p:nvSpPr>
          <p:spPr bwMode="auto">
            <a:xfrm>
              <a:off x="2636" y="1697"/>
              <a:ext cx="676" cy="1207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rIns="18000"/>
            <a:lstStyle/>
            <a:p>
              <a:pPr algn="ctr" rtl="0">
                <a:spcBef>
                  <a:spcPct val="0"/>
                </a:spcBef>
              </a:pPr>
              <a:r>
                <a:rPr lang="ar-SA" sz="1300" b="1">
                  <a:solidFill>
                    <a:srgbClr val="264B96"/>
                  </a:solidFill>
                  <a:latin typeface="Times New Roman" pitchFamily="18" charset="0"/>
                  <a:cs typeface="B Nazanin" pitchFamily="2" charset="-78"/>
                </a:rPr>
                <a:t>مرحله 4</a:t>
              </a:r>
            </a:p>
            <a:p>
              <a:pPr algn="ctr" rtl="0">
                <a:spcBef>
                  <a:spcPct val="0"/>
                </a:spcBef>
              </a:pPr>
              <a:endParaRPr lang="ar-SA" sz="1300" b="1">
                <a:solidFill>
                  <a:srgbClr val="264B96"/>
                </a:solidFill>
                <a:latin typeface="Times New Roman" pitchFamily="18" charset="0"/>
                <a:cs typeface="B Nazanin" pitchFamily="2" charset="-78"/>
              </a:endParaRPr>
            </a:p>
            <a:p>
              <a:pPr algn="ctr" rtl="0">
                <a:spcBef>
                  <a:spcPct val="0"/>
                </a:spcBef>
              </a:pPr>
              <a:r>
                <a:rPr lang="ar-SA" sz="1300" b="1">
                  <a:solidFill>
                    <a:srgbClr val="264B96"/>
                  </a:solidFill>
                  <a:latin typeface="Times New Roman" pitchFamily="18" charset="0"/>
                  <a:cs typeface="B Nazanin" pitchFamily="2" charset="-78"/>
                </a:rPr>
                <a:t>گزينش و آموزش افرادي كه مستقيماً در اين فرآيند مشاركت دارند</a:t>
              </a:r>
              <a:endParaRPr lang="en-US" sz="1300" b="1" dirty="0">
                <a:solidFill>
                  <a:srgbClr val="264B96"/>
                </a:solidFill>
                <a:latin typeface="Times New Roman" pitchFamily="18" charset="0"/>
                <a:cs typeface="B Nazanin" pitchFamily="2" charset="-78"/>
              </a:endParaRPr>
            </a:p>
          </p:txBody>
        </p:sp>
        <p:sp>
          <p:nvSpPr>
            <p:cNvPr id="19466" name="AutoShape 35"/>
            <p:cNvSpPr>
              <a:spLocks noChangeArrowheads="1"/>
            </p:cNvSpPr>
            <p:nvPr/>
          </p:nvSpPr>
          <p:spPr bwMode="auto">
            <a:xfrm>
              <a:off x="3357" y="1697"/>
              <a:ext cx="675" cy="1207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rIns="18000"/>
            <a:lstStyle/>
            <a:p>
              <a:pPr algn="ctr" rtl="0">
                <a:spcBef>
                  <a:spcPct val="0"/>
                </a:spcBef>
              </a:pPr>
              <a:r>
                <a:rPr lang="ar-SA" sz="1400" b="1">
                  <a:solidFill>
                    <a:srgbClr val="264B96"/>
                  </a:solidFill>
                  <a:latin typeface="Times New Roman" pitchFamily="18" charset="0"/>
                  <a:cs typeface="B Nazanin" pitchFamily="2" charset="-78"/>
                </a:rPr>
                <a:t>مرحله 5</a:t>
              </a:r>
            </a:p>
            <a:p>
              <a:pPr algn="ctr" rtl="0">
                <a:spcBef>
                  <a:spcPct val="0"/>
                </a:spcBef>
              </a:pPr>
              <a:endParaRPr lang="ar-SA" sz="1400" b="1">
                <a:solidFill>
                  <a:srgbClr val="264B96"/>
                </a:solidFill>
                <a:latin typeface="Times New Roman" pitchFamily="18" charset="0"/>
                <a:cs typeface="B Nazanin" pitchFamily="2" charset="-78"/>
              </a:endParaRPr>
            </a:p>
            <a:p>
              <a:pPr algn="ctr" rtl="0">
                <a:spcBef>
                  <a:spcPct val="0"/>
                </a:spcBef>
              </a:pPr>
              <a:r>
                <a:rPr lang="ar-SA" sz="1400" b="1">
                  <a:solidFill>
                    <a:srgbClr val="264B96"/>
                  </a:solidFill>
                  <a:latin typeface="Times New Roman" pitchFamily="18" charset="0"/>
                  <a:cs typeface="B Nazanin" pitchFamily="2" charset="-78"/>
                </a:rPr>
                <a:t>خودارزيابي را انجام دهيد</a:t>
              </a:r>
              <a:endParaRPr lang="en-US" sz="1400" b="1" dirty="0">
                <a:solidFill>
                  <a:srgbClr val="264B96"/>
                </a:solidFill>
                <a:latin typeface="Times New Roman" pitchFamily="18" charset="0"/>
                <a:cs typeface="B Nazanin" pitchFamily="2" charset="-78"/>
              </a:endParaRPr>
            </a:p>
          </p:txBody>
        </p:sp>
        <p:sp>
          <p:nvSpPr>
            <p:cNvPr id="19467" name="AutoShape 36"/>
            <p:cNvSpPr>
              <a:spLocks noChangeArrowheads="1"/>
            </p:cNvSpPr>
            <p:nvPr/>
          </p:nvSpPr>
          <p:spPr bwMode="auto">
            <a:xfrm>
              <a:off x="4077" y="1697"/>
              <a:ext cx="675" cy="1207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rIns="18000"/>
            <a:lstStyle/>
            <a:p>
              <a:pPr algn="ctr" rtl="0">
                <a:spcBef>
                  <a:spcPct val="0"/>
                </a:spcBef>
              </a:pPr>
              <a:r>
                <a:rPr lang="fa-IR" sz="1400" b="1">
                  <a:solidFill>
                    <a:srgbClr val="264B96"/>
                  </a:solidFill>
                  <a:latin typeface="Times New Roman" pitchFamily="18" charset="0"/>
                  <a:cs typeface="B Nazanin" pitchFamily="2" charset="-78"/>
                </a:rPr>
                <a:t>مرحله 6</a:t>
              </a:r>
            </a:p>
            <a:p>
              <a:pPr algn="ctr" rtl="0">
                <a:spcBef>
                  <a:spcPct val="0"/>
                </a:spcBef>
              </a:pPr>
              <a:endParaRPr lang="fa-IR" sz="1400" b="1">
                <a:solidFill>
                  <a:srgbClr val="264B96"/>
                </a:solidFill>
                <a:latin typeface="Times New Roman" pitchFamily="18" charset="0"/>
                <a:cs typeface="B Nazanin" pitchFamily="2" charset="-78"/>
              </a:endParaRPr>
            </a:p>
            <a:p>
              <a:pPr algn="ctr" rtl="0">
                <a:spcBef>
                  <a:spcPct val="0"/>
                </a:spcBef>
              </a:pPr>
              <a:r>
                <a:rPr lang="fa-IR" sz="1400" b="1">
                  <a:solidFill>
                    <a:srgbClr val="264B96"/>
                  </a:solidFill>
                  <a:latin typeface="Times New Roman" pitchFamily="18" charset="0"/>
                  <a:cs typeface="B Nazanin" pitchFamily="2" charset="-78"/>
                </a:rPr>
                <a:t>نتايج و اولويت‌ها را بررسي كنيد</a:t>
              </a:r>
              <a:endParaRPr lang="en-US" sz="1400" b="1" dirty="0">
                <a:solidFill>
                  <a:srgbClr val="264B96"/>
                </a:solidFill>
                <a:latin typeface="Times New Roman" pitchFamily="18" charset="0"/>
                <a:cs typeface="B Nazanin" pitchFamily="2" charset="-78"/>
              </a:endParaRPr>
            </a:p>
          </p:txBody>
        </p:sp>
        <p:sp>
          <p:nvSpPr>
            <p:cNvPr id="19468" name="AutoShape 37"/>
            <p:cNvSpPr>
              <a:spLocks noChangeArrowheads="1"/>
            </p:cNvSpPr>
            <p:nvPr/>
          </p:nvSpPr>
          <p:spPr bwMode="auto">
            <a:xfrm>
              <a:off x="4797" y="1697"/>
              <a:ext cx="675" cy="1207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rIns="18000"/>
            <a:lstStyle/>
            <a:p>
              <a:pPr algn="ctr" rtl="0">
                <a:spcBef>
                  <a:spcPct val="0"/>
                </a:spcBef>
              </a:pPr>
              <a:r>
                <a:rPr lang="ar-SA" sz="1400" b="1">
                  <a:solidFill>
                    <a:srgbClr val="264B96"/>
                  </a:solidFill>
                  <a:latin typeface="Times New Roman" pitchFamily="18" charset="0"/>
                  <a:cs typeface="B Nazanin" pitchFamily="2" charset="-78"/>
                </a:rPr>
                <a:t>مرحله 7</a:t>
              </a:r>
            </a:p>
            <a:p>
              <a:pPr algn="ctr" rtl="0">
                <a:spcBef>
                  <a:spcPct val="0"/>
                </a:spcBef>
              </a:pPr>
              <a:endParaRPr lang="ar-SA" sz="1400" b="1">
                <a:solidFill>
                  <a:srgbClr val="264B96"/>
                </a:solidFill>
                <a:latin typeface="Times New Roman" pitchFamily="18" charset="0"/>
                <a:cs typeface="B Nazanin" pitchFamily="2" charset="-78"/>
              </a:endParaRPr>
            </a:p>
            <a:p>
              <a:pPr algn="ctr">
                <a:spcBef>
                  <a:spcPct val="0"/>
                </a:spcBef>
              </a:pPr>
              <a:r>
                <a:rPr lang="ar-SA" sz="1400" b="1">
                  <a:solidFill>
                    <a:srgbClr val="264B96"/>
                  </a:solidFill>
                  <a:latin typeface="Times New Roman" pitchFamily="18" charset="0"/>
                  <a:cs typeface="B Nazanin" pitchFamily="2" charset="-78"/>
                </a:rPr>
                <a:t>تعريف و اجراي</a:t>
              </a:r>
              <a:r>
                <a:rPr lang="fa-IR" sz="1400" b="1">
                  <a:solidFill>
                    <a:srgbClr val="264B96"/>
                  </a:solidFill>
                  <a:latin typeface="Times New Roman" pitchFamily="18" charset="0"/>
                  <a:cs typeface="B Nazanin" pitchFamily="2" charset="-78"/>
                </a:rPr>
                <a:t> پروژه های بهبود</a:t>
              </a:r>
              <a:endParaRPr lang="en-US" sz="1400" b="1" dirty="0">
                <a:solidFill>
                  <a:srgbClr val="264B96"/>
                </a:solidFill>
                <a:latin typeface="Times New Roman" pitchFamily="18" charset="0"/>
                <a:cs typeface="B Nazanin" pitchFamily="2" charset="-78"/>
              </a:endParaRPr>
            </a:p>
          </p:txBody>
        </p:sp>
        <p:sp>
          <p:nvSpPr>
            <p:cNvPr id="19469" name="Line 38"/>
            <p:cNvSpPr>
              <a:spLocks noChangeShapeType="1"/>
            </p:cNvSpPr>
            <p:nvPr/>
          </p:nvSpPr>
          <p:spPr bwMode="auto">
            <a:xfrm>
              <a:off x="1511" y="1283"/>
              <a:ext cx="0" cy="407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a-IR" dirty="0">
                <a:cs typeface="B Mitra" pitchFamily="2" charset="-78"/>
              </a:endParaRPr>
            </a:p>
          </p:txBody>
        </p:sp>
        <p:sp>
          <p:nvSpPr>
            <p:cNvPr id="19470" name="Line 39"/>
            <p:cNvSpPr>
              <a:spLocks noChangeShapeType="1"/>
            </p:cNvSpPr>
            <p:nvPr/>
          </p:nvSpPr>
          <p:spPr bwMode="auto">
            <a:xfrm>
              <a:off x="2239" y="1290"/>
              <a:ext cx="0" cy="407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a-IR" dirty="0">
                <a:cs typeface="B Mitra" pitchFamily="2" charset="-78"/>
              </a:endParaRPr>
            </a:p>
          </p:txBody>
        </p:sp>
        <p:sp>
          <p:nvSpPr>
            <p:cNvPr id="19471" name="Line 40"/>
            <p:cNvSpPr>
              <a:spLocks noChangeShapeType="1"/>
            </p:cNvSpPr>
            <p:nvPr/>
          </p:nvSpPr>
          <p:spPr bwMode="auto">
            <a:xfrm>
              <a:off x="2974" y="1283"/>
              <a:ext cx="0" cy="407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a-IR" dirty="0">
                <a:cs typeface="B Mitra" pitchFamily="2" charset="-78"/>
              </a:endParaRPr>
            </a:p>
          </p:txBody>
        </p:sp>
        <p:sp>
          <p:nvSpPr>
            <p:cNvPr id="19472" name="AutoShape 41"/>
            <p:cNvSpPr>
              <a:spLocks noChangeArrowheads="1"/>
            </p:cNvSpPr>
            <p:nvPr/>
          </p:nvSpPr>
          <p:spPr bwMode="auto">
            <a:xfrm>
              <a:off x="656" y="3222"/>
              <a:ext cx="4726" cy="570"/>
            </a:xfrm>
            <a:prstGeom prst="leftArrow">
              <a:avLst>
                <a:gd name="adj1" fmla="val 63093"/>
                <a:gd name="adj2" fmla="val 138686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FFCCCC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99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>
                <a:spcBef>
                  <a:spcPct val="0"/>
                </a:spcBef>
              </a:pPr>
              <a:r>
                <a:rPr lang="ar-SA" sz="2000" b="1">
                  <a:solidFill>
                    <a:srgbClr val="264B96"/>
                  </a:solidFill>
                  <a:latin typeface="Times New Roman" pitchFamily="18" charset="0"/>
                  <a:cs typeface="B Nazanin" pitchFamily="2" charset="-78"/>
                </a:rPr>
                <a:t>مرحله 8 پايش پيشرفت و بازنگري فرآيند خودارزيابي</a:t>
              </a:r>
              <a:endParaRPr lang="en-US" sz="2000" b="1" dirty="0">
                <a:solidFill>
                  <a:srgbClr val="264B96"/>
                </a:solidFill>
                <a:latin typeface="Times New Roman" pitchFamily="18" charset="0"/>
                <a:cs typeface="B Nazanin" pitchFamily="2" charset="-78"/>
              </a:endParaRPr>
            </a:p>
          </p:txBody>
        </p:sp>
        <p:sp>
          <p:nvSpPr>
            <p:cNvPr id="19473" name="AutoShape 42"/>
            <p:cNvSpPr>
              <a:spLocks noChangeArrowheads="1"/>
            </p:cNvSpPr>
            <p:nvPr/>
          </p:nvSpPr>
          <p:spPr bwMode="auto">
            <a:xfrm>
              <a:off x="521" y="2978"/>
              <a:ext cx="4951" cy="244"/>
            </a:xfrm>
            <a:prstGeom prst="curvedUpArrow">
              <a:avLst>
                <a:gd name="adj1" fmla="val 262843"/>
                <a:gd name="adj2" fmla="val 262843"/>
                <a:gd name="adj3" fmla="val 0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FFCCCC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99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cs typeface="B Mitra" pitchFamily="2" charset="-78"/>
              </a:endParaRPr>
            </a:p>
          </p:txBody>
        </p:sp>
        <p:sp>
          <p:nvSpPr>
            <p:cNvPr id="19474" name="Rectangle 43"/>
            <p:cNvSpPr>
              <a:spLocks noChangeArrowheads="1"/>
            </p:cNvSpPr>
            <p:nvPr/>
          </p:nvSpPr>
          <p:spPr bwMode="auto">
            <a:xfrm>
              <a:off x="691" y="946"/>
              <a:ext cx="62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rtl="0">
                <a:spcBef>
                  <a:spcPct val="0"/>
                </a:spcBef>
              </a:pPr>
              <a:r>
                <a:rPr lang="ar-SA" sz="2000" b="1" dirty="0">
                  <a:solidFill>
                    <a:srgbClr val="264B96"/>
                  </a:solidFill>
                  <a:latin typeface="Times New Roman" pitchFamily="18" charset="0"/>
                  <a:cs typeface="B Nazanin" pitchFamily="2" charset="-78"/>
                </a:rPr>
                <a:t>مراحل 1 تا 8</a:t>
              </a:r>
              <a:endParaRPr lang="en-US" sz="2000" b="1" dirty="0">
                <a:solidFill>
                  <a:srgbClr val="264B96"/>
                </a:solidFill>
                <a:latin typeface="Times New Roman" pitchFamily="18" charset="0"/>
                <a:cs typeface="B Nazanin" pitchFamily="2" charset="-78"/>
              </a:endParaRPr>
            </a:p>
          </p:txBody>
        </p:sp>
      </p:grpSp>
      <p:sp>
        <p:nvSpPr>
          <p:cNvPr id="20" name="Text Box 50"/>
          <p:cNvSpPr txBox="1">
            <a:spLocks noChangeArrowheads="1"/>
          </p:cNvSpPr>
          <p:nvPr/>
        </p:nvSpPr>
        <p:spPr bwMode="auto">
          <a:xfrm>
            <a:off x="2639865" y="349465"/>
            <a:ext cx="78594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fa-IR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B Nazanin" pitchFamily="2" charset="-78"/>
              </a:rPr>
              <a:t> مراحل گام به گام خود ارزیابی</a:t>
            </a:r>
            <a:endParaRPr lang="fa-IR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2631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6" name="Picture 2" descr="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9193054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1848271" y="381001"/>
            <a:ext cx="8915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B Nazanin" pitchFamily="2" charset="-78"/>
              </a:rPr>
              <a:t>تاریخچه </a:t>
            </a:r>
            <a:r>
              <a:rPr lang="fa-IR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B Nazanin" pitchFamily="2" charset="-78"/>
              </a:rPr>
              <a:t>مدلهای </a:t>
            </a:r>
            <a:r>
              <a:rPr lang="fa-IR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B Nazanin" pitchFamily="2" charset="-78"/>
              </a:rPr>
              <a:t>سر آمدی </a:t>
            </a:r>
            <a:r>
              <a:rPr lang="fa-IR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B Nazanin" pitchFamily="2" charset="-78"/>
              </a:rPr>
              <a:t>کسب و </a:t>
            </a:r>
            <a:r>
              <a:rPr lang="fa-IR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B Nazanin" pitchFamily="2" charset="-78"/>
              </a:rPr>
              <a:t>کار</a:t>
            </a:r>
            <a:endParaRPr lang="fa-IR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B Nazanin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0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9749155" cy="792162"/>
          </a:xfrm>
        </p:spPr>
        <p:txBody>
          <a:bodyPr/>
          <a:lstStyle/>
          <a:p>
            <a:pPr algn="r" eaLnBrk="1" hangingPunct="1"/>
            <a:r>
              <a:rPr lang="ar-SA" sz="3200" b="1" kern="12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B Nazanin" pitchFamily="2" charset="-78"/>
              </a:rPr>
              <a:t>ر</a:t>
            </a:r>
            <a:r>
              <a:rPr lang="fa-IR" sz="3200" b="1" kern="12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B Nazanin" pitchFamily="2" charset="-78"/>
              </a:rPr>
              <a:t>وش‌هاي</a:t>
            </a:r>
            <a:r>
              <a:rPr lang="ar-SA" sz="3200" b="1" kern="12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B Nazanin" pitchFamily="2" charset="-78"/>
              </a:rPr>
              <a:t> </a:t>
            </a:r>
            <a:r>
              <a:rPr lang="ar-SA" sz="3200" b="1" kern="1200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B Nazanin" pitchFamily="2" charset="-78"/>
              </a:rPr>
              <a:t>خود</a:t>
            </a:r>
            <a:r>
              <a:rPr lang="fa-IR" sz="3200" b="1" kern="1200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B Nazanin" pitchFamily="2" charset="-78"/>
              </a:rPr>
              <a:t> </a:t>
            </a:r>
            <a:r>
              <a:rPr lang="ar-SA" sz="3200" b="1" kern="1200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B Nazanin" pitchFamily="2" charset="-78"/>
              </a:rPr>
              <a:t>ارزيابي</a:t>
            </a:r>
            <a:endParaRPr lang="en-US" sz="3200" b="1" kern="1200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  <a:cs typeface="B Nazanin" pitchFamily="2" charset="-78"/>
            </a:endParaRPr>
          </a:p>
        </p:txBody>
      </p:sp>
      <p:grpSp>
        <p:nvGrpSpPr>
          <p:cNvPr id="29699" name="Group 16"/>
          <p:cNvGrpSpPr>
            <a:grpSpLocks/>
          </p:cNvGrpSpPr>
          <p:nvPr/>
        </p:nvGrpSpPr>
        <p:grpSpPr bwMode="auto">
          <a:xfrm>
            <a:off x="889478" y="1447800"/>
            <a:ext cx="10205243" cy="4565650"/>
            <a:chOff x="431" y="912"/>
            <a:chExt cx="4945" cy="2876"/>
          </a:xfrm>
        </p:grpSpPr>
        <p:sp>
          <p:nvSpPr>
            <p:cNvPr id="4889603" name="Rectangle 3"/>
            <p:cNvSpPr>
              <a:spLocks noChangeArrowheads="1"/>
            </p:cNvSpPr>
            <p:nvPr/>
          </p:nvSpPr>
          <p:spPr bwMode="auto">
            <a:xfrm>
              <a:off x="2437" y="2326"/>
              <a:ext cx="971" cy="39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3176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3176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ar-SA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Verdana" pitchFamily="34" charset="0"/>
                  <a:cs typeface="B Mitra" pitchFamily="2" charset="-78"/>
                </a:rPr>
                <a:t>كارگاه ارزيابي</a:t>
              </a:r>
              <a:endPara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cs typeface="B Mitra" pitchFamily="2" charset="-78"/>
              </a:endParaRPr>
            </a:p>
          </p:txBody>
        </p:sp>
        <p:sp>
          <p:nvSpPr>
            <p:cNvPr id="4889604" name="Rectangle 4"/>
            <p:cNvSpPr>
              <a:spLocks noChangeArrowheads="1"/>
            </p:cNvSpPr>
            <p:nvPr/>
          </p:nvSpPr>
          <p:spPr bwMode="auto">
            <a:xfrm>
              <a:off x="3120" y="1824"/>
              <a:ext cx="786" cy="341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2862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ar-SA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Verdana" pitchFamily="34" charset="0"/>
                  <a:cs typeface="B Mitra" pitchFamily="2" charset="-78"/>
                </a:rPr>
                <a:t>پروفرما</a:t>
              </a:r>
              <a:endPara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cs typeface="B Mitra" pitchFamily="2" charset="-78"/>
              </a:endParaRPr>
            </a:p>
          </p:txBody>
        </p:sp>
        <p:sp>
          <p:nvSpPr>
            <p:cNvPr id="4889605" name="Rectangle 5"/>
            <p:cNvSpPr>
              <a:spLocks noChangeArrowheads="1"/>
            </p:cNvSpPr>
            <p:nvPr/>
          </p:nvSpPr>
          <p:spPr bwMode="auto">
            <a:xfrm>
              <a:off x="3805" y="1351"/>
              <a:ext cx="786" cy="341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2353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2353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ar-SA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Verdana" pitchFamily="34" charset="0"/>
                  <a:cs typeface="B Mitra" pitchFamily="2" charset="-78"/>
                </a:rPr>
                <a:t>شبيه</a:t>
              </a:r>
              <a:r>
                <a:rPr lang="ar-SA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Verdana" pitchFamily="34" charset="0"/>
                  <a:cs typeface="Nazanin" pitchFamily="2" charset="-78"/>
                </a:rPr>
                <a:t>‌</a:t>
              </a:r>
              <a:r>
                <a:rPr lang="ar-SA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Verdana" pitchFamily="34" charset="0"/>
                  <a:cs typeface="B Mitra" pitchFamily="2" charset="-78"/>
                </a:rPr>
                <a:t>سازي</a:t>
              </a:r>
              <a:endPara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cs typeface="B Mitra" pitchFamily="2" charset="-78"/>
              </a:endParaRPr>
            </a:p>
          </p:txBody>
        </p:sp>
        <p:sp>
          <p:nvSpPr>
            <p:cNvPr id="4889606" name="Rectangle 6"/>
            <p:cNvSpPr>
              <a:spLocks noChangeArrowheads="1"/>
            </p:cNvSpPr>
            <p:nvPr/>
          </p:nvSpPr>
          <p:spPr bwMode="auto">
            <a:xfrm>
              <a:off x="1864" y="2910"/>
              <a:ext cx="832" cy="341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25490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ar-SA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Verdana" pitchFamily="34" charset="0"/>
                  <a:cs typeface="B Mitra" pitchFamily="2" charset="-78"/>
                </a:rPr>
                <a:t>پرسشنامه </a:t>
              </a:r>
              <a:endPara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cs typeface="B Mitra" pitchFamily="2" charset="-78"/>
              </a:endParaRPr>
            </a:p>
          </p:txBody>
        </p:sp>
        <p:sp>
          <p:nvSpPr>
            <p:cNvPr id="29704" name="Line 7"/>
            <p:cNvSpPr>
              <a:spLocks noChangeShapeType="1"/>
            </p:cNvSpPr>
            <p:nvPr/>
          </p:nvSpPr>
          <p:spPr bwMode="auto">
            <a:xfrm>
              <a:off x="2927" y="2706"/>
              <a:ext cx="0" cy="7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 dirty="0">
                <a:cs typeface="B Mitra" pitchFamily="2" charset="-78"/>
              </a:endParaRPr>
            </a:p>
          </p:txBody>
        </p:sp>
        <p:sp>
          <p:nvSpPr>
            <p:cNvPr id="29705" name="Line 8"/>
            <p:cNvSpPr>
              <a:spLocks noChangeShapeType="1"/>
            </p:cNvSpPr>
            <p:nvPr/>
          </p:nvSpPr>
          <p:spPr bwMode="auto">
            <a:xfrm flipH="1">
              <a:off x="1263" y="2520"/>
              <a:ext cx="115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 dirty="0">
                <a:cs typeface="B Mitra" pitchFamily="2" charset="-78"/>
              </a:endParaRPr>
            </a:p>
          </p:txBody>
        </p:sp>
        <p:sp>
          <p:nvSpPr>
            <p:cNvPr id="29706" name="Line 9"/>
            <p:cNvSpPr>
              <a:spLocks noChangeShapeType="1"/>
            </p:cNvSpPr>
            <p:nvPr/>
          </p:nvSpPr>
          <p:spPr bwMode="auto">
            <a:xfrm flipV="1">
              <a:off x="3408" y="2520"/>
              <a:ext cx="120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 dirty="0">
                <a:cs typeface="B Mitra" pitchFamily="2" charset="-78"/>
              </a:endParaRPr>
            </a:p>
          </p:txBody>
        </p:sp>
        <p:sp>
          <p:nvSpPr>
            <p:cNvPr id="29707" name="Line 10"/>
            <p:cNvSpPr>
              <a:spLocks noChangeShapeType="1"/>
            </p:cNvSpPr>
            <p:nvPr/>
          </p:nvSpPr>
          <p:spPr bwMode="auto">
            <a:xfrm flipV="1">
              <a:off x="2918" y="1400"/>
              <a:ext cx="0" cy="9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a-IR" dirty="0">
                <a:cs typeface="B Mitra" pitchFamily="2" charset="-78"/>
              </a:endParaRPr>
            </a:p>
          </p:txBody>
        </p:sp>
        <p:sp>
          <p:nvSpPr>
            <p:cNvPr id="29708" name="Rectangle 11"/>
            <p:cNvSpPr>
              <a:spLocks noChangeArrowheads="1"/>
            </p:cNvSpPr>
            <p:nvPr/>
          </p:nvSpPr>
          <p:spPr bwMode="auto">
            <a:xfrm>
              <a:off x="2464" y="912"/>
              <a:ext cx="879" cy="438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ar-SA" b="1" dirty="0">
                  <a:latin typeface="Verdana" pitchFamily="34" charset="0"/>
                  <a:cs typeface="B Mitra" pitchFamily="2" charset="-78"/>
                </a:rPr>
                <a:t>حمايت به وسيله </a:t>
              </a:r>
              <a:br>
                <a:rPr lang="ar-SA" b="1" dirty="0">
                  <a:latin typeface="Verdana" pitchFamily="34" charset="0"/>
                  <a:cs typeface="B Mitra" pitchFamily="2" charset="-78"/>
                </a:rPr>
              </a:br>
              <a:r>
                <a:rPr lang="ar-SA" b="1" dirty="0">
                  <a:latin typeface="Verdana" pitchFamily="34" charset="0"/>
                  <a:cs typeface="B Mitra" pitchFamily="2" charset="-78"/>
                </a:rPr>
                <a:t>مشاهدات</a:t>
              </a:r>
              <a:endParaRPr lang="en-US" b="1" dirty="0">
                <a:latin typeface="Verdana" pitchFamily="34" charset="0"/>
                <a:cs typeface="B Mitra" pitchFamily="2" charset="-78"/>
              </a:endParaRPr>
            </a:p>
          </p:txBody>
        </p:sp>
        <p:sp>
          <p:nvSpPr>
            <p:cNvPr id="29709" name="Rectangle 12"/>
            <p:cNvSpPr>
              <a:spLocks noChangeArrowheads="1"/>
            </p:cNvSpPr>
            <p:nvPr/>
          </p:nvSpPr>
          <p:spPr bwMode="auto">
            <a:xfrm>
              <a:off x="431" y="2306"/>
              <a:ext cx="786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ar-SA" b="1" dirty="0">
                  <a:latin typeface="Verdana" pitchFamily="34" charset="0"/>
                  <a:cs typeface="B Mitra" pitchFamily="2" charset="-78"/>
                </a:rPr>
                <a:t>پايين بودن</a:t>
              </a:r>
              <a:endParaRPr lang="en-US" b="1" dirty="0">
                <a:latin typeface="Verdana" pitchFamily="34" charset="0"/>
                <a:cs typeface="B Mitra" pitchFamily="2" charset="-78"/>
              </a:endParaRPr>
            </a:p>
            <a:p>
              <a:pPr algn="ctr"/>
              <a:r>
                <a:rPr lang="ar-SA" b="1" dirty="0">
                  <a:latin typeface="Verdana" pitchFamily="34" charset="0"/>
                  <a:cs typeface="B Mitra" pitchFamily="2" charset="-78"/>
                </a:rPr>
                <a:t>دقت فرآيند</a:t>
              </a:r>
              <a:endParaRPr lang="en-US" b="1" dirty="0">
                <a:latin typeface="Verdana" pitchFamily="34" charset="0"/>
                <a:cs typeface="B Mitra" pitchFamily="2" charset="-78"/>
              </a:endParaRPr>
            </a:p>
          </p:txBody>
        </p:sp>
        <p:sp>
          <p:nvSpPr>
            <p:cNvPr id="29710" name="Rectangle 13"/>
            <p:cNvSpPr>
              <a:spLocks noChangeArrowheads="1"/>
            </p:cNvSpPr>
            <p:nvPr/>
          </p:nvSpPr>
          <p:spPr bwMode="auto">
            <a:xfrm>
              <a:off x="4637" y="2297"/>
              <a:ext cx="739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ar-SA" b="1" dirty="0">
                  <a:latin typeface="Verdana" pitchFamily="34" charset="0"/>
                  <a:cs typeface="B Mitra" pitchFamily="2" charset="-78"/>
                </a:rPr>
                <a:t>بالا بودن</a:t>
              </a:r>
              <a:endParaRPr lang="en-US" b="1" dirty="0">
                <a:latin typeface="Verdana" pitchFamily="34" charset="0"/>
                <a:cs typeface="B Mitra" pitchFamily="2" charset="-78"/>
              </a:endParaRPr>
            </a:p>
            <a:p>
              <a:pPr algn="ctr"/>
              <a:r>
                <a:rPr lang="ar-SA" b="1" dirty="0">
                  <a:latin typeface="Verdana" pitchFamily="34" charset="0"/>
                  <a:cs typeface="B Mitra" pitchFamily="2" charset="-78"/>
                </a:rPr>
                <a:t> دقت فرآيند</a:t>
              </a:r>
              <a:endParaRPr lang="en-US" b="1" dirty="0">
                <a:latin typeface="Verdana" pitchFamily="34" charset="0"/>
                <a:cs typeface="B Mitra" pitchFamily="2" charset="-78"/>
              </a:endParaRPr>
            </a:p>
          </p:txBody>
        </p:sp>
        <p:sp>
          <p:nvSpPr>
            <p:cNvPr id="29711" name="Rectangle 14"/>
            <p:cNvSpPr>
              <a:spLocks noChangeArrowheads="1"/>
            </p:cNvSpPr>
            <p:nvPr/>
          </p:nvSpPr>
          <p:spPr bwMode="auto">
            <a:xfrm>
              <a:off x="2418" y="3496"/>
              <a:ext cx="1109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ar-SA" b="1" dirty="0">
                  <a:latin typeface="Verdana" pitchFamily="34" charset="0"/>
                  <a:cs typeface="B Mitra" pitchFamily="2" charset="-78"/>
                </a:rPr>
                <a:t>بر پايه نظر</a:t>
              </a:r>
              <a:r>
                <a:rPr lang="fa-IR" b="1" dirty="0" err="1">
                  <a:latin typeface="Verdana" pitchFamily="34" charset="0"/>
                  <a:cs typeface="B Mitra" pitchFamily="2" charset="-78"/>
                </a:rPr>
                <a:t>ات</a:t>
              </a:r>
              <a:endParaRPr lang="en-US" b="1" dirty="0">
                <a:latin typeface="Verdana" pitchFamily="34" charset="0"/>
                <a:cs typeface="B Mitra" pitchFamily="2" charset="-78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84AD-3951-4176-9AFF-BAFEE5F2EEB1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5620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Page-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0" name="Group740"/>
          <p:cNvGrpSpPr/>
          <p:nvPr/>
        </p:nvGrpSpPr>
        <p:grpSpPr>
          <a:xfrm>
            <a:off x="1206527" y="1295400"/>
            <a:ext cx="10071074" cy="4702626"/>
            <a:chOff x="2498738" y="1582961"/>
            <a:chExt cx="4571409" cy="3692079"/>
          </a:xfrm>
        </p:grpSpPr>
        <p:grpSp>
          <p:nvGrpSpPr>
            <p:cNvPr id="1182" name="Six Matrix width Name"/>
            <p:cNvGrpSpPr/>
            <p:nvPr/>
          </p:nvGrpSpPr>
          <p:grpSpPr>
            <a:xfrm>
              <a:off x="3619920" y="2721440"/>
              <a:ext cx="2888000" cy="2553600"/>
              <a:chOff x="3619920" y="2721440"/>
              <a:chExt cx="2888000" cy="2553600"/>
            </a:xfrm>
          </p:grpSpPr>
          <p:grpSp>
            <p:nvGrpSpPr>
              <p:cNvPr id="1183" name="Group 1182"/>
              <p:cNvGrpSpPr/>
              <p:nvPr/>
            </p:nvGrpSpPr>
            <p:grpSpPr>
              <a:xfrm>
                <a:off x="3619920" y="2721440"/>
                <a:ext cx="2888000" cy="170240"/>
                <a:chOff x="3619920" y="2721440"/>
                <a:chExt cx="2888000" cy="170240"/>
              </a:xfrm>
            </p:grpSpPr>
            <p:sp>
              <p:nvSpPr>
                <p:cNvPr id="1184" name="Freeform 1183"/>
                <p:cNvSpPr/>
                <p:nvPr/>
              </p:nvSpPr>
              <p:spPr>
                <a:xfrm>
                  <a:off x="3619919" y="2721440"/>
                  <a:ext cx="412571" cy="170240"/>
                </a:xfrm>
                <a:custGeom>
                  <a:avLst/>
                  <a:gdLst>
                    <a:gd name="connsiteX0" fmla="*/ 206286 w 412571"/>
                    <a:gd name="connsiteY0" fmla="*/ 85120 h 170240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412571" h="170240">
                      <a:moveTo>
                        <a:pt x="0" y="0"/>
                      </a:moveTo>
                      <a:lnTo>
                        <a:pt x="412571" y="0"/>
                      </a:lnTo>
                      <a:lnTo>
                        <a:pt x="412571" y="170240"/>
                      </a:lnTo>
                      <a:lnTo>
                        <a:pt x="0" y="170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FBFB"/>
                    </a:gs>
                    <a:gs pos="100000">
                      <a:srgbClr val="EFEFEF"/>
                    </a:gs>
                  </a:gsLst>
                  <a:lin ang="5400000" scaled="0"/>
                </a:gradFill>
                <a:ln w="7600" cap="flat">
                  <a:solidFill>
                    <a:srgbClr val="969696"/>
                  </a:solidFill>
                  <a:bevel/>
                </a:ln>
              </p:spPr>
            </p:sp>
            <p:sp>
              <p:nvSpPr>
                <p:cNvPr id="1185" name="Freeform 1184"/>
                <p:cNvSpPr/>
                <p:nvPr/>
              </p:nvSpPr>
              <p:spPr>
                <a:xfrm>
                  <a:off x="4032491" y="2721440"/>
                  <a:ext cx="412571" cy="170240"/>
                </a:xfrm>
                <a:custGeom>
                  <a:avLst/>
                  <a:gdLst>
                    <a:gd name="connsiteX0" fmla="*/ 206286 w 412571"/>
                    <a:gd name="connsiteY0" fmla="*/ 85120 h 170240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412571" h="170240">
                      <a:moveTo>
                        <a:pt x="0" y="0"/>
                      </a:moveTo>
                      <a:lnTo>
                        <a:pt x="412571" y="0"/>
                      </a:lnTo>
                      <a:lnTo>
                        <a:pt x="412571" y="170240"/>
                      </a:lnTo>
                      <a:lnTo>
                        <a:pt x="0" y="170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FBFB"/>
                    </a:gs>
                    <a:gs pos="100000">
                      <a:srgbClr val="EFEFEF"/>
                    </a:gs>
                  </a:gsLst>
                  <a:lin ang="5400000" scaled="0"/>
                </a:gradFill>
                <a:ln w="7600" cap="flat">
                  <a:solidFill>
                    <a:srgbClr val="969696"/>
                  </a:solidFill>
                  <a:bevel/>
                </a:ln>
              </p:spPr>
            </p:sp>
            <p:sp>
              <p:nvSpPr>
                <p:cNvPr id="1186" name="Freeform 1185"/>
                <p:cNvSpPr/>
                <p:nvPr/>
              </p:nvSpPr>
              <p:spPr>
                <a:xfrm>
                  <a:off x="4445062" y="2721440"/>
                  <a:ext cx="412571" cy="170240"/>
                </a:xfrm>
                <a:custGeom>
                  <a:avLst/>
                  <a:gdLst>
                    <a:gd name="connsiteX0" fmla="*/ 206286 w 412571"/>
                    <a:gd name="connsiteY0" fmla="*/ 85120 h 170240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412571" h="170240">
                      <a:moveTo>
                        <a:pt x="0" y="0"/>
                      </a:moveTo>
                      <a:lnTo>
                        <a:pt x="412571" y="0"/>
                      </a:lnTo>
                      <a:lnTo>
                        <a:pt x="412571" y="170240"/>
                      </a:lnTo>
                      <a:lnTo>
                        <a:pt x="0" y="170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FBFB"/>
                    </a:gs>
                    <a:gs pos="100000">
                      <a:srgbClr val="EFEFEF"/>
                    </a:gs>
                  </a:gsLst>
                  <a:lin ang="5400000" scaled="0"/>
                </a:gradFill>
                <a:ln w="7600" cap="flat">
                  <a:solidFill>
                    <a:srgbClr val="969696"/>
                  </a:solidFill>
                  <a:bevel/>
                </a:ln>
              </p:spPr>
            </p:sp>
            <p:sp>
              <p:nvSpPr>
                <p:cNvPr id="1187" name="Freeform 1186"/>
                <p:cNvSpPr/>
                <p:nvPr/>
              </p:nvSpPr>
              <p:spPr>
                <a:xfrm>
                  <a:off x="4857633" y="2721440"/>
                  <a:ext cx="412571" cy="170240"/>
                </a:xfrm>
                <a:custGeom>
                  <a:avLst/>
                  <a:gdLst>
                    <a:gd name="connsiteX0" fmla="*/ 206286 w 412571"/>
                    <a:gd name="connsiteY0" fmla="*/ 85120 h 170240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412571" h="170240">
                      <a:moveTo>
                        <a:pt x="0" y="0"/>
                      </a:moveTo>
                      <a:lnTo>
                        <a:pt x="412571" y="0"/>
                      </a:lnTo>
                      <a:lnTo>
                        <a:pt x="412571" y="170240"/>
                      </a:lnTo>
                      <a:lnTo>
                        <a:pt x="0" y="170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FBFB"/>
                    </a:gs>
                    <a:gs pos="100000">
                      <a:srgbClr val="EFEFEF"/>
                    </a:gs>
                  </a:gsLst>
                  <a:lin ang="5400000" scaled="0"/>
                </a:gradFill>
                <a:ln w="7600" cap="flat">
                  <a:solidFill>
                    <a:srgbClr val="969696"/>
                  </a:solidFill>
                  <a:bevel/>
                </a:ln>
              </p:spPr>
            </p:sp>
            <p:sp>
              <p:nvSpPr>
                <p:cNvPr id="1188" name="Freeform 1187"/>
                <p:cNvSpPr/>
                <p:nvPr/>
              </p:nvSpPr>
              <p:spPr>
                <a:xfrm>
                  <a:off x="5270204" y="2721440"/>
                  <a:ext cx="412571" cy="170240"/>
                </a:xfrm>
                <a:custGeom>
                  <a:avLst/>
                  <a:gdLst>
                    <a:gd name="connsiteX0" fmla="*/ 206286 w 412571"/>
                    <a:gd name="connsiteY0" fmla="*/ 85120 h 170240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412571" h="170240">
                      <a:moveTo>
                        <a:pt x="0" y="0"/>
                      </a:moveTo>
                      <a:lnTo>
                        <a:pt x="412571" y="0"/>
                      </a:lnTo>
                      <a:lnTo>
                        <a:pt x="412571" y="170240"/>
                      </a:lnTo>
                      <a:lnTo>
                        <a:pt x="0" y="170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FBFB"/>
                    </a:gs>
                    <a:gs pos="100000">
                      <a:srgbClr val="EFEFEF"/>
                    </a:gs>
                  </a:gsLst>
                  <a:lin ang="5400000" scaled="0"/>
                </a:gradFill>
                <a:ln w="7600" cap="flat">
                  <a:solidFill>
                    <a:srgbClr val="969696"/>
                  </a:solidFill>
                  <a:bevel/>
                </a:ln>
              </p:spPr>
            </p:sp>
            <p:sp>
              <p:nvSpPr>
                <p:cNvPr id="1190" name="Freeform 1189"/>
                <p:cNvSpPr/>
                <p:nvPr/>
              </p:nvSpPr>
              <p:spPr>
                <a:xfrm>
                  <a:off x="2555921" y="2721440"/>
                  <a:ext cx="1064000" cy="170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000" h="170240">
                      <a:moveTo>
                        <a:pt x="0" y="0"/>
                      </a:moveTo>
                      <a:lnTo>
                        <a:pt x="1064000" y="0"/>
                      </a:lnTo>
                      <a:lnTo>
                        <a:pt x="1064000" y="170240"/>
                      </a:lnTo>
                      <a:lnTo>
                        <a:pt x="0" y="170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FBFB"/>
                    </a:gs>
                    <a:gs pos="100000">
                      <a:srgbClr val="EFEFEF"/>
                    </a:gs>
                  </a:gsLst>
                  <a:lin ang="5400000" scaled="0"/>
                </a:gradFill>
                <a:ln w="7600" cap="flat">
                  <a:solidFill>
                    <a:srgbClr val="969696"/>
                  </a:solidFill>
                  <a:bevel/>
                </a:ln>
              </p:spPr>
              <p:txBody>
                <a:bodyPr wrap="square" lIns="28000" tIns="18000" rIns="28000" bIns="18000" rtlCol="0" anchor="ctr"/>
                <a:lstStyle/>
                <a:p>
                  <a:pPr algn="ctr"/>
                  <a:r>
                    <a:rPr sz="1600" dirty="0" err="1">
                      <a:solidFill>
                        <a:srgbClr val="303030"/>
                      </a:solidFill>
                      <a:latin typeface="Arial"/>
                      <a:cs typeface="B Mitra" panose="00000400000000000000" pitchFamily="2" charset="-78"/>
                    </a:rPr>
                    <a:t>سوال</a:t>
                  </a:r>
                  <a:r>
                    <a:rPr sz="760" dirty="0">
                      <a:solidFill>
                        <a:srgbClr val="303030"/>
                      </a:solidFill>
                      <a:latin typeface="Arial"/>
                    </a:rPr>
                    <a:t> 1</a:t>
                  </a:r>
                </a:p>
              </p:txBody>
            </p:sp>
          </p:grpSp>
          <p:grpSp>
            <p:nvGrpSpPr>
              <p:cNvPr id="1191" name="Group 1190"/>
              <p:cNvGrpSpPr/>
              <p:nvPr/>
            </p:nvGrpSpPr>
            <p:grpSpPr>
              <a:xfrm>
                <a:off x="3619920" y="2891680"/>
                <a:ext cx="2888000" cy="170240"/>
                <a:chOff x="3619920" y="2891680"/>
                <a:chExt cx="2888000" cy="170240"/>
              </a:xfrm>
            </p:grpSpPr>
            <p:sp>
              <p:nvSpPr>
                <p:cNvPr id="1192" name="Freeform 1191"/>
                <p:cNvSpPr/>
                <p:nvPr/>
              </p:nvSpPr>
              <p:spPr>
                <a:xfrm>
                  <a:off x="3619919" y="2891680"/>
                  <a:ext cx="412571" cy="170240"/>
                </a:xfrm>
                <a:custGeom>
                  <a:avLst/>
                  <a:gdLst>
                    <a:gd name="connsiteX0" fmla="*/ 206286 w 412571"/>
                    <a:gd name="connsiteY0" fmla="*/ 85120 h 170240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412571" h="170240">
                      <a:moveTo>
                        <a:pt x="0" y="0"/>
                      </a:moveTo>
                      <a:lnTo>
                        <a:pt x="412571" y="0"/>
                      </a:lnTo>
                      <a:lnTo>
                        <a:pt x="412571" y="170240"/>
                      </a:lnTo>
                      <a:lnTo>
                        <a:pt x="0" y="170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FBFB"/>
                    </a:gs>
                    <a:gs pos="100000">
                      <a:srgbClr val="EFEFEF"/>
                    </a:gs>
                  </a:gsLst>
                  <a:lin ang="5400000" scaled="0"/>
                </a:gradFill>
                <a:ln w="7600" cap="flat">
                  <a:solidFill>
                    <a:srgbClr val="969696"/>
                  </a:solidFill>
                  <a:bevel/>
                </a:ln>
              </p:spPr>
            </p:sp>
            <p:sp>
              <p:nvSpPr>
                <p:cNvPr id="1193" name="Freeform 1192"/>
                <p:cNvSpPr/>
                <p:nvPr/>
              </p:nvSpPr>
              <p:spPr>
                <a:xfrm>
                  <a:off x="4032491" y="2891680"/>
                  <a:ext cx="412571" cy="170240"/>
                </a:xfrm>
                <a:custGeom>
                  <a:avLst/>
                  <a:gdLst>
                    <a:gd name="connsiteX0" fmla="*/ 206286 w 412571"/>
                    <a:gd name="connsiteY0" fmla="*/ 85120 h 170240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412571" h="170240">
                      <a:moveTo>
                        <a:pt x="0" y="0"/>
                      </a:moveTo>
                      <a:lnTo>
                        <a:pt x="412571" y="0"/>
                      </a:lnTo>
                      <a:lnTo>
                        <a:pt x="412571" y="170240"/>
                      </a:lnTo>
                      <a:lnTo>
                        <a:pt x="0" y="170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FBFB"/>
                    </a:gs>
                    <a:gs pos="100000">
                      <a:srgbClr val="EFEFEF"/>
                    </a:gs>
                  </a:gsLst>
                  <a:lin ang="5400000" scaled="0"/>
                </a:gradFill>
                <a:ln w="7600" cap="flat">
                  <a:solidFill>
                    <a:srgbClr val="969696"/>
                  </a:solidFill>
                  <a:bevel/>
                </a:ln>
              </p:spPr>
            </p:sp>
            <p:sp>
              <p:nvSpPr>
                <p:cNvPr id="1194" name="Freeform 1193"/>
                <p:cNvSpPr/>
                <p:nvPr/>
              </p:nvSpPr>
              <p:spPr>
                <a:xfrm>
                  <a:off x="4445062" y="2891680"/>
                  <a:ext cx="412571" cy="170240"/>
                </a:xfrm>
                <a:custGeom>
                  <a:avLst/>
                  <a:gdLst>
                    <a:gd name="connsiteX0" fmla="*/ 206286 w 412571"/>
                    <a:gd name="connsiteY0" fmla="*/ 85120 h 170240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412571" h="170240">
                      <a:moveTo>
                        <a:pt x="0" y="0"/>
                      </a:moveTo>
                      <a:lnTo>
                        <a:pt x="412571" y="0"/>
                      </a:lnTo>
                      <a:lnTo>
                        <a:pt x="412571" y="170240"/>
                      </a:lnTo>
                      <a:lnTo>
                        <a:pt x="0" y="170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FBFB"/>
                    </a:gs>
                    <a:gs pos="100000">
                      <a:srgbClr val="EFEFEF"/>
                    </a:gs>
                  </a:gsLst>
                  <a:lin ang="5400000" scaled="0"/>
                </a:gradFill>
                <a:ln w="7600" cap="flat">
                  <a:solidFill>
                    <a:srgbClr val="969696"/>
                  </a:solidFill>
                  <a:bevel/>
                </a:ln>
              </p:spPr>
            </p:sp>
            <p:sp>
              <p:nvSpPr>
                <p:cNvPr id="1195" name="Freeform 1194"/>
                <p:cNvSpPr/>
                <p:nvPr/>
              </p:nvSpPr>
              <p:spPr>
                <a:xfrm>
                  <a:off x="4857633" y="2891680"/>
                  <a:ext cx="412571" cy="170240"/>
                </a:xfrm>
                <a:custGeom>
                  <a:avLst/>
                  <a:gdLst>
                    <a:gd name="connsiteX0" fmla="*/ 206286 w 412571"/>
                    <a:gd name="connsiteY0" fmla="*/ 85120 h 170240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412571" h="170240">
                      <a:moveTo>
                        <a:pt x="0" y="0"/>
                      </a:moveTo>
                      <a:lnTo>
                        <a:pt x="412571" y="0"/>
                      </a:lnTo>
                      <a:lnTo>
                        <a:pt x="412571" y="170240"/>
                      </a:lnTo>
                      <a:lnTo>
                        <a:pt x="0" y="170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FBFB"/>
                    </a:gs>
                    <a:gs pos="100000">
                      <a:srgbClr val="EFEFEF"/>
                    </a:gs>
                  </a:gsLst>
                  <a:lin ang="5400000" scaled="0"/>
                </a:gradFill>
                <a:ln w="7600" cap="flat">
                  <a:solidFill>
                    <a:srgbClr val="969696"/>
                  </a:solidFill>
                  <a:bevel/>
                </a:ln>
              </p:spPr>
            </p:sp>
            <p:sp>
              <p:nvSpPr>
                <p:cNvPr id="1196" name="Freeform 1195"/>
                <p:cNvSpPr/>
                <p:nvPr/>
              </p:nvSpPr>
              <p:spPr>
                <a:xfrm>
                  <a:off x="5270204" y="2891680"/>
                  <a:ext cx="412571" cy="170240"/>
                </a:xfrm>
                <a:custGeom>
                  <a:avLst/>
                  <a:gdLst>
                    <a:gd name="connsiteX0" fmla="*/ 206286 w 412571"/>
                    <a:gd name="connsiteY0" fmla="*/ 85120 h 170240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412571" h="170240">
                      <a:moveTo>
                        <a:pt x="0" y="0"/>
                      </a:moveTo>
                      <a:lnTo>
                        <a:pt x="412571" y="0"/>
                      </a:lnTo>
                      <a:lnTo>
                        <a:pt x="412571" y="170240"/>
                      </a:lnTo>
                      <a:lnTo>
                        <a:pt x="0" y="170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FBFB"/>
                    </a:gs>
                    <a:gs pos="100000">
                      <a:srgbClr val="EFEFEF"/>
                    </a:gs>
                  </a:gsLst>
                  <a:lin ang="5400000" scaled="0"/>
                </a:gradFill>
                <a:ln w="7600" cap="flat">
                  <a:solidFill>
                    <a:srgbClr val="969696"/>
                  </a:solidFill>
                  <a:bevel/>
                </a:ln>
              </p:spPr>
            </p:sp>
            <p:sp>
              <p:nvSpPr>
                <p:cNvPr id="1198" name="Freeform 1197"/>
                <p:cNvSpPr/>
                <p:nvPr/>
              </p:nvSpPr>
              <p:spPr>
                <a:xfrm>
                  <a:off x="2555921" y="2891680"/>
                  <a:ext cx="1064000" cy="170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000" h="170240">
                      <a:moveTo>
                        <a:pt x="0" y="0"/>
                      </a:moveTo>
                      <a:lnTo>
                        <a:pt x="1064000" y="0"/>
                      </a:lnTo>
                      <a:lnTo>
                        <a:pt x="1064000" y="170240"/>
                      </a:lnTo>
                      <a:lnTo>
                        <a:pt x="0" y="170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FBFB"/>
                    </a:gs>
                    <a:gs pos="100000">
                      <a:srgbClr val="EFEFEF"/>
                    </a:gs>
                  </a:gsLst>
                  <a:lin ang="5400000" scaled="0"/>
                </a:gradFill>
                <a:ln w="7600" cap="flat">
                  <a:solidFill>
                    <a:srgbClr val="969696"/>
                  </a:solidFill>
                  <a:bevel/>
                </a:ln>
              </p:spPr>
              <p:txBody>
                <a:bodyPr wrap="square" lIns="28000" tIns="18000" rIns="28000" bIns="18000" rtlCol="0" anchor="ctr"/>
                <a:lstStyle/>
                <a:p>
                  <a:pPr algn="ctr"/>
                  <a:r>
                    <a:rPr sz="1600" dirty="0" err="1">
                      <a:solidFill>
                        <a:srgbClr val="303030"/>
                      </a:solidFill>
                      <a:latin typeface="Arial"/>
                      <a:cs typeface="B Mitra" panose="00000400000000000000" pitchFamily="2" charset="-78"/>
                    </a:rPr>
                    <a:t>سوال</a:t>
                  </a:r>
                  <a:r>
                    <a:rPr sz="1600" dirty="0">
                      <a:solidFill>
                        <a:srgbClr val="303030"/>
                      </a:solidFill>
                      <a:latin typeface="Arial"/>
                      <a:cs typeface="B Mitra" panose="00000400000000000000" pitchFamily="2" charset="-78"/>
                    </a:rPr>
                    <a:t> </a:t>
                  </a:r>
                  <a:r>
                    <a:rPr sz="1200" dirty="0">
                      <a:solidFill>
                        <a:srgbClr val="303030"/>
                      </a:solidFill>
                      <a:latin typeface="Arial"/>
                      <a:cs typeface="B Mitra" panose="00000400000000000000" pitchFamily="2" charset="-78"/>
                    </a:rPr>
                    <a:t>2</a:t>
                  </a:r>
                  <a:endParaRPr sz="1600" dirty="0">
                    <a:solidFill>
                      <a:srgbClr val="303030"/>
                    </a:solidFill>
                    <a:latin typeface="Arial"/>
                    <a:cs typeface="B Mitra" panose="00000400000000000000" pitchFamily="2" charset="-78"/>
                  </a:endParaRPr>
                </a:p>
              </p:txBody>
            </p:sp>
          </p:grpSp>
          <p:grpSp>
            <p:nvGrpSpPr>
              <p:cNvPr id="1199" name="Group 1198"/>
              <p:cNvGrpSpPr/>
              <p:nvPr/>
            </p:nvGrpSpPr>
            <p:grpSpPr>
              <a:xfrm>
                <a:off x="3619920" y="3061920"/>
                <a:ext cx="2888000" cy="170240"/>
                <a:chOff x="3619920" y="3061920"/>
                <a:chExt cx="2888000" cy="170240"/>
              </a:xfrm>
            </p:grpSpPr>
            <p:sp>
              <p:nvSpPr>
                <p:cNvPr id="1200" name="Freeform 1199"/>
                <p:cNvSpPr/>
                <p:nvPr/>
              </p:nvSpPr>
              <p:spPr>
                <a:xfrm>
                  <a:off x="3619919" y="3061920"/>
                  <a:ext cx="412571" cy="170240"/>
                </a:xfrm>
                <a:custGeom>
                  <a:avLst/>
                  <a:gdLst>
                    <a:gd name="connsiteX0" fmla="*/ 206286 w 412571"/>
                    <a:gd name="connsiteY0" fmla="*/ 85120 h 170240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412571" h="170240">
                      <a:moveTo>
                        <a:pt x="0" y="0"/>
                      </a:moveTo>
                      <a:lnTo>
                        <a:pt x="412571" y="0"/>
                      </a:lnTo>
                      <a:lnTo>
                        <a:pt x="412571" y="170240"/>
                      </a:lnTo>
                      <a:lnTo>
                        <a:pt x="0" y="170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FBFB"/>
                    </a:gs>
                    <a:gs pos="100000">
                      <a:srgbClr val="EFEFEF"/>
                    </a:gs>
                  </a:gsLst>
                  <a:lin ang="5400000" scaled="0"/>
                </a:gradFill>
                <a:ln w="7600" cap="flat">
                  <a:solidFill>
                    <a:srgbClr val="969696"/>
                  </a:solidFill>
                  <a:bevel/>
                </a:ln>
              </p:spPr>
            </p:sp>
            <p:sp>
              <p:nvSpPr>
                <p:cNvPr id="1201" name="Freeform 1200"/>
                <p:cNvSpPr/>
                <p:nvPr/>
              </p:nvSpPr>
              <p:spPr>
                <a:xfrm>
                  <a:off x="4032491" y="3061920"/>
                  <a:ext cx="412571" cy="170240"/>
                </a:xfrm>
                <a:custGeom>
                  <a:avLst/>
                  <a:gdLst>
                    <a:gd name="connsiteX0" fmla="*/ 206286 w 412571"/>
                    <a:gd name="connsiteY0" fmla="*/ 85120 h 170240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412571" h="170240">
                      <a:moveTo>
                        <a:pt x="0" y="0"/>
                      </a:moveTo>
                      <a:lnTo>
                        <a:pt x="412571" y="0"/>
                      </a:lnTo>
                      <a:lnTo>
                        <a:pt x="412571" y="170240"/>
                      </a:lnTo>
                      <a:lnTo>
                        <a:pt x="0" y="170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FBFB"/>
                    </a:gs>
                    <a:gs pos="100000">
                      <a:srgbClr val="EFEFEF"/>
                    </a:gs>
                  </a:gsLst>
                  <a:lin ang="5400000" scaled="0"/>
                </a:gradFill>
                <a:ln w="7600" cap="flat">
                  <a:solidFill>
                    <a:srgbClr val="969696"/>
                  </a:solidFill>
                  <a:bevel/>
                </a:ln>
              </p:spPr>
            </p:sp>
            <p:sp>
              <p:nvSpPr>
                <p:cNvPr id="1202" name="Freeform 1201"/>
                <p:cNvSpPr/>
                <p:nvPr/>
              </p:nvSpPr>
              <p:spPr>
                <a:xfrm>
                  <a:off x="4445062" y="3061920"/>
                  <a:ext cx="412571" cy="170240"/>
                </a:xfrm>
                <a:custGeom>
                  <a:avLst/>
                  <a:gdLst>
                    <a:gd name="connsiteX0" fmla="*/ 206286 w 412571"/>
                    <a:gd name="connsiteY0" fmla="*/ 85120 h 170240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412571" h="170240">
                      <a:moveTo>
                        <a:pt x="0" y="0"/>
                      </a:moveTo>
                      <a:lnTo>
                        <a:pt x="412571" y="0"/>
                      </a:lnTo>
                      <a:lnTo>
                        <a:pt x="412571" y="170240"/>
                      </a:lnTo>
                      <a:lnTo>
                        <a:pt x="0" y="170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FBFB"/>
                    </a:gs>
                    <a:gs pos="100000">
                      <a:srgbClr val="EFEFEF"/>
                    </a:gs>
                  </a:gsLst>
                  <a:lin ang="5400000" scaled="0"/>
                </a:gradFill>
                <a:ln w="7600" cap="flat">
                  <a:solidFill>
                    <a:srgbClr val="969696"/>
                  </a:solidFill>
                  <a:bevel/>
                </a:ln>
              </p:spPr>
            </p:sp>
            <p:sp>
              <p:nvSpPr>
                <p:cNvPr id="1203" name="Freeform 1202"/>
                <p:cNvSpPr/>
                <p:nvPr/>
              </p:nvSpPr>
              <p:spPr>
                <a:xfrm>
                  <a:off x="4857633" y="3061920"/>
                  <a:ext cx="412571" cy="170240"/>
                </a:xfrm>
                <a:custGeom>
                  <a:avLst/>
                  <a:gdLst>
                    <a:gd name="connsiteX0" fmla="*/ 206286 w 412571"/>
                    <a:gd name="connsiteY0" fmla="*/ 85120 h 170240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412571" h="170240">
                      <a:moveTo>
                        <a:pt x="0" y="0"/>
                      </a:moveTo>
                      <a:lnTo>
                        <a:pt x="412571" y="0"/>
                      </a:lnTo>
                      <a:lnTo>
                        <a:pt x="412571" y="170240"/>
                      </a:lnTo>
                      <a:lnTo>
                        <a:pt x="0" y="170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FBFB"/>
                    </a:gs>
                    <a:gs pos="100000">
                      <a:srgbClr val="EFEFEF"/>
                    </a:gs>
                  </a:gsLst>
                  <a:lin ang="5400000" scaled="0"/>
                </a:gradFill>
                <a:ln w="7600" cap="flat">
                  <a:solidFill>
                    <a:srgbClr val="969696"/>
                  </a:solidFill>
                  <a:bevel/>
                </a:ln>
              </p:spPr>
            </p:sp>
            <p:sp>
              <p:nvSpPr>
                <p:cNvPr id="1204" name="Freeform 1203"/>
                <p:cNvSpPr/>
                <p:nvPr/>
              </p:nvSpPr>
              <p:spPr>
                <a:xfrm>
                  <a:off x="5270204" y="3061920"/>
                  <a:ext cx="412571" cy="170240"/>
                </a:xfrm>
                <a:custGeom>
                  <a:avLst/>
                  <a:gdLst>
                    <a:gd name="connsiteX0" fmla="*/ 206286 w 412571"/>
                    <a:gd name="connsiteY0" fmla="*/ 85120 h 170240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412571" h="170240">
                      <a:moveTo>
                        <a:pt x="0" y="0"/>
                      </a:moveTo>
                      <a:lnTo>
                        <a:pt x="412571" y="0"/>
                      </a:lnTo>
                      <a:lnTo>
                        <a:pt x="412571" y="170240"/>
                      </a:lnTo>
                      <a:lnTo>
                        <a:pt x="0" y="170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FBFB"/>
                    </a:gs>
                    <a:gs pos="100000">
                      <a:srgbClr val="EFEFEF"/>
                    </a:gs>
                  </a:gsLst>
                  <a:lin ang="5400000" scaled="0"/>
                </a:gradFill>
                <a:ln w="7600" cap="flat">
                  <a:solidFill>
                    <a:srgbClr val="969696"/>
                  </a:solidFill>
                  <a:bevel/>
                </a:ln>
              </p:spPr>
            </p:sp>
            <p:sp>
              <p:nvSpPr>
                <p:cNvPr id="1206" name="Freeform 1205"/>
                <p:cNvSpPr/>
                <p:nvPr/>
              </p:nvSpPr>
              <p:spPr>
                <a:xfrm>
                  <a:off x="2555921" y="3061920"/>
                  <a:ext cx="1064000" cy="170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000" h="170240">
                      <a:moveTo>
                        <a:pt x="0" y="0"/>
                      </a:moveTo>
                      <a:lnTo>
                        <a:pt x="1064000" y="0"/>
                      </a:lnTo>
                      <a:lnTo>
                        <a:pt x="1064000" y="170240"/>
                      </a:lnTo>
                      <a:lnTo>
                        <a:pt x="0" y="170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FBFB"/>
                    </a:gs>
                    <a:gs pos="100000">
                      <a:srgbClr val="EFEFEF"/>
                    </a:gs>
                  </a:gsLst>
                  <a:lin ang="5400000" scaled="0"/>
                </a:gradFill>
                <a:ln w="7600" cap="flat">
                  <a:solidFill>
                    <a:srgbClr val="969696"/>
                  </a:solidFill>
                  <a:bevel/>
                </a:ln>
              </p:spPr>
              <p:txBody>
                <a:bodyPr wrap="square" lIns="28000" tIns="18000" rIns="28000" bIns="18000" rtlCol="0" anchor="ctr"/>
                <a:lstStyle/>
                <a:p>
                  <a:pPr algn="ctr"/>
                  <a:r>
                    <a:rPr sz="1600" dirty="0" err="1">
                      <a:solidFill>
                        <a:srgbClr val="303030"/>
                      </a:solidFill>
                      <a:latin typeface="Arial"/>
                      <a:cs typeface="B Mitra" panose="00000400000000000000" pitchFamily="2" charset="-78"/>
                    </a:rPr>
                    <a:t>سوال</a:t>
                  </a:r>
                  <a:r>
                    <a:rPr sz="1600" dirty="0">
                      <a:solidFill>
                        <a:srgbClr val="303030"/>
                      </a:solidFill>
                      <a:latin typeface="Arial"/>
                      <a:cs typeface="B Mitra" panose="00000400000000000000" pitchFamily="2" charset="-78"/>
                    </a:rPr>
                    <a:t> </a:t>
                  </a:r>
                  <a:r>
                    <a:rPr sz="1200" dirty="0">
                      <a:solidFill>
                        <a:srgbClr val="303030"/>
                      </a:solidFill>
                      <a:latin typeface="Arial"/>
                      <a:cs typeface="B Mitra" panose="00000400000000000000" pitchFamily="2" charset="-78"/>
                    </a:rPr>
                    <a:t>3</a:t>
                  </a:r>
                  <a:endParaRPr sz="1600" dirty="0">
                    <a:solidFill>
                      <a:srgbClr val="303030"/>
                    </a:solidFill>
                    <a:latin typeface="Arial"/>
                    <a:cs typeface="B Mitra" panose="00000400000000000000" pitchFamily="2" charset="-78"/>
                  </a:endParaRPr>
                </a:p>
              </p:txBody>
            </p:sp>
          </p:grpSp>
          <p:grpSp>
            <p:nvGrpSpPr>
              <p:cNvPr id="1207" name="Group 1206"/>
              <p:cNvGrpSpPr/>
              <p:nvPr/>
            </p:nvGrpSpPr>
            <p:grpSpPr>
              <a:xfrm>
                <a:off x="3619920" y="3232160"/>
                <a:ext cx="2888000" cy="170240"/>
                <a:chOff x="3619920" y="3232160"/>
                <a:chExt cx="2888000" cy="170240"/>
              </a:xfrm>
            </p:grpSpPr>
            <p:sp>
              <p:nvSpPr>
                <p:cNvPr id="1208" name="Freeform 1207"/>
                <p:cNvSpPr/>
                <p:nvPr/>
              </p:nvSpPr>
              <p:spPr>
                <a:xfrm>
                  <a:off x="3619919" y="3232160"/>
                  <a:ext cx="412571" cy="170240"/>
                </a:xfrm>
                <a:custGeom>
                  <a:avLst/>
                  <a:gdLst>
                    <a:gd name="connsiteX0" fmla="*/ 206286 w 412571"/>
                    <a:gd name="connsiteY0" fmla="*/ 85120 h 170240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412571" h="170240">
                      <a:moveTo>
                        <a:pt x="0" y="0"/>
                      </a:moveTo>
                      <a:lnTo>
                        <a:pt x="412571" y="0"/>
                      </a:lnTo>
                      <a:lnTo>
                        <a:pt x="412571" y="170240"/>
                      </a:lnTo>
                      <a:lnTo>
                        <a:pt x="0" y="170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FBFB"/>
                    </a:gs>
                    <a:gs pos="100000">
                      <a:srgbClr val="EFEFEF"/>
                    </a:gs>
                  </a:gsLst>
                  <a:lin ang="5400000" scaled="0"/>
                </a:gradFill>
                <a:ln w="7600" cap="flat">
                  <a:solidFill>
                    <a:srgbClr val="969696"/>
                  </a:solidFill>
                  <a:bevel/>
                </a:ln>
              </p:spPr>
            </p:sp>
            <p:sp>
              <p:nvSpPr>
                <p:cNvPr id="1209" name="Freeform 1208"/>
                <p:cNvSpPr/>
                <p:nvPr/>
              </p:nvSpPr>
              <p:spPr>
                <a:xfrm>
                  <a:off x="4032491" y="3232160"/>
                  <a:ext cx="412571" cy="170240"/>
                </a:xfrm>
                <a:custGeom>
                  <a:avLst/>
                  <a:gdLst>
                    <a:gd name="connsiteX0" fmla="*/ 206286 w 412571"/>
                    <a:gd name="connsiteY0" fmla="*/ 85120 h 170240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412571" h="170240">
                      <a:moveTo>
                        <a:pt x="0" y="0"/>
                      </a:moveTo>
                      <a:lnTo>
                        <a:pt x="412571" y="0"/>
                      </a:lnTo>
                      <a:lnTo>
                        <a:pt x="412571" y="170240"/>
                      </a:lnTo>
                      <a:lnTo>
                        <a:pt x="0" y="170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FBFB"/>
                    </a:gs>
                    <a:gs pos="100000">
                      <a:srgbClr val="EFEFEF"/>
                    </a:gs>
                  </a:gsLst>
                  <a:lin ang="5400000" scaled="0"/>
                </a:gradFill>
                <a:ln w="7600" cap="flat">
                  <a:solidFill>
                    <a:srgbClr val="969696"/>
                  </a:solidFill>
                  <a:bevel/>
                </a:ln>
              </p:spPr>
            </p:sp>
            <p:sp>
              <p:nvSpPr>
                <p:cNvPr id="1210" name="Freeform 1209"/>
                <p:cNvSpPr/>
                <p:nvPr/>
              </p:nvSpPr>
              <p:spPr>
                <a:xfrm>
                  <a:off x="4445062" y="3232160"/>
                  <a:ext cx="412571" cy="170240"/>
                </a:xfrm>
                <a:custGeom>
                  <a:avLst/>
                  <a:gdLst>
                    <a:gd name="connsiteX0" fmla="*/ 206286 w 412571"/>
                    <a:gd name="connsiteY0" fmla="*/ 85120 h 170240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412571" h="170240">
                      <a:moveTo>
                        <a:pt x="0" y="0"/>
                      </a:moveTo>
                      <a:lnTo>
                        <a:pt x="412571" y="0"/>
                      </a:lnTo>
                      <a:lnTo>
                        <a:pt x="412571" y="170240"/>
                      </a:lnTo>
                      <a:lnTo>
                        <a:pt x="0" y="170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FBFB"/>
                    </a:gs>
                    <a:gs pos="100000">
                      <a:srgbClr val="EFEFEF"/>
                    </a:gs>
                  </a:gsLst>
                  <a:lin ang="5400000" scaled="0"/>
                </a:gradFill>
                <a:ln w="7600" cap="flat">
                  <a:solidFill>
                    <a:srgbClr val="969696"/>
                  </a:solidFill>
                  <a:bevel/>
                </a:ln>
              </p:spPr>
            </p:sp>
            <p:sp>
              <p:nvSpPr>
                <p:cNvPr id="1211" name="Freeform 1210"/>
                <p:cNvSpPr/>
                <p:nvPr/>
              </p:nvSpPr>
              <p:spPr>
                <a:xfrm>
                  <a:off x="4857633" y="3232160"/>
                  <a:ext cx="412571" cy="170240"/>
                </a:xfrm>
                <a:custGeom>
                  <a:avLst/>
                  <a:gdLst>
                    <a:gd name="connsiteX0" fmla="*/ 206286 w 412571"/>
                    <a:gd name="connsiteY0" fmla="*/ 85120 h 170240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412571" h="170240">
                      <a:moveTo>
                        <a:pt x="0" y="0"/>
                      </a:moveTo>
                      <a:lnTo>
                        <a:pt x="412571" y="0"/>
                      </a:lnTo>
                      <a:lnTo>
                        <a:pt x="412571" y="170240"/>
                      </a:lnTo>
                      <a:lnTo>
                        <a:pt x="0" y="170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FBFB"/>
                    </a:gs>
                    <a:gs pos="100000">
                      <a:srgbClr val="EFEFEF"/>
                    </a:gs>
                  </a:gsLst>
                  <a:lin ang="5400000" scaled="0"/>
                </a:gradFill>
                <a:ln w="7600" cap="flat">
                  <a:solidFill>
                    <a:srgbClr val="969696"/>
                  </a:solidFill>
                  <a:bevel/>
                </a:ln>
              </p:spPr>
            </p:sp>
            <p:sp>
              <p:nvSpPr>
                <p:cNvPr id="1212" name="Freeform 1211"/>
                <p:cNvSpPr/>
                <p:nvPr/>
              </p:nvSpPr>
              <p:spPr>
                <a:xfrm>
                  <a:off x="5270204" y="3232160"/>
                  <a:ext cx="412571" cy="170240"/>
                </a:xfrm>
                <a:custGeom>
                  <a:avLst/>
                  <a:gdLst>
                    <a:gd name="connsiteX0" fmla="*/ 206286 w 412571"/>
                    <a:gd name="connsiteY0" fmla="*/ 85120 h 170240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412571" h="170240">
                      <a:moveTo>
                        <a:pt x="0" y="0"/>
                      </a:moveTo>
                      <a:lnTo>
                        <a:pt x="412571" y="0"/>
                      </a:lnTo>
                      <a:lnTo>
                        <a:pt x="412571" y="170240"/>
                      </a:lnTo>
                      <a:lnTo>
                        <a:pt x="0" y="170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FBFB"/>
                    </a:gs>
                    <a:gs pos="100000">
                      <a:srgbClr val="EFEFEF"/>
                    </a:gs>
                  </a:gsLst>
                  <a:lin ang="5400000" scaled="0"/>
                </a:gradFill>
                <a:ln w="7600" cap="flat">
                  <a:solidFill>
                    <a:srgbClr val="969696"/>
                  </a:solidFill>
                  <a:bevel/>
                </a:ln>
              </p:spPr>
            </p:sp>
            <p:sp>
              <p:nvSpPr>
                <p:cNvPr id="1214" name="Freeform 1213"/>
                <p:cNvSpPr/>
                <p:nvPr/>
              </p:nvSpPr>
              <p:spPr>
                <a:xfrm>
                  <a:off x="2555921" y="3232160"/>
                  <a:ext cx="1064000" cy="170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000" h="170240">
                      <a:moveTo>
                        <a:pt x="0" y="0"/>
                      </a:moveTo>
                      <a:lnTo>
                        <a:pt x="1064000" y="0"/>
                      </a:lnTo>
                      <a:lnTo>
                        <a:pt x="1064000" y="170240"/>
                      </a:lnTo>
                      <a:lnTo>
                        <a:pt x="0" y="170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FBFB"/>
                    </a:gs>
                    <a:gs pos="100000">
                      <a:srgbClr val="EFEFEF"/>
                    </a:gs>
                  </a:gsLst>
                  <a:lin ang="5400000" scaled="0"/>
                </a:gradFill>
                <a:ln w="7600" cap="flat">
                  <a:solidFill>
                    <a:srgbClr val="969696"/>
                  </a:solidFill>
                  <a:bevel/>
                </a:ln>
              </p:spPr>
              <p:txBody>
                <a:bodyPr wrap="square" lIns="28000" tIns="18000" rIns="28000" bIns="18000" rtlCol="0" anchor="ctr"/>
                <a:lstStyle/>
                <a:p>
                  <a:pPr algn="ctr"/>
                  <a:r>
                    <a:rPr sz="1600" dirty="0" err="1">
                      <a:solidFill>
                        <a:srgbClr val="303030"/>
                      </a:solidFill>
                      <a:latin typeface="Arial"/>
                      <a:cs typeface="B Mitra" panose="00000400000000000000" pitchFamily="2" charset="-78"/>
                    </a:rPr>
                    <a:t>سوال</a:t>
                  </a:r>
                  <a:r>
                    <a:rPr sz="1600" dirty="0">
                      <a:solidFill>
                        <a:srgbClr val="303030"/>
                      </a:solidFill>
                      <a:latin typeface="Arial"/>
                      <a:cs typeface="B Mitra" panose="00000400000000000000" pitchFamily="2" charset="-78"/>
                    </a:rPr>
                    <a:t> </a:t>
                  </a:r>
                  <a:r>
                    <a:rPr sz="1200" dirty="0">
                      <a:solidFill>
                        <a:srgbClr val="303030"/>
                      </a:solidFill>
                      <a:latin typeface="Arial"/>
                      <a:cs typeface="B Mitra" panose="00000400000000000000" pitchFamily="2" charset="-78"/>
                    </a:rPr>
                    <a:t>4 </a:t>
                  </a:r>
                  <a:endParaRPr sz="1600" dirty="0">
                    <a:solidFill>
                      <a:srgbClr val="303030"/>
                    </a:solidFill>
                    <a:latin typeface="Arial"/>
                    <a:cs typeface="B Mitra" panose="00000400000000000000" pitchFamily="2" charset="-78"/>
                  </a:endParaRPr>
                </a:p>
              </p:txBody>
            </p:sp>
          </p:grpSp>
          <p:grpSp>
            <p:nvGrpSpPr>
              <p:cNvPr id="1215" name="Group 1214"/>
              <p:cNvGrpSpPr/>
              <p:nvPr/>
            </p:nvGrpSpPr>
            <p:grpSpPr>
              <a:xfrm>
                <a:off x="3619920" y="3402400"/>
                <a:ext cx="2888000" cy="170240"/>
                <a:chOff x="3619920" y="3402400"/>
                <a:chExt cx="2888000" cy="170240"/>
              </a:xfrm>
            </p:grpSpPr>
            <p:sp>
              <p:nvSpPr>
                <p:cNvPr id="1216" name="Freeform 1215"/>
                <p:cNvSpPr/>
                <p:nvPr/>
              </p:nvSpPr>
              <p:spPr>
                <a:xfrm>
                  <a:off x="3619919" y="3402400"/>
                  <a:ext cx="412571" cy="170240"/>
                </a:xfrm>
                <a:custGeom>
                  <a:avLst/>
                  <a:gdLst>
                    <a:gd name="connsiteX0" fmla="*/ 206286 w 412571"/>
                    <a:gd name="connsiteY0" fmla="*/ 85120 h 170240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412571" h="170240">
                      <a:moveTo>
                        <a:pt x="0" y="0"/>
                      </a:moveTo>
                      <a:lnTo>
                        <a:pt x="412571" y="0"/>
                      </a:lnTo>
                      <a:lnTo>
                        <a:pt x="412571" y="170240"/>
                      </a:lnTo>
                      <a:lnTo>
                        <a:pt x="0" y="170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FBFB"/>
                    </a:gs>
                    <a:gs pos="100000">
                      <a:srgbClr val="EFEFEF"/>
                    </a:gs>
                  </a:gsLst>
                  <a:lin ang="5400000" scaled="0"/>
                </a:gradFill>
                <a:ln w="7600" cap="flat">
                  <a:solidFill>
                    <a:srgbClr val="969696"/>
                  </a:solidFill>
                  <a:bevel/>
                </a:ln>
              </p:spPr>
            </p:sp>
            <p:sp>
              <p:nvSpPr>
                <p:cNvPr id="1217" name="Freeform 1216"/>
                <p:cNvSpPr/>
                <p:nvPr/>
              </p:nvSpPr>
              <p:spPr>
                <a:xfrm>
                  <a:off x="4032491" y="3402400"/>
                  <a:ext cx="412571" cy="170240"/>
                </a:xfrm>
                <a:custGeom>
                  <a:avLst/>
                  <a:gdLst>
                    <a:gd name="connsiteX0" fmla="*/ 206286 w 412571"/>
                    <a:gd name="connsiteY0" fmla="*/ 85120 h 170240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412571" h="170240">
                      <a:moveTo>
                        <a:pt x="0" y="0"/>
                      </a:moveTo>
                      <a:lnTo>
                        <a:pt x="412571" y="0"/>
                      </a:lnTo>
                      <a:lnTo>
                        <a:pt x="412571" y="170240"/>
                      </a:lnTo>
                      <a:lnTo>
                        <a:pt x="0" y="170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FBFB"/>
                    </a:gs>
                    <a:gs pos="100000">
                      <a:srgbClr val="EFEFEF"/>
                    </a:gs>
                  </a:gsLst>
                  <a:lin ang="5400000" scaled="0"/>
                </a:gradFill>
                <a:ln w="7600" cap="flat">
                  <a:solidFill>
                    <a:srgbClr val="969696"/>
                  </a:solidFill>
                  <a:bevel/>
                </a:ln>
              </p:spPr>
            </p:sp>
            <p:sp>
              <p:nvSpPr>
                <p:cNvPr id="1218" name="Freeform 1217"/>
                <p:cNvSpPr/>
                <p:nvPr/>
              </p:nvSpPr>
              <p:spPr>
                <a:xfrm>
                  <a:off x="4445062" y="3402400"/>
                  <a:ext cx="412571" cy="170240"/>
                </a:xfrm>
                <a:custGeom>
                  <a:avLst/>
                  <a:gdLst>
                    <a:gd name="connsiteX0" fmla="*/ 206286 w 412571"/>
                    <a:gd name="connsiteY0" fmla="*/ 85120 h 170240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412571" h="170240">
                      <a:moveTo>
                        <a:pt x="0" y="0"/>
                      </a:moveTo>
                      <a:lnTo>
                        <a:pt x="412571" y="0"/>
                      </a:lnTo>
                      <a:lnTo>
                        <a:pt x="412571" y="170240"/>
                      </a:lnTo>
                      <a:lnTo>
                        <a:pt x="0" y="170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FBFB"/>
                    </a:gs>
                    <a:gs pos="100000">
                      <a:srgbClr val="EFEFEF"/>
                    </a:gs>
                  </a:gsLst>
                  <a:lin ang="5400000" scaled="0"/>
                </a:gradFill>
                <a:ln w="7600" cap="flat">
                  <a:solidFill>
                    <a:srgbClr val="969696"/>
                  </a:solidFill>
                  <a:bevel/>
                </a:ln>
              </p:spPr>
            </p:sp>
            <p:sp>
              <p:nvSpPr>
                <p:cNvPr id="1219" name="Freeform 1218"/>
                <p:cNvSpPr/>
                <p:nvPr/>
              </p:nvSpPr>
              <p:spPr>
                <a:xfrm>
                  <a:off x="4857633" y="3402400"/>
                  <a:ext cx="412571" cy="170240"/>
                </a:xfrm>
                <a:custGeom>
                  <a:avLst/>
                  <a:gdLst>
                    <a:gd name="connsiteX0" fmla="*/ 206286 w 412571"/>
                    <a:gd name="connsiteY0" fmla="*/ 85120 h 170240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412571" h="170240">
                      <a:moveTo>
                        <a:pt x="0" y="0"/>
                      </a:moveTo>
                      <a:lnTo>
                        <a:pt x="412571" y="0"/>
                      </a:lnTo>
                      <a:lnTo>
                        <a:pt x="412571" y="170240"/>
                      </a:lnTo>
                      <a:lnTo>
                        <a:pt x="0" y="170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FBFB"/>
                    </a:gs>
                    <a:gs pos="100000">
                      <a:srgbClr val="EFEFEF"/>
                    </a:gs>
                  </a:gsLst>
                  <a:lin ang="5400000" scaled="0"/>
                </a:gradFill>
                <a:ln w="7600" cap="flat">
                  <a:solidFill>
                    <a:srgbClr val="969696"/>
                  </a:solidFill>
                  <a:bevel/>
                </a:ln>
              </p:spPr>
            </p:sp>
            <p:sp>
              <p:nvSpPr>
                <p:cNvPr id="1220" name="Freeform 1219"/>
                <p:cNvSpPr/>
                <p:nvPr/>
              </p:nvSpPr>
              <p:spPr>
                <a:xfrm>
                  <a:off x="5270204" y="3402400"/>
                  <a:ext cx="412571" cy="170240"/>
                </a:xfrm>
                <a:custGeom>
                  <a:avLst/>
                  <a:gdLst>
                    <a:gd name="connsiteX0" fmla="*/ 206286 w 412571"/>
                    <a:gd name="connsiteY0" fmla="*/ 85120 h 170240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412571" h="170240">
                      <a:moveTo>
                        <a:pt x="0" y="0"/>
                      </a:moveTo>
                      <a:lnTo>
                        <a:pt x="412571" y="0"/>
                      </a:lnTo>
                      <a:lnTo>
                        <a:pt x="412571" y="170240"/>
                      </a:lnTo>
                      <a:lnTo>
                        <a:pt x="0" y="170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FBFB"/>
                    </a:gs>
                    <a:gs pos="100000">
                      <a:srgbClr val="EFEFEF"/>
                    </a:gs>
                  </a:gsLst>
                  <a:lin ang="5400000" scaled="0"/>
                </a:gradFill>
                <a:ln w="7600" cap="flat">
                  <a:solidFill>
                    <a:srgbClr val="969696"/>
                  </a:solidFill>
                  <a:bevel/>
                </a:ln>
              </p:spPr>
            </p:sp>
            <p:sp>
              <p:nvSpPr>
                <p:cNvPr id="1222" name="Freeform 1221"/>
                <p:cNvSpPr/>
                <p:nvPr/>
              </p:nvSpPr>
              <p:spPr>
                <a:xfrm>
                  <a:off x="2555921" y="3402400"/>
                  <a:ext cx="1064000" cy="170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000" h="170240">
                      <a:moveTo>
                        <a:pt x="0" y="0"/>
                      </a:moveTo>
                      <a:lnTo>
                        <a:pt x="1064000" y="0"/>
                      </a:lnTo>
                      <a:lnTo>
                        <a:pt x="1064000" y="170240"/>
                      </a:lnTo>
                      <a:lnTo>
                        <a:pt x="0" y="170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FBFB"/>
                    </a:gs>
                    <a:gs pos="100000">
                      <a:srgbClr val="EFEFEF"/>
                    </a:gs>
                  </a:gsLst>
                  <a:lin ang="5400000" scaled="0"/>
                </a:gradFill>
                <a:ln w="7600" cap="flat">
                  <a:solidFill>
                    <a:srgbClr val="969696"/>
                  </a:solidFill>
                  <a:bevel/>
                </a:ln>
              </p:spPr>
              <p:txBody>
                <a:bodyPr wrap="square" lIns="28000" tIns="18000" rIns="28000" bIns="18000" rtlCol="0" anchor="ctr"/>
                <a:lstStyle/>
                <a:p>
                  <a:pPr algn="ctr"/>
                  <a:r>
                    <a:rPr sz="1600">
                      <a:solidFill>
                        <a:srgbClr val="303030"/>
                      </a:solidFill>
                      <a:latin typeface="Arial"/>
                      <a:cs typeface="B Mitra" panose="00000400000000000000" pitchFamily="2" charset="-78"/>
                    </a:rPr>
                    <a:t>...</a:t>
                  </a:r>
                </a:p>
              </p:txBody>
            </p:sp>
          </p:grpSp>
          <p:grpSp>
            <p:nvGrpSpPr>
              <p:cNvPr id="1223" name="Group 1222"/>
              <p:cNvGrpSpPr/>
              <p:nvPr/>
            </p:nvGrpSpPr>
            <p:grpSpPr>
              <a:xfrm>
                <a:off x="3619920" y="3572640"/>
                <a:ext cx="2888000" cy="170240"/>
                <a:chOff x="3619920" y="3572640"/>
                <a:chExt cx="2888000" cy="170240"/>
              </a:xfrm>
            </p:grpSpPr>
            <p:sp>
              <p:nvSpPr>
                <p:cNvPr id="1224" name="Freeform 1223"/>
                <p:cNvSpPr/>
                <p:nvPr/>
              </p:nvSpPr>
              <p:spPr>
                <a:xfrm>
                  <a:off x="3619919" y="3572640"/>
                  <a:ext cx="412571" cy="170240"/>
                </a:xfrm>
                <a:custGeom>
                  <a:avLst/>
                  <a:gdLst>
                    <a:gd name="connsiteX0" fmla="*/ 206286 w 412571"/>
                    <a:gd name="connsiteY0" fmla="*/ 85120 h 170240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412571" h="170240">
                      <a:moveTo>
                        <a:pt x="0" y="0"/>
                      </a:moveTo>
                      <a:lnTo>
                        <a:pt x="412571" y="0"/>
                      </a:lnTo>
                      <a:lnTo>
                        <a:pt x="412571" y="170240"/>
                      </a:lnTo>
                      <a:lnTo>
                        <a:pt x="0" y="170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FBFB"/>
                    </a:gs>
                    <a:gs pos="100000">
                      <a:srgbClr val="EFEFEF"/>
                    </a:gs>
                  </a:gsLst>
                  <a:lin ang="5400000" scaled="0"/>
                </a:gradFill>
                <a:ln w="7600" cap="flat">
                  <a:solidFill>
                    <a:srgbClr val="969696"/>
                  </a:solidFill>
                  <a:bevel/>
                </a:ln>
              </p:spPr>
            </p:sp>
            <p:sp>
              <p:nvSpPr>
                <p:cNvPr id="1225" name="Freeform 1224"/>
                <p:cNvSpPr/>
                <p:nvPr/>
              </p:nvSpPr>
              <p:spPr>
                <a:xfrm>
                  <a:off x="4032491" y="3572640"/>
                  <a:ext cx="412571" cy="170240"/>
                </a:xfrm>
                <a:custGeom>
                  <a:avLst/>
                  <a:gdLst>
                    <a:gd name="connsiteX0" fmla="*/ 206286 w 412571"/>
                    <a:gd name="connsiteY0" fmla="*/ 85120 h 170240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412571" h="170240">
                      <a:moveTo>
                        <a:pt x="0" y="0"/>
                      </a:moveTo>
                      <a:lnTo>
                        <a:pt x="412571" y="0"/>
                      </a:lnTo>
                      <a:lnTo>
                        <a:pt x="412571" y="170240"/>
                      </a:lnTo>
                      <a:lnTo>
                        <a:pt x="0" y="170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FBFB"/>
                    </a:gs>
                    <a:gs pos="100000">
                      <a:srgbClr val="EFEFEF"/>
                    </a:gs>
                  </a:gsLst>
                  <a:lin ang="5400000" scaled="0"/>
                </a:gradFill>
                <a:ln w="7600" cap="flat">
                  <a:solidFill>
                    <a:srgbClr val="969696"/>
                  </a:solidFill>
                  <a:bevel/>
                </a:ln>
              </p:spPr>
            </p:sp>
            <p:sp>
              <p:nvSpPr>
                <p:cNvPr id="1226" name="Freeform 1225"/>
                <p:cNvSpPr/>
                <p:nvPr/>
              </p:nvSpPr>
              <p:spPr>
                <a:xfrm>
                  <a:off x="4445062" y="3572640"/>
                  <a:ext cx="412571" cy="170240"/>
                </a:xfrm>
                <a:custGeom>
                  <a:avLst/>
                  <a:gdLst>
                    <a:gd name="connsiteX0" fmla="*/ 206286 w 412571"/>
                    <a:gd name="connsiteY0" fmla="*/ 85120 h 170240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412571" h="170240">
                      <a:moveTo>
                        <a:pt x="0" y="0"/>
                      </a:moveTo>
                      <a:lnTo>
                        <a:pt x="412571" y="0"/>
                      </a:lnTo>
                      <a:lnTo>
                        <a:pt x="412571" y="170240"/>
                      </a:lnTo>
                      <a:lnTo>
                        <a:pt x="0" y="170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FBFB"/>
                    </a:gs>
                    <a:gs pos="100000">
                      <a:srgbClr val="EFEFEF"/>
                    </a:gs>
                  </a:gsLst>
                  <a:lin ang="5400000" scaled="0"/>
                </a:gradFill>
                <a:ln w="7600" cap="flat">
                  <a:solidFill>
                    <a:srgbClr val="969696"/>
                  </a:solidFill>
                  <a:bevel/>
                </a:ln>
              </p:spPr>
            </p:sp>
            <p:sp>
              <p:nvSpPr>
                <p:cNvPr id="1227" name="Freeform 1226"/>
                <p:cNvSpPr/>
                <p:nvPr/>
              </p:nvSpPr>
              <p:spPr>
                <a:xfrm>
                  <a:off x="4857633" y="3572640"/>
                  <a:ext cx="412571" cy="170240"/>
                </a:xfrm>
                <a:custGeom>
                  <a:avLst/>
                  <a:gdLst>
                    <a:gd name="connsiteX0" fmla="*/ 206286 w 412571"/>
                    <a:gd name="connsiteY0" fmla="*/ 85120 h 170240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412571" h="170240">
                      <a:moveTo>
                        <a:pt x="0" y="0"/>
                      </a:moveTo>
                      <a:lnTo>
                        <a:pt x="412571" y="0"/>
                      </a:lnTo>
                      <a:lnTo>
                        <a:pt x="412571" y="170240"/>
                      </a:lnTo>
                      <a:lnTo>
                        <a:pt x="0" y="170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FBFB"/>
                    </a:gs>
                    <a:gs pos="100000">
                      <a:srgbClr val="EFEFEF"/>
                    </a:gs>
                  </a:gsLst>
                  <a:lin ang="5400000" scaled="0"/>
                </a:gradFill>
                <a:ln w="7600" cap="flat">
                  <a:solidFill>
                    <a:srgbClr val="969696"/>
                  </a:solidFill>
                  <a:bevel/>
                </a:ln>
              </p:spPr>
            </p:sp>
            <p:sp>
              <p:nvSpPr>
                <p:cNvPr id="1228" name="Freeform 1227"/>
                <p:cNvSpPr/>
                <p:nvPr/>
              </p:nvSpPr>
              <p:spPr>
                <a:xfrm>
                  <a:off x="5270204" y="3572640"/>
                  <a:ext cx="412571" cy="170240"/>
                </a:xfrm>
                <a:custGeom>
                  <a:avLst/>
                  <a:gdLst>
                    <a:gd name="connsiteX0" fmla="*/ 206286 w 412571"/>
                    <a:gd name="connsiteY0" fmla="*/ 85120 h 170240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412571" h="170240">
                      <a:moveTo>
                        <a:pt x="0" y="0"/>
                      </a:moveTo>
                      <a:lnTo>
                        <a:pt x="412571" y="0"/>
                      </a:lnTo>
                      <a:lnTo>
                        <a:pt x="412571" y="170240"/>
                      </a:lnTo>
                      <a:lnTo>
                        <a:pt x="0" y="170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FBFB"/>
                    </a:gs>
                    <a:gs pos="100000">
                      <a:srgbClr val="EFEFEF"/>
                    </a:gs>
                  </a:gsLst>
                  <a:lin ang="5400000" scaled="0"/>
                </a:gradFill>
                <a:ln w="7600" cap="flat">
                  <a:solidFill>
                    <a:srgbClr val="969696"/>
                  </a:solidFill>
                  <a:bevel/>
                </a:ln>
              </p:spPr>
            </p:sp>
            <p:sp>
              <p:nvSpPr>
                <p:cNvPr id="1230" name="Freeform 1229"/>
                <p:cNvSpPr/>
                <p:nvPr/>
              </p:nvSpPr>
              <p:spPr>
                <a:xfrm>
                  <a:off x="2555921" y="3572640"/>
                  <a:ext cx="1064000" cy="170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000" h="170240">
                      <a:moveTo>
                        <a:pt x="0" y="0"/>
                      </a:moveTo>
                      <a:lnTo>
                        <a:pt x="1064000" y="0"/>
                      </a:lnTo>
                      <a:lnTo>
                        <a:pt x="1064000" y="170240"/>
                      </a:lnTo>
                      <a:lnTo>
                        <a:pt x="0" y="170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FBFB"/>
                    </a:gs>
                    <a:gs pos="100000">
                      <a:srgbClr val="EFEFEF"/>
                    </a:gs>
                  </a:gsLst>
                  <a:lin ang="5400000" scaled="0"/>
                </a:gradFill>
                <a:ln w="7600" cap="flat">
                  <a:solidFill>
                    <a:srgbClr val="969696"/>
                  </a:solidFill>
                  <a:bevel/>
                </a:ln>
              </p:spPr>
              <p:txBody>
                <a:bodyPr wrap="square" lIns="28000" tIns="18000" rIns="28000" bIns="18000" rtlCol="0" anchor="ctr"/>
                <a:lstStyle/>
                <a:p>
                  <a:pPr algn="ctr"/>
                  <a:r>
                    <a:rPr sz="760">
                      <a:solidFill>
                        <a:srgbClr val="303030"/>
                      </a:solidFill>
                      <a:latin typeface="Arial"/>
                    </a:rPr>
                    <a:t>...</a:t>
                  </a:r>
                </a:p>
              </p:txBody>
            </p:sp>
          </p:grpSp>
          <p:grpSp>
            <p:nvGrpSpPr>
              <p:cNvPr id="1245" name="Group 1244"/>
              <p:cNvGrpSpPr/>
              <p:nvPr/>
            </p:nvGrpSpPr>
            <p:grpSpPr>
              <a:xfrm>
                <a:off x="3619920" y="3742880"/>
                <a:ext cx="2888000" cy="170240"/>
                <a:chOff x="3619920" y="3742880"/>
                <a:chExt cx="2888000" cy="170240"/>
              </a:xfrm>
            </p:grpSpPr>
            <p:sp>
              <p:nvSpPr>
                <p:cNvPr id="1238" name="Freeform 1237"/>
                <p:cNvSpPr/>
                <p:nvPr/>
              </p:nvSpPr>
              <p:spPr>
                <a:xfrm>
                  <a:off x="3619919" y="3742880"/>
                  <a:ext cx="412571" cy="170240"/>
                </a:xfrm>
                <a:custGeom>
                  <a:avLst/>
                  <a:gdLst>
                    <a:gd name="connsiteX0" fmla="*/ 206286 w 412571"/>
                    <a:gd name="connsiteY0" fmla="*/ 85120 h 170240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412571" h="170240">
                      <a:moveTo>
                        <a:pt x="0" y="0"/>
                      </a:moveTo>
                      <a:lnTo>
                        <a:pt x="412571" y="0"/>
                      </a:lnTo>
                      <a:lnTo>
                        <a:pt x="412571" y="170240"/>
                      </a:lnTo>
                      <a:lnTo>
                        <a:pt x="0" y="170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FBFB"/>
                    </a:gs>
                    <a:gs pos="100000">
                      <a:srgbClr val="EFEFEF"/>
                    </a:gs>
                  </a:gsLst>
                  <a:lin ang="5400000" scaled="0"/>
                </a:gradFill>
                <a:ln w="7600" cap="flat">
                  <a:solidFill>
                    <a:srgbClr val="969696"/>
                  </a:solidFill>
                  <a:bevel/>
                </a:ln>
              </p:spPr>
            </p:sp>
            <p:sp>
              <p:nvSpPr>
                <p:cNvPr id="1239" name="Freeform 1238"/>
                <p:cNvSpPr/>
                <p:nvPr/>
              </p:nvSpPr>
              <p:spPr>
                <a:xfrm>
                  <a:off x="4032491" y="3742880"/>
                  <a:ext cx="412571" cy="170240"/>
                </a:xfrm>
                <a:custGeom>
                  <a:avLst/>
                  <a:gdLst>
                    <a:gd name="connsiteX0" fmla="*/ 206286 w 412571"/>
                    <a:gd name="connsiteY0" fmla="*/ 85120 h 170240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412571" h="170240">
                      <a:moveTo>
                        <a:pt x="0" y="0"/>
                      </a:moveTo>
                      <a:lnTo>
                        <a:pt x="412571" y="0"/>
                      </a:lnTo>
                      <a:lnTo>
                        <a:pt x="412571" y="170240"/>
                      </a:lnTo>
                      <a:lnTo>
                        <a:pt x="0" y="170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FBFB"/>
                    </a:gs>
                    <a:gs pos="100000">
                      <a:srgbClr val="EFEFEF"/>
                    </a:gs>
                  </a:gsLst>
                  <a:lin ang="5400000" scaled="0"/>
                </a:gradFill>
                <a:ln w="7600" cap="flat">
                  <a:solidFill>
                    <a:srgbClr val="969696"/>
                  </a:solidFill>
                  <a:bevel/>
                </a:ln>
              </p:spPr>
            </p:sp>
            <p:sp>
              <p:nvSpPr>
                <p:cNvPr id="1240" name="Freeform 1239"/>
                <p:cNvSpPr/>
                <p:nvPr/>
              </p:nvSpPr>
              <p:spPr>
                <a:xfrm>
                  <a:off x="4445062" y="3742880"/>
                  <a:ext cx="412571" cy="170240"/>
                </a:xfrm>
                <a:custGeom>
                  <a:avLst/>
                  <a:gdLst>
                    <a:gd name="connsiteX0" fmla="*/ 206286 w 412571"/>
                    <a:gd name="connsiteY0" fmla="*/ 85120 h 170240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412571" h="170240">
                      <a:moveTo>
                        <a:pt x="0" y="0"/>
                      </a:moveTo>
                      <a:lnTo>
                        <a:pt x="412571" y="0"/>
                      </a:lnTo>
                      <a:lnTo>
                        <a:pt x="412571" y="170240"/>
                      </a:lnTo>
                      <a:lnTo>
                        <a:pt x="0" y="170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FBFB"/>
                    </a:gs>
                    <a:gs pos="100000">
                      <a:srgbClr val="EFEFEF"/>
                    </a:gs>
                  </a:gsLst>
                  <a:lin ang="5400000" scaled="0"/>
                </a:gradFill>
                <a:ln w="7600" cap="flat">
                  <a:solidFill>
                    <a:srgbClr val="969696"/>
                  </a:solidFill>
                  <a:bevel/>
                </a:ln>
              </p:spPr>
            </p:sp>
            <p:sp>
              <p:nvSpPr>
                <p:cNvPr id="1241" name="Freeform 1240"/>
                <p:cNvSpPr/>
                <p:nvPr/>
              </p:nvSpPr>
              <p:spPr>
                <a:xfrm>
                  <a:off x="4857633" y="3742880"/>
                  <a:ext cx="412571" cy="170240"/>
                </a:xfrm>
                <a:custGeom>
                  <a:avLst/>
                  <a:gdLst>
                    <a:gd name="connsiteX0" fmla="*/ 206286 w 412571"/>
                    <a:gd name="connsiteY0" fmla="*/ 85120 h 170240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412571" h="170240">
                      <a:moveTo>
                        <a:pt x="0" y="0"/>
                      </a:moveTo>
                      <a:lnTo>
                        <a:pt x="412571" y="0"/>
                      </a:lnTo>
                      <a:lnTo>
                        <a:pt x="412571" y="170240"/>
                      </a:lnTo>
                      <a:lnTo>
                        <a:pt x="0" y="170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FBFB"/>
                    </a:gs>
                    <a:gs pos="100000">
                      <a:srgbClr val="EFEFEF"/>
                    </a:gs>
                  </a:gsLst>
                  <a:lin ang="5400000" scaled="0"/>
                </a:gradFill>
                <a:ln w="7600" cap="flat">
                  <a:solidFill>
                    <a:srgbClr val="969696"/>
                  </a:solidFill>
                  <a:bevel/>
                </a:ln>
              </p:spPr>
            </p:sp>
            <p:sp>
              <p:nvSpPr>
                <p:cNvPr id="1242" name="Freeform 1241"/>
                <p:cNvSpPr/>
                <p:nvPr/>
              </p:nvSpPr>
              <p:spPr>
                <a:xfrm>
                  <a:off x="5270204" y="3742880"/>
                  <a:ext cx="412571" cy="170240"/>
                </a:xfrm>
                <a:custGeom>
                  <a:avLst/>
                  <a:gdLst>
                    <a:gd name="connsiteX0" fmla="*/ 206286 w 412571"/>
                    <a:gd name="connsiteY0" fmla="*/ 85120 h 170240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412571" h="170240">
                      <a:moveTo>
                        <a:pt x="0" y="0"/>
                      </a:moveTo>
                      <a:lnTo>
                        <a:pt x="412571" y="0"/>
                      </a:lnTo>
                      <a:lnTo>
                        <a:pt x="412571" y="170240"/>
                      </a:lnTo>
                      <a:lnTo>
                        <a:pt x="0" y="170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FBFB"/>
                    </a:gs>
                    <a:gs pos="100000">
                      <a:srgbClr val="EFEFEF"/>
                    </a:gs>
                  </a:gsLst>
                  <a:lin ang="5400000" scaled="0"/>
                </a:gradFill>
                <a:ln w="7600" cap="flat">
                  <a:solidFill>
                    <a:srgbClr val="969696"/>
                  </a:solidFill>
                  <a:bevel/>
                </a:ln>
              </p:spPr>
            </p:sp>
            <p:sp>
              <p:nvSpPr>
                <p:cNvPr id="1244" name="Freeform 1243"/>
                <p:cNvSpPr/>
                <p:nvPr/>
              </p:nvSpPr>
              <p:spPr>
                <a:xfrm>
                  <a:off x="2555921" y="3742880"/>
                  <a:ext cx="1064000" cy="170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000" h="170240">
                      <a:moveTo>
                        <a:pt x="0" y="0"/>
                      </a:moveTo>
                      <a:lnTo>
                        <a:pt x="1064000" y="0"/>
                      </a:lnTo>
                      <a:lnTo>
                        <a:pt x="1064000" y="170240"/>
                      </a:lnTo>
                      <a:lnTo>
                        <a:pt x="0" y="170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FBFB"/>
                    </a:gs>
                    <a:gs pos="100000">
                      <a:srgbClr val="EFEFEF"/>
                    </a:gs>
                  </a:gsLst>
                  <a:lin ang="5400000" scaled="0"/>
                </a:gradFill>
                <a:ln w="7600" cap="flat">
                  <a:solidFill>
                    <a:srgbClr val="969696"/>
                  </a:solidFill>
                  <a:bevel/>
                </a:ln>
              </p:spPr>
              <p:txBody>
                <a:bodyPr wrap="square" lIns="28000" tIns="18000" rIns="28000" bIns="18000" rtlCol="0" anchor="ctr"/>
                <a:lstStyle/>
                <a:p>
                  <a:pPr algn="ctr"/>
                  <a:r>
                    <a:rPr sz="760">
                      <a:solidFill>
                        <a:srgbClr val="303030"/>
                      </a:solidFill>
                      <a:latin typeface="Arial"/>
                    </a:rPr>
                    <a:t>...</a:t>
                  </a:r>
                </a:p>
              </p:txBody>
            </p:sp>
          </p:grpSp>
          <p:grpSp>
            <p:nvGrpSpPr>
              <p:cNvPr id="1253" name="Group 1252"/>
              <p:cNvGrpSpPr/>
              <p:nvPr/>
            </p:nvGrpSpPr>
            <p:grpSpPr>
              <a:xfrm>
                <a:off x="3619920" y="3913120"/>
                <a:ext cx="2888000" cy="170240"/>
                <a:chOff x="3619920" y="3913120"/>
                <a:chExt cx="2888000" cy="170240"/>
              </a:xfrm>
            </p:grpSpPr>
            <p:sp>
              <p:nvSpPr>
                <p:cNvPr id="1246" name="Freeform 1245"/>
                <p:cNvSpPr/>
                <p:nvPr/>
              </p:nvSpPr>
              <p:spPr>
                <a:xfrm>
                  <a:off x="3619919" y="3913120"/>
                  <a:ext cx="412571" cy="170240"/>
                </a:xfrm>
                <a:custGeom>
                  <a:avLst/>
                  <a:gdLst>
                    <a:gd name="connsiteX0" fmla="*/ 206286 w 412571"/>
                    <a:gd name="connsiteY0" fmla="*/ 85120 h 170240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412571" h="170240">
                      <a:moveTo>
                        <a:pt x="0" y="0"/>
                      </a:moveTo>
                      <a:lnTo>
                        <a:pt x="412571" y="0"/>
                      </a:lnTo>
                      <a:lnTo>
                        <a:pt x="412571" y="170240"/>
                      </a:lnTo>
                      <a:lnTo>
                        <a:pt x="0" y="170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FBFB"/>
                    </a:gs>
                    <a:gs pos="100000">
                      <a:srgbClr val="EFEFEF"/>
                    </a:gs>
                  </a:gsLst>
                  <a:lin ang="5400000" scaled="0"/>
                </a:gradFill>
                <a:ln w="7600" cap="flat">
                  <a:solidFill>
                    <a:srgbClr val="969696"/>
                  </a:solidFill>
                  <a:bevel/>
                </a:ln>
              </p:spPr>
            </p:sp>
            <p:sp>
              <p:nvSpPr>
                <p:cNvPr id="1247" name="Freeform 1246"/>
                <p:cNvSpPr/>
                <p:nvPr/>
              </p:nvSpPr>
              <p:spPr>
                <a:xfrm>
                  <a:off x="4032491" y="3913120"/>
                  <a:ext cx="412571" cy="170240"/>
                </a:xfrm>
                <a:custGeom>
                  <a:avLst/>
                  <a:gdLst>
                    <a:gd name="connsiteX0" fmla="*/ 206286 w 412571"/>
                    <a:gd name="connsiteY0" fmla="*/ 85120 h 170240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412571" h="170240">
                      <a:moveTo>
                        <a:pt x="0" y="0"/>
                      </a:moveTo>
                      <a:lnTo>
                        <a:pt x="412571" y="0"/>
                      </a:lnTo>
                      <a:lnTo>
                        <a:pt x="412571" y="170240"/>
                      </a:lnTo>
                      <a:lnTo>
                        <a:pt x="0" y="170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FBFB"/>
                    </a:gs>
                    <a:gs pos="100000">
                      <a:srgbClr val="EFEFEF"/>
                    </a:gs>
                  </a:gsLst>
                  <a:lin ang="5400000" scaled="0"/>
                </a:gradFill>
                <a:ln w="7600" cap="flat">
                  <a:solidFill>
                    <a:srgbClr val="969696"/>
                  </a:solidFill>
                  <a:bevel/>
                </a:ln>
              </p:spPr>
            </p:sp>
            <p:sp>
              <p:nvSpPr>
                <p:cNvPr id="1248" name="Freeform 1247"/>
                <p:cNvSpPr/>
                <p:nvPr/>
              </p:nvSpPr>
              <p:spPr>
                <a:xfrm>
                  <a:off x="4445062" y="3913120"/>
                  <a:ext cx="412571" cy="170240"/>
                </a:xfrm>
                <a:custGeom>
                  <a:avLst/>
                  <a:gdLst>
                    <a:gd name="connsiteX0" fmla="*/ 206286 w 412571"/>
                    <a:gd name="connsiteY0" fmla="*/ 85120 h 170240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412571" h="170240">
                      <a:moveTo>
                        <a:pt x="0" y="0"/>
                      </a:moveTo>
                      <a:lnTo>
                        <a:pt x="412571" y="0"/>
                      </a:lnTo>
                      <a:lnTo>
                        <a:pt x="412571" y="170240"/>
                      </a:lnTo>
                      <a:lnTo>
                        <a:pt x="0" y="170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FBFB"/>
                    </a:gs>
                    <a:gs pos="100000">
                      <a:srgbClr val="EFEFEF"/>
                    </a:gs>
                  </a:gsLst>
                  <a:lin ang="5400000" scaled="0"/>
                </a:gradFill>
                <a:ln w="7600" cap="flat">
                  <a:solidFill>
                    <a:srgbClr val="969696"/>
                  </a:solidFill>
                  <a:bevel/>
                </a:ln>
              </p:spPr>
            </p:sp>
            <p:sp>
              <p:nvSpPr>
                <p:cNvPr id="1249" name="Freeform 1248"/>
                <p:cNvSpPr/>
                <p:nvPr/>
              </p:nvSpPr>
              <p:spPr>
                <a:xfrm>
                  <a:off x="4857633" y="3913120"/>
                  <a:ext cx="412571" cy="170240"/>
                </a:xfrm>
                <a:custGeom>
                  <a:avLst/>
                  <a:gdLst>
                    <a:gd name="connsiteX0" fmla="*/ 206286 w 412571"/>
                    <a:gd name="connsiteY0" fmla="*/ 85120 h 170240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412571" h="170240">
                      <a:moveTo>
                        <a:pt x="0" y="0"/>
                      </a:moveTo>
                      <a:lnTo>
                        <a:pt x="412571" y="0"/>
                      </a:lnTo>
                      <a:lnTo>
                        <a:pt x="412571" y="170240"/>
                      </a:lnTo>
                      <a:lnTo>
                        <a:pt x="0" y="170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FBFB"/>
                    </a:gs>
                    <a:gs pos="100000">
                      <a:srgbClr val="EFEFEF"/>
                    </a:gs>
                  </a:gsLst>
                  <a:lin ang="5400000" scaled="0"/>
                </a:gradFill>
                <a:ln w="7600" cap="flat">
                  <a:solidFill>
                    <a:srgbClr val="969696"/>
                  </a:solidFill>
                  <a:bevel/>
                </a:ln>
              </p:spPr>
            </p:sp>
            <p:sp>
              <p:nvSpPr>
                <p:cNvPr id="1250" name="Freeform 1249"/>
                <p:cNvSpPr/>
                <p:nvPr/>
              </p:nvSpPr>
              <p:spPr>
                <a:xfrm>
                  <a:off x="5270204" y="3913120"/>
                  <a:ext cx="412571" cy="170240"/>
                </a:xfrm>
                <a:custGeom>
                  <a:avLst/>
                  <a:gdLst>
                    <a:gd name="connsiteX0" fmla="*/ 206286 w 412571"/>
                    <a:gd name="connsiteY0" fmla="*/ 85120 h 170240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412571" h="170240">
                      <a:moveTo>
                        <a:pt x="0" y="0"/>
                      </a:moveTo>
                      <a:lnTo>
                        <a:pt x="412571" y="0"/>
                      </a:lnTo>
                      <a:lnTo>
                        <a:pt x="412571" y="170240"/>
                      </a:lnTo>
                      <a:lnTo>
                        <a:pt x="0" y="170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FBFB"/>
                    </a:gs>
                    <a:gs pos="100000">
                      <a:srgbClr val="EFEFEF"/>
                    </a:gs>
                  </a:gsLst>
                  <a:lin ang="5400000" scaled="0"/>
                </a:gradFill>
                <a:ln w="7600" cap="flat">
                  <a:solidFill>
                    <a:srgbClr val="969696"/>
                  </a:solidFill>
                  <a:bevel/>
                </a:ln>
              </p:spPr>
            </p:sp>
            <p:sp>
              <p:nvSpPr>
                <p:cNvPr id="1252" name="Freeform 1251"/>
                <p:cNvSpPr/>
                <p:nvPr/>
              </p:nvSpPr>
              <p:spPr>
                <a:xfrm>
                  <a:off x="2555921" y="3913120"/>
                  <a:ext cx="1064000" cy="170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000" h="170240">
                      <a:moveTo>
                        <a:pt x="0" y="0"/>
                      </a:moveTo>
                      <a:lnTo>
                        <a:pt x="1064000" y="0"/>
                      </a:lnTo>
                      <a:lnTo>
                        <a:pt x="1064000" y="170240"/>
                      </a:lnTo>
                      <a:lnTo>
                        <a:pt x="0" y="170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FBFB"/>
                    </a:gs>
                    <a:gs pos="100000">
                      <a:srgbClr val="EFEFEF"/>
                    </a:gs>
                  </a:gsLst>
                  <a:lin ang="5400000" scaled="0"/>
                </a:gradFill>
                <a:ln w="7600" cap="flat">
                  <a:solidFill>
                    <a:srgbClr val="969696"/>
                  </a:solidFill>
                  <a:bevel/>
                </a:ln>
              </p:spPr>
              <p:txBody>
                <a:bodyPr wrap="square" lIns="28000" tIns="18000" rIns="28000" bIns="18000" rtlCol="0" anchor="ctr"/>
                <a:lstStyle/>
                <a:p>
                  <a:pPr algn="ctr"/>
                  <a:r>
                    <a:rPr sz="760">
                      <a:solidFill>
                        <a:srgbClr val="303030"/>
                      </a:solidFill>
                      <a:latin typeface="Arial"/>
                    </a:rPr>
                    <a:t>...</a:t>
                  </a:r>
                </a:p>
              </p:txBody>
            </p:sp>
          </p:grpSp>
          <p:grpSp>
            <p:nvGrpSpPr>
              <p:cNvPr id="1261" name="Group 1260"/>
              <p:cNvGrpSpPr/>
              <p:nvPr/>
            </p:nvGrpSpPr>
            <p:grpSpPr>
              <a:xfrm>
                <a:off x="3619920" y="4083360"/>
                <a:ext cx="2888000" cy="170240"/>
                <a:chOff x="3619920" y="4083360"/>
                <a:chExt cx="2888000" cy="170240"/>
              </a:xfrm>
            </p:grpSpPr>
            <p:sp>
              <p:nvSpPr>
                <p:cNvPr id="1254" name="Freeform 1253"/>
                <p:cNvSpPr/>
                <p:nvPr/>
              </p:nvSpPr>
              <p:spPr>
                <a:xfrm>
                  <a:off x="3619919" y="4083360"/>
                  <a:ext cx="412571" cy="170240"/>
                </a:xfrm>
                <a:custGeom>
                  <a:avLst/>
                  <a:gdLst>
                    <a:gd name="connsiteX0" fmla="*/ 206286 w 412571"/>
                    <a:gd name="connsiteY0" fmla="*/ 85120 h 170240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412571" h="170240">
                      <a:moveTo>
                        <a:pt x="0" y="0"/>
                      </a:moveTo>
                      <a:lnTo>
                        <a:pt x="412571" y="0"/>
                      </a:lnTo>
                      <a:lnTo>
                        <a:pt x="412571" y="170240"/>
                      </a:lnTo>
                      <a:lnTo>
                        <a:pt x="0" y="170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FBFB"/>
                    </a:gs>
                    <a:gs pos="100000">
                      <a:srgbClr val="EFEFEF"/>
                    </a:gs>
                  </a:gsLst>
                  <a:lin ang="5400000" scaled="0"/>
                </a:gradFill>
                <a:ln w="7600" cap="flat">
                  <a:solidFill>
                    <a:srgbClr val="969696"/>
                  </a:solidFill>
                  <a:bevel/>
                </a:ln>
              </p:spPr>
            </p:sp>
            <p:sp>
              <p:nvSpPr>
                <p:cNvPr id="1255" name="Freeform 1254"/>
                <p:cNvSpPr/>
                <p:nvPr/>
              </p:nvSpPr>
              <p:spPr>
                <a:xfrm>
                  <a:off x="4032491" y="4083360"/>
                  <a:ext cx="412571" cy="170240"/>
                </a:xfrm>
                <a:custGeom>
                  <a:avLst/>
                  <a:gdLst>
                    <a:gd name="connsiteX0" fmla="*/ 206286 w 412571"/>
                    <a:gd name="connsiteY0" fmla="*/ 85120 h 170240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412571" h="170240">
                      <a:moveTo>
                        <a:pt x="0" y="0"/>
                      </a:moveTo>
                      <a:lnTo>
                        <a:pt x="412571" y="0"/>
                      </a:lnTo>
                      <a:lnTo>
                        <a:pt x="412571" y="170240"/>
                      </a:lnTo>
                      <a:lnTo>
                        <a:pt x="0" y="170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FBFB"/>
                    </a:gs>
                    <a:gs pos="100000">
                      <a:srgbClr val="EFEFEF"/>
                    </a:gs>
                  </a:gsLst>
                  <a:lin ang="5400000" scaled="0"/>
                </a:gradFill>
                <a:ln w="7600" cap="flat">
                  <a:solidFill>
                    <a:srgbClr val="969696"/>
                  </a:solidFill>
                  <a:bevel/>
                </a:ln>
              </p:spPr>
            </p:sp>
            <p:sp>
              <p:nvSpPr>
                <p:cNvPr id="1256" name="Freeform 1255"/>
                <p:cNvSpPr/>
                <p:nvPr/>
              </p:nvSpPr>
              <p:spPr>
                <a:xfrm>
                  <a:off x="4445062" y="4083360"/>
                  <a:ext cx="412571" cy="170240"/>
                </a:xfrm>
                <a:custGeom>
                  <a:avLst/>
                  <a:gdLst>
                    <a:gd name="connsiteX0" fmla="*/ 206286 w 412571"/>
                    <a:gd name="connsiteY0" fmla="*/ 85120 h 170240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412571" h="170240">
                      <a:moveTo>
                        <a:pt x="0" y="0"/>
                      </a:moveTo>
                      <a:lnTo>
                        <a:pt x="412571" y="0"/>
                      </a:lnTo>
                      <a:lnTo>
                        <a:pt x="412571" y="170240"/>
                      </a:lnTo>
                      <a:lnTo>
                        <a:pt x="0" y="170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FBFB"/>
                    </a:gs>
                    <a:gs pos="100000">
                      <a:srgbClr val="EFEFEF"/>
                    </a:gs>
                  </a:gsLst>
                  <a:lin ang="5400000" scaled="0"/>
                </a:gradFill>
                <a:ln w="7600" cap="flat">
                  <a:solidFill>
                    <a:srgbClr val="969696"/>
                  </a:solidFill>
                  <a:bevel/>
                </a:ln>
              </p:spPr>
            </p:sp>
            <p:sp>
              <p:nvSpPr>
                <p:cNvPr id="1257" name="Freeform 1256"/>
                <p:cNvSpPr/>
                <p:nvPr/>
              </p:nvSpPr>
              <p:spPr>
                <a:xfrm>
                  <a:off x="4857633" y="4083360"/>
                  <a:ext cx="412571" cy="170240"/>
                </a:xfrm>
                <a:custGeom>
                  <a:avLst/>
                  <a:gdLst>
                    <a:gd name="connsiteX0" fmla="*/ 206286 w 412571"/>
                    <a:gd name="connsiteY0" fmla="*/ 85120 h 170240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412571" h="170240">
                      <a:moveTo>
                        <a:pt x="0" y="0"/>
                      </a:moveTo>
                      <a:lnTo>
                        <a:pt x="412571" y="0"/>
                      </a:lnTo>
                      <a:lnTo>
                        <a:pt x="412571" y="170240"/>
                      </a:lnTo>
                      <a:lnTo>
                        <a:pt x="0" y="170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FBFB"/>
                    </a:gs>
                    <a:gs pos="100000">
                      <a:srgbClr val="EFEFEF"/>
                    </a:gs>
                  </a:gsLst>
                  <a:lin ang="5400000" scaled="0"/>
                </a:gradFill>
                <a:ln w="7600" cap="flat">
                  <a:solidFill>
                    <a:srgbClr val="969696"/>
                  </a:solidFill>
                  <a:bevel/>
                </a:ln>
              </p:spPr>
            </p:sp>
            <p:sp>
              <p:nvSpPr>
                <p:cNvPr id="1258" name="Freeform 1257"/>
                <p:cNvSpPr/>
                <p:nvPr/>
              </p:nvSpPr>
              <p:spPr>
                <a:xfrm>
                  <a:off x="5270204" y="4083360"/>
                  <a:ext cx="412571" cy="170240"/>
                </a:xfrm>
                <a:custGeom>
                  <a:avLst/>
                  <a:gdLst>
                    <a:gd name="connsiteX0" fmla="*/ 206286 w 412571"/>
                    <a:gd name="connsiteY0" fmla="*/ 85120 h 170240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412571" h="170240">
                      <a:moveTo>
                        <a:pt x="0" y="0"/>
                      </a:moveTo>
                      <a:lnTo>
                        <a:pt x="412571" y="0"/>
                      </a:lnTo>
                      <a:lnTo>
                        <a:pt x="412571" y="170240"/>
                      </a:lnTo>
                      <a:lnTo>
                        <a:pt x="0" y="170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FBFB"/>
                    </a:gs>
                    <a:gs pos="100000">
                      <a:srgbClr val="EFEFEF"/>
                    </a:gs>
                  </a:gsLst>
                  <a:lin ang="5400000" scaled="0"/>
                </a:gradFill>
                <a:ln w="7600" cap="flat">
                  <a:solidFill>
                    <a:srgbClr val="969696"/>
                  </a:solidFill>
                  <a:bevel/>
                </a:ln>
              </p:spPr>
            </p:sp>
            <p:sp>
              <p:nvSpPr>
                <p:cNvPr id="1260" name="Freeform 1259"/>
                <p:cNvSpPr/>
                <p:nvPr/>
              </p:nvSpPr>
              <p:spPr>
                <a:xfrm>
                  <a:off x="2555921" y="4083360"/>
                  <a:ext cx="1064000" cy="170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000" h="170240">
                      <a:moveTo>
                        <a:pt x="0" y="0"/>
                      </a:moveTo>
                      <a:lnTo>
                        <a:pt x="1064000" y="0"/>
                      </a:lnTo>
                      <a:lnTo>
                        <a:pt x="1064000" y="170240"/>
                      </a:lnTo>
                      <a:lnTo>
                        <a:pt x="0" y="170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FBFB"/>
                    </a:gs>
                    <a:gs pos="100000">
                      <a:srgbClr val="EFEFEF"/>
                    </a:gs>
                  </a:gsLst>
                  <a:lin ang="5400000" scaled="0"/>
                </a:gradFill>
                <a:ln w="7600" cap="flat">
                  <a:solidFill>
                    <a:srgbClr val="969696"/>
                  </a:solidFill>
                  <a:bevel/>
                </a:ln>
              </p:spPr>
              <p:txBody>
                <a:bodyPr wrap="square" lIns="28000" tIns="18000" rIns="28000" bIns="18000" rtlCol="0" anchor="ctr"/>
                <a:lstStyle/>
                <a:p>
                  <a:pPr algn="ctr"/>
                  <a:r>
                    <a:rPr sz="760">
                      <a:solidFill>
                        <a:srgbClr val="303030"/>
                      </a:solidFill>
                      <a:latin typeface="Arial"/>
                    </a:rPr>
                    <a:t>...</a:t>
                  </a:r>
                </a:p>
              </p:txBody>
            </p:sp>
          </p:grpSp>
          <p:grpSp>
            <p:nvGrpSpPr>
              <p:cNvPr id="1269" name="Group 1268"/>
              <p:cNvGrpSpPr/>
              <p:nvPr/>
            </p:nvGrpSpPr>
            <p:grpSpPr>
              <a:xfrm>
                <a:off x="3619920" y="4253600"/>
                <a:ext cx="2888000" cy="170240"/>
                <a:chOff x="3619920" y="4253600"/>
                <a:chExt cx="2888000" cy="170240"/>
              </a:xfrm>
            </p:grpSpPr>
            <p:sp>
              <p:nvSpPr>
                <p:cNvPr id="1262" name="Freeform 1261"/>
                <p:cNvSpPr/>
                <p:nvPr/>
              </p:nvSpPr>
              <p:spPr>
                <a:xfrm>
                  <a:off x="3619919" y="4253600"/>
                  <a:ext cx="412571" cy="170240"/>
                </a:xfrm>
                <a:custGeom>
                  <a:avLst/>
                  <a:gdLst>
                    <a:gd name="connsiteX0" fmla="*/ 206286 w 412571"/>
                    <a:gd name="connsiteY0" fmla="*/ 85120 h 170240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412571" h="170240">
                      <a:moveTo>
                        <a:pt x="0" y="0"/>
                      </a:moveTo>
                      <a:lnTo>
                        <a:pt x="412571" y="0"/>
                      </a:lnTo>
                      <a:lnTo>
                        <a:pt x="412571" y="170240"/>
                      </a:lnTo>
                      <a:lnTo>
                        <a:pt x="0" y="170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FBFB"/>
                    </a:gs>
                    <a:gs pos="100000">
                      <a:srgbClr val="EFEFEF"/>
                    </a:gs>
                  </a:gsLst>
                  <a:lin ang="5400000" scaled="0"/>
                </a:gradFill>
                <a:ln w="7600" cap="flat">
                  <a:solidFill>
                    <a:srgbClr val="969696"/>
                  </a:solidFill>
                  <a:bevel/>
                </a:ln>
              </p:spPr>
            </p:sp>
            <p:sp>
              <p:nvSpPr>
                <p:cNvPr id="1263" name="Freeform 1262"/>
                <p:cNvSpPr/>
                <p:nvPr/>
              </p:nvSpPr>
              <p:spPr>
                <a:xfrm>
                  <a:off x="4032491" y="4253600"/>
                  <a:ext cx="412571" cy="170240"/>
                </a:xfrm>
                <a:custGeom>
                  <a:avLst/>
                  <a:gdLst>
                    <a:gd name="connsiteX0" fmla="*/ 206286 w 412571"/>
                    <a:gd name="connsiteY0" fmla="*/ 85120 h 170240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412571" h="170240">
                      <a:moveTo>
                        <a:pt x="0" y="0"/>
                      </a:moveTo>
                      <a:lnTo>
                        <a:pt x="412571" y="0"/>
                      </a:lnTo>
                      <a:lnTo>
                        <a:pt x="412571" y="170240"/>
                      </a:lnTo>
                      <a:lnTo>
                        <a:pt x="0" y="170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FBFB"/>
                    </a:gs>
                    <a:gs pos="100000">
                      <a:srgbClr val="EFEFEF"/>
                    </a:gs>
                  </a:gsLst>
                  <a:lin ang="5400000" scaled="0"/>
                </a:gradFill>
                <a:ln w="7600" cap="flat">
                  <a:solidFill>
                    <a:srgbClr val="969696"/>
                  </a:solidFill>
                  <a:bevel/>
                </a:ln>
              </p:spPr>
            </p:sp>
            <p:sp>
              <p:nvSpPr>
                <p:cNvPr id="1264" name="Freeform 1263"/>
                <p:cNvSpPr/>
                <p:nvPr/>
              </p:nvSpPr>
              <p:spPr>
                <a:xfrm>
                  <a:off x="4445062" y="4253600"/>
                  <a:ext cx="412571" cy="170240"/>
                </a:xfrm>
                <a:custGeom>
                  <a:avLst/>
                  <a:gdLst>
                    <a:gd name="connsiteX0" fmla="*/ 206286 w 412571"/>
                    <a:gd name="connsiteY0" fmla="*/ 85120 h 170240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412571" h="170240">
                      <a:moveTo>
                        <a:pt x="0" y="0"/>
                      </a:moveTo>
                      <a:lnTo>
                        <a:pt x="412571" y="0"/>
                      </a:lnTo>
                      <a:lnTo>
                        <a:pt x="412571" y="170240"/>
                      </a:lnTo>
                      <a:lnTo>
                        <a:pt x="0" y="170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FBFB"/>
                    </a:gs>
                    <a:gs pos="100000">
                      <a:srgbClr val="EFEFEF"/>
                    </a:gs>
                  </a:gsLst>
                  <a:lin ang="5400000" scaled="0"/>
                </a:gradFill>
                <a:ln w="7600" cap="flat">
                  <a:solidFill>
                    <a:srgbClr val="969696"/>
                  </a:solidFill>
                  <a:bevel/>
                </a:ln>
              </p:spPr>
            </p:sp>
            <p:sp>
              <p:nvSpPr>
                <p:cNvPr id="1265" name="Freeform 1264"/>
                <p:cNvSpPr/>
                <p:nvPr/>
              </p:nvSpPr>
              <p:spPr>
                <a:xfrm>
                  <a:off x="4857633" y="4253600"/>
                  <a:ext cx="412571" cy="170240"/>
                </a:xfrm>
                <a:custGeom>
                  <a:avLst/>
                  <a:gdLst>
                    <a:gd name="connsiteX0" fmla="*/ 206286 w 412571"/>
                    <a:gd name="connsiteY0" fmla="*/ 85120 h 170240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412571" h="170240">
                      <a:moveTo>
                        <a:pt x="0" y="0"/>
                      </a:moveTo>
                      <a:lnTo>
                        <a:pt x="412571" y="0"/>
                      </a:lnTo>
                      <a:lnTo>
                        <a:pt x="412571" y="170240"/>
                      </a:lnTo>
                      <a:lnTo>
                        <a:pt x="0" y="170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FBFB"/>
                    </a:gs>
                    <a:gs pos="100000">
                      <a:srgbClr val="EFEFEF"/>
                    </a:gs>
                  </a:gsLst>
                  <a:lin ang="5400000" scaled="0"/>
                </a:gradFill>
                <a:ln w="7600" cap="flat">
                  <a:solidFill>
                    <a:srgbClr val="969696"/>
                  </a:solidFill>
                  <a:bevel/>
                </a:ln>
              </p:spPr>
            </p:sp>
            <p:sp>
              <p:nvSpPr>
                <p:cNvPr id="1266" name="Freeform 1265"/>
                <p:cNvSpPr/>
                <p:nvPr/>
              </p:nvSpPr>
              <p:spPr>
                <a:xfrm>
                  <a:off x="5270204" y="4253600"/>
                  <a:ext cx="412571" cy="170240"/>
                </a:xfrm>
                <a:custGeom>
                  <a:avLst/>
                  <a:gdLst>
                    <a:gd name="connsiteX0" fmla="*/ 206286 w 412571"/>
                    <a:gd name="connsiteY0" fmla="*/ 85120 h 170240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412571" h="170240">
                      <a:moveTo>
                        <a:pt x="0" y="0"/>
                      </a:moveTo>
                      <a:lnTo>
                        <a:pt x="412571" y="0"/>
                      </a:lnTo>
                      <a:lnTo>
                        <a:pt x="412571" y="170240"/>
                      </a:lnTo>
                      <a:lnTo>
                        <a:pt x="0" y="170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FBFB"/>
                    </a:gs>
                    <a:gs pos="100000">
                      <a:srgbClr val="EFEFEF"/>
                    </a:gs>
                  </a:gsLst>
                  <a:lin ang="5400000" scaled="0"/>
                </a:gradFill>
                <a:ln w="7600" cap="flat">
                  <a:solidFill>
                    <a:srgbClr val="969696"/>
                  </a:solidFill>
                  <a:bevel/>
                </a:ln>
              </p:spPr>
            </p:sp>
            <p:sp>
              <p:nvSpPr>
                <p:cNvPr id="1268" name="Freeform 1267"/>
                <p:cNvSpPr/>
                <p:nvPr/>
              </p:nvSpPr>
              <p:spPr>
                <a:xfrm>
                  <a:off x="2555921" y="4253600"/>
                  <a:ext cx="1064000" cy="170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000" h="170240">
                      <a:moveTo>
                        <a:pt x="0" y="0"/>
                      </a:moveTo>
                      <a:lnTo>
                        <a:pt x="1064000" y="0"/>
                      </a:lnTo>
                      <a:lnTo>
                        <a:pt x="1064000" y="170240"/>
                      </a:lnTo>
                      <a:lnTo>
                        <a:pt x="0" y="170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FBFB"/>
                    </a:gs>
                    <a:gs pos="100000">
                      <a:srgbClr val="EFEFEF"/>
                    </a:gs>
                  </a:gsLst>
                  <a:lin ang="5400000" scaled="0"/>
                </a:gradFill>
                <a:ln w="7600" cap="flat">
                  <a:solidFill>
                    <a:srgbClr val="969696"/>
                  </a:solidFill>
                  <a:bevel/>
                </a:ln>
              </p:spPr>
              <p:txBody>
                <a:bodyPr wrap="square" lIns="28000" tIns="18000" rIns="28000" bIns="18000" rtlCol="0" anchor="ctr"/>
                <a:lstStyle/>
                <a:p>
                  <a:pPr algn="ctr"/>
                  <a:r>
                    <a:rPr sz="760">
                      <a:solidFill>
                        <a:srgbClr val="303030"/>
                      </a:solidFill>
                      <a:latin typeface="Arial"/>
                    </a:rPr>
                    <a:t>...</a:t>
                  </a:r>
                </a:p>
              </p:txBody>
            </p:sp>
          </p:grpSp>
          <p:grpSp>
            <p:nvGrpSpPr>
              <p:cNvPr id="1277" name="Group 1276"/>
              <p:cNvGrpSpPr/>
              <p:nvPr/>
            </p:nvGrpSpPr>
            <p:grpSpPr>
              <a:xfrm>
                <a:off x="3619920" y="4423840"/>
                <a:ext cx="2888000" cy="170240"/>
                <a:chOff x="3619920" y="4423840"/>
                <a:chExt cx="2888000" cy="170240"/>
              </a:xfrm>
            </p:grpSpPr>
            <p:sp>
              <p:nvSpPr>
                <p:cNvPr id="1270" name="Freeform 1269"/>
                <p:cNvSpPr/>
                <p:nvPr/>
              </p:nvSpPr>
              <p:spPr>
                <a:xfrm>
                  <a:off x="3619919" y="4423840"/>
                  <a:ext cx="412571" cy="170240"/>
                </a:xfrm>
                <a:custGeom>
                  <a:avLst/>
                  <a:gdLst>
                    <a:gd name="connsiteX0" fmla="*/ 206286 w 412571"/>
                    <a:gd name="connsiteY0" fmla="*/ 85120 h 170240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412571" h="170240">
                      <a:moveTo>
                        <a:pt x="0" y="0"/>
                      </a:moveTo>
                      <a:lnTo>
                        <a:pt x="412571" y="0"/>
                      </a:lnTo>
                      <a:lnTo>
                        <a:pt x="412571" y="170240"/>
                      </a:lnTo>
                      <a:lnTo>
                        <a:pt x="0" y="170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FBFB"/>
                    </a:gs>
                    <a:gs pos="100000">
                      <a:srgbClr val="EFEFEF"/>
                    </a:gs>
                  </a:gsLst>
                  <a:lin ang="5400000" scaled="0"/>
                </a:gradFill>
                <a:ln w="7600" cap="flat">
                  <a:solidFill>
                    <a:srgbClr val="969696"/>
                  </a:solidFill>
                  <a:bevel/>
                </a:ln>
              </p:spPr>
            </p:sp>
            <p:sp>
              <p:nvSpPr>
                <p:cNvPr id="1271" name="Freeform 1270"/>
                <p:cNvSpPr/>
                <p:nvPr/>
              </p:nvSpPr>
              <p:spPr>
                <a:xfrm>
                  <a:off x="4032491" y="4423840"/>
                  <a:ext cx="412571" cy="170240"/>
                </a:xfrm>
                <a:custGeom>
                  <a:avLst/>
                  <a:gdLst>
                    <a:gd name="connsiteX0" fmla="*/ 206286 w 412571"/>
                    <a:gd name="connsiteY0" fmla="*/ 85120 h 170240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412571" h="170240">
                      <a:moveTo>
                        <a:pt x="0" y="0"/>
                      </a:moveTo>
                      <a:lnTo>
                        <a:pt x="412571" y="0"/>
                      </a:lnTo>
                      <a:lnTo>
                        <a:pt x="412571" y="170240"/>
                      </a:lnTo>
                      <a:lnTo>
                        <a:pt x="0" y="170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FBFB"/>
                    </a:gs>
                    <a:gs pos="100000">
                      <a:srgbClr val="EFEFEF"/>
                    </a:gs>
                  </a:gsLst>
                  <a:lin ang="5400000" scaled="0"/>
                </a:gradFill>
                <a:ln w="7600" cap="flat">
                  <a:solidFill>
                    <a:srgbClr val="969696"/>
                  </a:solidFill>
                  <a:bevel/>
                </a:ln>
              </p:spPr>
            </p:sp>
            <p:sp>
              <p:nvSpPr>
                <p:cNvPr id="1272" name="Freeform 1271"/>
                <p:cNvSpPr/>
                <p:nvPr/>
              </p:nvSpPr>
              <p:spPr>
                <a:xfrm>
                  <a:off x="4445062" y="4423840"/>
                  <a:ext cx="412571" cy="170240"/>
                </a:xfrm>
                <a:custGeom>
                  <a:avLst/>
                  <a:gdLst>
                    <a:gd name="connsiteX0" fmla="*/ 206286 w 412571"/>
                    <a:gd name="connsiteY0" fmla="*/ 85120 h 170240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412571" h="170240">
                      <a:moveTo>
                        <a:pt x="0" y="0"/>
                      </a:moveTo>
                      <a:lnTo>
                        <a:pt x="412571" y="0"/>
                      </a:lnTo>
                      <a:lnTo>
                        <a:pt x="412571" y="170240"/>
                      </a:lnTo>
                      <a:lnTo>
                        <a:pt x="0" y="170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FBFB"/>
                    </a:gs>
                    <a:gs pos="100000">
                      <a:srgbClr val="EFEFEF"/>
                    </a:gs>
                  </a:gsLst>
                  <a:lin ang="5400000" scaled="0"/>
                </a:gradFill>
                <a:ln w="7600" cap="flat">
                  <a:solidFill>
                    <a:srgbClr val="969696"/>
                  </a:solidFill>
                  <a:bevel/>
                </a:ln>
              </p:spPr>
            </p:sp>
            <p:sp>
              <p:nvSpPr>
                <p:cNvPr id="1273" name="Freeform 1272"/>
                <p:cNvSpPr/>
                <p:nvPr/>
              </p:nvSpPr>
              <p:spPr>
                <a:xfrm>
                  <a:off x="4857633" y="4423840"/>
                  <a:ext cx="412571" cy="170240"/>
                </a:xfrm>
                <a:custGeom>
                  <a:avLst/>
                  <a:gdLst>
                    <a:gd name="connsiteX0" fmla="*/ 206286 w 412571"/>
                    <a:gd name="connsiteY0" fmla="*/ 85120 h 170240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412571" h="170240">
                      <a:moveTo>
                        <a:pt x="0" y="0"/>
                      </a:moveTo>
                      <a:lnTo>
                        <a:pt x="412571" y="0"/>
                      </a:lnTo>
                      <a:lnTo>
                        <a:pt x="412571" y="170240"/>
                      </a:lnTo>
                      <a:lnTo>
                        <a:pt x="0" y="170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FBFB"/>
                    </a:gs>
                    <a:gs pos="100000">
                      <a:srgbClr val="EFEFEF"/>
                    </a:gs>
                  </a:gsLst>
                  <a:lin ang="5400000" scaled="0"/>
                </a:gradFill>
                <a:ln w="7600" cap="flat">
                  <a:solidFill>
                    <a:srgbClr val="969696"/>
                  </a:solidFill>
                  <a:bevel/>
                </a:ln>
              </p:spPr>
            </p:sp>
            <p:sp>
              <p:nvSpPr>
                <p:cNvPr id="1274" name="Freeform 1273"/>
                <p:cNvSpPr/>
                <p:nvPr/>
              </p:nvSpPr>
              <p:spPr>
                <a:xfrm>
                  <a:off x="5270204" y="4423840"/>
                  <a:ext cx="412571" cy="170240"/>
                </a:xfrm>
                <a:custGeom>
                  <a:avLst/>
                  <a:gdLst>
                    <a:gd name="connsiteX0" fmla="*/ 206286 w 412571"/>
                    <a:gd name="connsiteY0" fmla="*/ 85120 h 170240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412571" h="170240">
                      <a:moveTo>
                        <a:pt x="0" y="0"/>
                      </a:moveTo>
                      <a:lnTo>
                        <a:pt x="412571" y="0"/>
                      </a:lnTo>
                      <a:lnTo>
                        <a:pt x="412571" y="170240"/>
                      </a:lnTo>
                      <a:lnTo>
                        <a:pt x="0" y="170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FBFB"/>
                    </a:gs>
                    <a:gs pos="100000">
                      <a:srgbClr val="EFEFEF"/>
                    </a:gs>
                  </a:gsLst>
                  <a:lin ang="5400000" scaled="0"/>
                </a:gradFill>
                <a:ln w="7600" cap="flat">
                  <a:solidFill>
                    <a:srgbClr val="969696"/>
                  </a:solidFill>
                  <a:bevel/>
                </a:ln>
              </p:spPr>
            </p:sp>
            <p:sp>
              <p:nvSpPr>
                <p:cNvPr id="1276" name="Freeform 1275"/>
                <p:cNvSpPr/>
                <p:nvPr/>
              </p:nvSpPr>
              <p:spPr>
                <a:xfrm>
                  <a:off x="2555921" y="4423840"/>
                  <a:ext cx="1064000" cy="170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000" h="170240">
                      <a:moveTo>
                        <a:pt x="0" y="0"/>
                      </a:moveTo>
                      <a:lnTo>
                        <a:pt x="1064000" y="0"/>
                      </a:lnTo>
                      <a:lnTo>
                        <a:pt x="1064000" y="170240"/>
                      </a:lnTo>
                      <a:lnTo>
                        <a:pt x="0" y="170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FBFB"/>
                    </a:gs>
                    <a:gs pos="100000">
                      <a:srgbClr val="EFEFEF"/>
                    </a:gs>
                  </a:gsLst>
                  <a:lin ang="5400000" scaled="0"/>
                </a:gradFill>
                <a:ln w="7600" cap="flat">
                  <a:solidFill>
                    <a:srgbClr val="969696"/>
                  </a:solidFill>
                  <a:bevel/>
                </a:ln>
              </p:spPr>
              <p:txBody>
                <a:bodyPr wrap="square" lIns="28000" tIns="18000" rIns="28000" bIns="18000" rtlCol="0" anchor="ctr"/>
                <a:lstStyle/>
                <a:p>
                  <a:pPr algn="ctr"/>
                  <a:r>
                    <a:rPr sz="760">
                      <a:solidFill>
                        <a:srgbClr val="303030"/>
                      </a:solidFill>
                      <a:latin typeface="Arial"/>
                    </a:rPr>
                    <a:t>...</a:t>
                  </a:r>
                </a:p>
              </p:txBody>
            </p:sp>
          </p:grpSp>
          <p:grpSp>
            <p:nvGrpSpPr>
              <p:cNvPr id="1285" name="Group 1284"/>
              <p:cNvGrpSpPr/>
              <p:nvPr/>
            </p:nvGrpSpPr>
            <p:grpSpPr>
              <a:xfrm>
                <a:off x="3619920" y="4594080"/>
                <a:ext cx="2888000" cy="170240"/>
                <a:chOff x="3619920" y="4594080"/>
                <a:chExt cx="2888000" cy="170240"/>
              </a:xfrm>
            </p:grpSpPr>
            <p:sp>
              <p:nvSpPr>
                <p:cNvPr id="1278" name="Freeform 1277"/>
                <p:cNvSpPr/>
                <p:nvPr/>
              </p:nvSpPr>
              <p:spPr>
                <a:xfrm>
                  <a:off x="3619919" y="4594080"/>
                  <a:ext cx="412571" cy="170240"/>
                </a:xfrm>
                <a:custGeom>
                  <a:avLst/>
                  <a:gdLst>
                    <a:gd name="connsiteX0" fmla="*/ 206286 w 412571"/>
                    <a:gd name="connsiteY0" fmla="*/ 85120 h 170240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412571" h="170240">
                      <a:moveTo>
                        <a:pt x="0" y="0"/>
                      </a:moveTo>
                      <a:lnTo>
                        <a:pt x="412571" y="0"/>
                      </a:lnTo>
                      <a:lnTo>
                        <a:pt x="412571" y="170240"/>
                      </a:lnTo>
                      <a:lnTo>
                        <a:pt x="0" y="170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FBFB"/>
                    </a:gs>
                    <a:gs pos="100000">
                      <a:srgbClr val="EFEFEF"/>
                    </a:gs>
                  </a:gsLst>
                  <a:lin ang="5400000" scaled="0"/>
                </a:gradFill>
                <a:ln w="7600" cap="flat">
                  <a:solidFill>
                    <a:srgbClr val="969696"/>
                  </a:solidFill>
                  <a:bevel/>
                </a:ln>
              </p:spPr>
            </p:sp>
            <p:sp>
              <p:nvSpPr>
                <p:cNvPr id="1279" name="Freeform 1278"/>
                <p:cNvSpPr/>
                <p:nvPr/>
              </p:nvSpPr>
              <p:spPr>
                <a:xfrm>
                  <a:off x="4032491" y="4594080"/>
                  <a:ext cx="412571" cy="170240"/>
                </a:xfrm>
                <a:custGeom>
                  <a:avLst/>
                  <a:gdLst>
                    <a:gd name="connsiteX0" fmla="*/ 206286 w 412571"/>
                    <a:gd name="connsiteY0" fmla="*/ 85120 h 170240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412571" h="170240">
                      <a:moveTo>
                        <a:pt x="0" y="0"/>
                      </a:moveTo>
                      <a:lnTo>
                        <a:pt x="412571" y="0"/>
                      </a:lnTo>
                      <a:lnTo>
                        <a:pt x="412571" y="170240"/>
                      </a:lnTo>
                      <a:lnTo>
                        <a:pt x="0" y="170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FBFB"/>
                    </a:gs>
                    <a:gs pos="100000">
                      <a:srgbClr val="EFEFEF"/>
                    </a:gs>
                  </a:gsLst>
                  <a:lin ang="5400000" scaled="0"/>
                </a:gradFill>
                <a:ln w="7600" cap="flat">
                  <a:solidFill>
                    <a:srgbClr val="969696"/>
                  </a:solidFill>
                  <a:bevel/>
                </a:ln>
              </p:spPr>
            </p:sp>
            <p:sp>
              <p:nvSpPr>
                <p:cNvPr id="1280" name="Freeform 1279"/>
                <p:cNvSpPr/>
                <p:nvPr/>
              </p:nvSpPr>
              <p:spPr>
                <a:xfrm>
                  <a:off x="4445062" y="4594080"/>
                  <a:ext cx="412571" cy="170240"/>
                </a:xfrm>
                <a:custGeom>
                  <a:avLst/>
                  <a:gdLst>
                    <a:gd name="connsiteX0" fmla="*/ 206286 w 412571"/>
                    <a:gd name="connsiteY0" fmla="*/ 85120 h 170240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412571" h="170240">
                      <a:moveTo>
                        <a:pt x="0" y="0"/>
                      </a:moveTo>
                      <a:lnTo>
                        <a:pt x="412571" y="0"/>
                      </a:lnTo>
                      <a:lnTo>
                        <a:pt x="412571" y="170240"/>
                      </a:lnTo>
                      <a:lnTo>
                        <a:pt x="0" y="170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FBFB"/>
                    </a:gs>
                    <a:gs pos="100000">
                      <a:srgbClr val="EFEFEF"/>
                    </a:gs>
                  </a:gsLst>
                  <a:lin ang="5400000" scaled="0"/>
                </a:gradFill>
                <a:ln w="7600" cap="flat">
                  <a:solidFill>
                    <a:srgbClr val="969696"/>
                  </a:solidFill>
                  <a:bevel/>
                </a:ln>
              </p:spPr>
            </p:sp>
            <p:sp>
              <p:nvSpPr>
                <p:cNvPr id="1281" name="Freeform 1280"/>
                <p:cNvSpPr/>
                <p:nvPr/>
              </p:nvSpPr>
              <p:spPr>
                <a:xfrm>
                  <a:off x="4857633" y="4594080"/>
                  <a:ext cx="412571" cy="170240"/>
                </a:xfrm>
                <a:custGeom>
                  <a:avLst/>
                  <a:gdLst>
                    <a:gd name="connsiteX0" fmla="*/ 206286 w 412571"/>
                    <a:gd name="connsiteY0" fmla="*/ 85120 h 170240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412571" h="170240">
                      <a:moveTo>
                        <a:pt x="0" y="0"/>
                      </a:moveTo>
                      <a:lnTo>
                        <a:pt x="412571" y="0"/>
                      </a:lnTo>
                      <a:lnTo>
                        <a:pt x="412571" y="170240"/>
                      </a:lnTo>
                      <a:lnTo>
                        <a:pt x="0" y="170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FBFB"/>
                    </a:gs>
                    <a:gs pos="100000">
                      <a:srgbClr val="EFEFEF"/>
                    </a:gs>
                  </a:gsLst>
                  <a:lin ang="5400000" scaled="0"/>
                </a:gradFill>
                <a:ln w="7600" cap="flat">
                  <a:solidFill>
                    <a:srgbClr val="969696"/>
                  </a:solidFill>
                  <a:bevel/>
                </a:ln>
              </p:spPr>
            </p:sp>
            <p:sp>
              <p:nvSpPr>
                <p:cNvPr id="1282" name="Freeform 1281"/>
                <p:cNvSpPr/>
                <p:nvPr/>
              </p:nvSpPr>
              <p:spPr>
                <a:xfrm>
                  <a:off x="5270204" y="4594080"/>
                  <a:ext cx="412571" cy="170240"/>
                </a:xfrm>
                <a:custGeom>
                  <a:avLst/>
                  <a:gdLst>
                    <a:gd name="connsiteX0" fmla="*/ 206286 w 412571"/>
                    <a:gd name="connsiteY0" fmla="*/ 85120 h 170240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412571" h="170240">
                      <a:moveTo>
                        <a:pt x="0" y="0"/>
                      </a:moveTo>
                      <a:lnTo>
                        <a:pt x="412571" y="0"/>
                      </a:lnTo>
                      <a:lnTo>
                        <a:pt x="412571" y="170240"/>
                      </a:lnTo>
                      <a:lnTo>
                        <a:pt x="0" y="170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FBFB"/>
                    </a:gs>
                    <a:gs pos="100000">
                      <a:srgbClr val="EFEFEF"/>
                    </a:gs>
                  </a:gsLst>
                  <a:lin ang="5400000" scaled="0"/>
                </a:gradFill>
                <a:ln w="7600" cap="flat">
                  <a:solidFill>
                    <a:srgbClr val="969696"/>
                  </a:solidFill>
                  <a:bevel/>
                </a:ln>
              </p:spPr>
            </p:sp>
            <p:sp>
              <p:nvSpPr>
                <p:cNvPr id="1284" name="Freeform 1283"/>
                <p:cNvSpPr/>
                <p:nvPr/>
              </p:nvSpPr>
              <p:spPr>
                <a:xfrm>
                  <a:off x="2555921" y="4594080"/>
                  <a:ext cx="1064000" cy="170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000" h="170240">
                      <a:moveTo>
                        <a:pt x="0" y="0"/>
                      </a:moveTo>
                      <a:lnTo>
                        <a:pt x="1064000" y="0"/>
                      </a:lnTo>
                      <a:lnTo>
                        <a:pt x="1064000" y="170240"/>
                      </a:lnTo>
                      <a:lnTo>
                        <a:pt x="0" y="170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FBFB"/>
                    </a:gs>
                    <a:gs pos="100000">
                      <a:srgbClr val="EFEFEF"/>
                    </a:gs>
                  </a:gsLst>
                  <a:lin ang="5400000" scaled="0"/>
                </a:gradFill>
                <a:ln w="7600" cap="flat">
                  <a:solidFill>
                    <a:srgbClr val="969696"/>
                  </a:solidFill>
                  <a:bevel/>
                </a:ln>
              </p:spPr>
              <p:txBody>
                <a:bodyPr wrap="square" lIns="28000" tIns="18000" rIns="28000" bIns="18000" rtlCol="0" anchor="ctr"/>
                <a:lstStyle/>
                <a:p>
                  <a:pPr algn="ctr"/>
                  <a:r>
                    <a:rPr sz="760">
                      <a:solidFill>
                        <a:srgbClr val="303030"/>
                      </a:solidFill>
                      <a:latin typeface="Arial"/>
                    </a:rPr>
                    <a:t>...</a:t>
                  </a:r>
                </a:p>
              </p:txBody>
            </p:sp>
          </p:grpSp>
          <p:grpSp>
            <p:nvGrpSpPr>
              <p:cNvPr id="1293" name="Group 1292"/>
              <p:cNvGrpSpPr/>
              <p:nvPr/>
            </p:nvGrpSpPr>
            <p:grpSpPr>
              <a:xfrm>
                <a:off x="3619920" y="4764320"/>
                <a:ext cx="2888000" cy="170240"/>
                <a:chOff x="3619920" y="4764320"/>
                <a:chExt cx="2888000" cy="170240"/>
              </a:xfrm>
            </p:grpSpPr>
            <p:sp>
              <p:nvSpPr>
                <p:cNvPr id="1286" name="Freeform 1285"/>
                <p:cNvSpPr/>
                <p:nvPr/>
              </p:nvSpPr>
              <p:spPr>
                <a:xfrm>
                  <a:off x="3619919" y="4764320"/>
                  <a:ext cx="412571" cy="170240"/>
                </a:xfrm>
                <a:custGeom>
                  <a:avLst/>
                  <a:gdLst>
                    <a:gd name="connsiteX0" fmla="*/ 206286 w 412571"/>
                    <a:gd name="connsiteY0" fmla="*/ 85120 h 170240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412571" h="170240">
                      <a:moveTo>
                        <a:pt x="0" y="0"/>
                      </a:moveTo>
                      <a:lnTo>
                        <a:pt x="412571" y="0"/>
                      </a:lnTo>
                      <a:lnTo>
                        <a:pt x="412571" y="170240"/>
                      </a:lnTo>
                      <a:lnTo>
                        <a:pt x="0" y="170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FBFB"/>
                    </a:gs>
                    <a:gs pos="100000">
                      <a:srgbClr val="EFEFEF"/>
                    </a:gs>
                  </a:gsLst>
                  <a:lin ang="5400000" scaled="0"/>
                </a:gradFill>
                <a:ln w="7600" cap="flat">
                  <a:solidFill>
                    <a:srgbClr val="969696"/>
                  </a:solidFill>
                  <a:bevel/>
                </a:ln>
              </p:spPr>
            </p:sp>
            <p:sp>
              <p:nvSpPr>
                <p:cNvPr id="1287" name="Freeform 1286"/>
                <p:cNvSpPr/>
                <p:nvPr/>
              </p:nvSpPr>
              <p:spPr>
                <a:xfrm>
                  <a:off x="4032491" y="4764320"/>
                  <a:ext cx="412571" cy="170240"/>
                </a:xfrm>
                <a:custGeom>
                  <a:avLst/>
                  <a:gdLst>
                    <a:gd name="connsiteX0" fmla="*/ 206286 w 412571"/>
                    <a:gd name="connsiteY0" fmla="*/ 85120 h 170240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412571" h="170240">
                      <a:moveTo>
                        <a:pt x="0" y="0"/>
                      </a:moveTo>
                      <a:lnTo>
                        <a:pt x="412571" y="0"/>
                      </a:lnTo>
                      <a:lnTo>
                        <a:pt x="412571" y="170240"/>
                      </a:lnTo>
                      <a:lnTo>
                        <a:pt x="0" y="170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FBFB"/>
                    </a:gs>
                    <a:gs pos="100000">
                      <a:srgbClr val="EFEFEF"/>
                    </a:gs>
                  </a:gsLst>
                  <a:lin ang="5400000" scaled="0"/>
                </a:gradFill>
                <a:ln w="7600" cap="flat">
                  <a:solidFill>
                    <a:srgbClr val="969696"/>
                  </a:solidFill>
                  <a:bevel/>
                </a:ln>
              </p:spPr>
            </p:sp>
            <p:sp>
              <p:nvSpPr>
                <p:cNvPr id="1288" name="Freeform 1287"/>
                <p:cNvSpPr/>
                <p:nvPr/>
              </p:nvSpPr>
              <p:spPr>
                <a:xfrm>
                  <a:off x="4445062" y="4764320"/>
                  <a:ext cx="412571" cy="170240"/>
                </a:xfrm>
                <a:custGeom>
                  <a:avLst/>
                  <a:gdLst>
                    <a:gd name="connsiteX0" fmla="*/ 206286 w 412571"/>
                    <a:gd name="connsiteY0" fmla="*/ 85120 h 170240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412571" h="170240">
                      <a:moveTo>
                        <a:pt x="0" y="0"/>
                      </a:moveTo>
                      <a:lnTo>
                        <a:pt x="412571" y="0"/>
                      </a:lnTo>
                      <a:lnTo>
                        <a:pt x="412571" y="170240"/>
                      </a:lnTo>
                      <a:lnTo>
                        <a:pt x="0" y="170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FBFB"/>
                    </a:gs>
                    <a:gs pos="100000">
                      <a:srgbClr val="EFEFEF"/>
                    </a:gs>
                  </a:gsLst>
                  <a:lin ang="5400000" scaled="0"/>
                </a:gradFill>
                <a:ln w="7600" cap="flat">
                  <a:solidFill>
                    <a:srgbClr val="969696"/>
                  </a:solidFill>
                  <a:bevel/>
                </a:ln>
              </p:spPr>
            </p:sp>
            <p:sp>
              <p:nvSpPr>
                <p:cNvPr id="1289" name="Freeform 1288"/>
                <p:cNvSpPr/>
                <p:nvPr/>
              </p:nvSpPr>
              <p:spPr>
                <a:xfrm>
                  <a:off x="4857633" y="4764320"/>
                  <a:ext cx="412571" cy="170240"/>
                </a:xfrm>
                <a:custGeom>
                  <a:avLst/>
                  <a:gdLst>
                    <a:gd name="connsiteX0" fmla="*/ 206286 w 412571"/>
                    <a:gd name="connsiteY0" fmla="*/ 85120 h 170240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412571" h="170240">
                      <a:moveTo>
                        <a:pt x="0" y="0"/>
                      </a:moveTo>
                      <a:lnTo>
                        <a:pt x="412571" y="0"/>
                      </a:lnTo>
                      <a:lnTo>
                        <a:pt x="412571" y="170240"/>
                      </a:lnTo>
                      <a:lnTo>
                        <a:pt x="0" y="170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FBFB"/>
                    </a:gs>
                    <a:gs pos="100000">
                      <a:srgbClr val="EFEFEF"/>
                    </a:gs>
                  </a:gsLst>
                  <a:lin ang="5400000" scaled="0"/>
                </a:gradFill>
                <a:ln w="7600" cap="flat">
                  <a:solidFill>
                    <a:srgbClr val="969696"/>
                  </a:solidFill>
                  <a:bevel/>
                </a:ln>
              </p:spPr>
            </p:sp>
            <p:sp>
              <p:nvSpPr>
                <p:cNvPr id="1290" name="Freeform 1289"/>
                <p:cNvSpPr/>
                <p:nvPr/>
              </p:nvSpPr>
              <p:spPr>
                <a:xfrm>
                  <a:off x="5270204" y="4764320"/>
                  <a:ext cx="412571" cy="170240"/>
                </a:xfrm>
                <a:custGeom>
                  <a:avLst/>
                  <a:gdLst>
                    <a:gd name="connsiteX0" fmla="*/ 206286 w 412571"/>
                    <a:gd name="connsiteY0" fmla="*/ 85120 h 170240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412571" h="170240">
                      <a:moveTo>
                        <a:pt x="0" y="0"/>
                      </a:moveTo>
                      <a:lnTo>
                        <a:pt x="412571" y="0"/>
                      </a:lnTo>
                      <a:lnTo>
                        <a:pt x="412571" y="170240"/>
                      </a:lnTo>
                      <a:lnTo>
                        <a:pt x="0" y="170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FBFB"/>
                    </a:gs>
                    <a:gs pos="100000">
                      <a:srgbClr val="EFEFEF"/>
                    </a:gs>
                  </a:gsLst>
                  <a:lin ang="5400000" scaled="0"/>
                </a:gradFill>
                <a:ln w="7600" cap="flat">
                  <a:solidFill>
                    <a:srgbClr val="969696"/>
                  </a:solidFill>
                  <a:bevel/>
                </a:ln>
              </p:spPr>
            </p:sp>
            <p:sp>
              <p:nvSpPr>
                <p:cNvPr id="1292" name="Freeform 1291"/>
                <p:cNvSpPr/>
                <p:nvPr/>
              </p:nvSpPr>
              <p:spPr>
                <a:xfrm>
                  <a:off x="2555921" y="4764320"/>
                  <a:ext cx="1064000" cy="170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000" h="170240">
                      <a:moveTo>
                        <a:pt x="0" y="0"/>
                      </a:moveTo>
                      <a:lnTo>
                        <a:pt x="1064000" y="0"/>
                      </a:lnTo>
                      <a:lnTo>
                        <a:pt x="1064000" y="170240"/>
                      </a:lnTo>
                      <a:lnTo>
                        <a:pt x="0" y="170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FBFB"/>
                    </a:gs>
                    <a:gs pos="100000">
                      <a:srgbClr val="EFEFEF"/>
                    </a:gs>
                  </a:gsLst>
                  <a:lin ang="5400000" scaled="0"/>
                </a:gradFill>
                <a:ln w="7600" cap="flat">
                  <a:solidFill>
                    <a:srgbClr val="969696"/>
                  </a:solidFill>
                  <a:bevel/>
                </a:ln>
              </p:spPr>
              <p:txBody>
                <a:bodyPr wrap="square" lIns="28000" tIns="18000" rIns="28000" bIns="18000" rtlCol="0" anchor="ctr"/>
                <a:lstStyle/>
                <a:p>
                  <a:pPr algn="ctr"/>
                  <a:r>
                    <a:rPr sz="760">
                      <a:solidFill>
                        <a:srgbClr val="303030"/>
                      </a:solidFill>
                      <a:latin typeface="Arial"/>
                    </a:rPr>
                    <a:t>...</a:t>
                  </a:r>
                </a:p>
              </p:txBody>
            </p:sp>
          </p:grpSp>
          <p:grpSp>
            <p:nvGrpSpPr>
              <p:cNvPr id="1301" name="Group 1300"/>
              <p:cNvGrpSpPr/>
              <p:nvPr/>
            </p:nvGrpSpPr>
            <p:grpSpPr>
              <a:xfrm>
                <a:off x="3619920" y="4934560"/>
                <a:ext cx="2888000" cy="170240"/>
                <a:chOff x="3619920" y="4934560"/>
                <a:chExt cx="2888000" cy="170240"/>
              </a:xfrm>
            </p:grpSpPr>
            <p:sp>
              <p:nvSpPr>
                <p:cNvPr id="1294" name="Freeform 1293"/>
                <p:cNvSpPr/>
                <p:nvPr/>
              </p:nvSpPr>
              <p:spPr>
                <a:xfrm>
                  <a:off x="3619919" y="4934560"/>
                  <a:ext cx="412571" cy="170240"/>
                </a:xfrm>
                <a:custGeom>
                  <a:avLst/>
                  <a:gdLst>
                    <a:gd name="connsiteX0" fmla="*/ 206286 w 412571"/>
                    <a:gd name="connsiteY0" fmla="*/ 85120 h 170240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412571" h="170240">
                      <a:moveTo>
                        <a:pt x="0" y="0"/>
                      </a:moveTo>
                      <a:lnTo>
                        <a:pt x="412571" y="0"/>
                      </a:lnTo>
                      <a:lnTo>
                        <a:pt x="412571" y="170240"/>
                      </a:lnTo>
                      <a:lnTo>
                        <a:pt x="0" y="170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FBFB"/>
                    </a:gs>
                    <a:gs pos="100000">
                      <a:srgbClr val="EFEFEF"/>
                    </a:gs>
                  </a:gsLst>
                  <a:lin ang="5400000" scaled="0"/>
                </a:gradFill>
                <a:ln w="7600" cap="flat">
                  <a:solidFill>
                    <a:srgbClr val="969696"/>
                  </a:solidFill>
                  <a:bevel/>
                </a:ln>
              </p:spPr>
            </p:sp>
            <p:sp>
              <p:nvSpPr>
                <p:cNvPr id="1295" name="Freeform 1294"/>
                <p:cNvSpPr/>
                <p:nvPr/>
              </p:nvSpPr>
              <p:spPr>
                <a:xfrm>
                  <a:off x="4032491" y="4934560"/>
                  <a:ext cx="412571" cy="170240"/>
                </a:xfrm>
                <a:custGeom>
                  <a:avLst/>
                  <a:gdLst>
                    <a:gd name="connsiteX0" fmla="*/ 206286 w 412571"/>
                    <a:gd name="connsiteY0" fmla="*/ 85120 h 170240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412571" h="170240">
                      <a:moveTo>
                        <a:pt x="0" y="0"/>
                      </a:moveTo>
                      <a:lnTo>
                        <a:pt x="412571" y="0"/>
                      </a:lnTo>
                      <a:lnTo>
                        <a:pt x="412571" y="170240"/>
                      </a:lnTo>
                      <a:lnTo>
                        <a:pt x="0" y="170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FBFB"/>
                    </a:gs>
                    <a:gs pos="100000">
                      <a:srgbClr val="EFEFEF"/>
                    </a:gs>
                  </a:gsLst>
                  <a:lin ang="5400000" scaled="0"/>
                </a:gradFill>
                <a:ln w="7600" cap="flat">
                  <a:solidFill>
                    <a:srgbClr val="969696"/>
                  </a:solidFill>
                  <a:bevel/>
                </a:ln>
              </p:spPr>
            </p:sp>
            <p:sp>
              <p:nvSpPr>
                <p:cNvPr id="1296" name="Freeform 1295"/>
                <p:cNvSpPr/>
                <p:nvPr/>
              </p:nvSpPr>
              <p:spPr>
                <a:xfrm>
                  <a:off x="4445062" y="4934560"/>
                  <a:ext cx="412571" cy="170240"/>
                </a:xfrm>
                <a:custGeom>
                  <a:avLst/>
                  <a:gdLst>
                    <a:gd name="connsiteX0" fmla="*/ 206286 w 412571"/>
                    <a:gd name="connsiteY0" fmla="*/ 85120 h 170240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412571" h="170240">
                      <a:moveTo>
                        <a:pt x="0" y="0"/>
                      </a:moveTo>
                      <a:lnTo>
                        <a:pt x="412571" y="0"/>
                      </a:lnTo>
                      <a:lnTo>
                        <a:pt x="412571" y="170240"/>
                      </a:lnTo>
                      <a:lnTo>
                        <a:pt x="0" y="170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FBFB"/>
                    </a:gs>
                    <a:gs pos="100000">
                      <a:srgbClr val="EFEFEF"/>
                    </a:gs>
                  </a:gsLst>
                  <a:lin ang="5400000" scaled="0"/>
                </a:gradFill>
                <a:ln w="7600" cap="flat">
                  <a:solidFill>
                    <a:srgbClr val="969696"/>
                  </a:solidFill>
                  <a:bevel/>
                </a:ln>
              </p:spPr>
            </p:sp>
            <p:sp>
              <p:nvSpPr>
                <p:cNvPr id="1297" name="Freeform 1296"/>
                <p:cNvSpPr/>
                <p:nvPr/>
              </p:nvSpPr>
              <p:spPr>
                <a:xfrm>
                  <a:off x="4857633" y="4934560"/>
                  <a:ext cx="412571" cy="170240"/>
                </a:xfrm>
                <a:custGeom>
                  <a:avLst/>
                  <a:gdLst>
                    <a:gd name="connsiteX0" fmla="*/ 206286 w 412571"/>
                    <a:gd name="connsiteY0" fmla="*/ 85120 h 170240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412571" h="170240">
                      <a:moveTo>
                        <a:pt x="0" y="0"/>
                      </a:moveTo>
                      <a:lnTo>
                        <a:pt x="412571" y="0"/>
                      </a:lnTo>
                      <a:lnTo>
                        <a:pt x="412571" y="170240"/>
                      </a:lnTo>
                      <a:lnTo>
                        <a:pt x="0" y="170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FBFB"/>
                    </a:gs>
                    <a:gs pos="100000">
                      <a:srgbClr val="EFEFEF"/>
                    </a:gs>
                  </a:gsLst>
                  <a:lin ang="5400000" scaled="0"/>
                </a:gradFill>
                <a:ln w="7600" cap="flat">
                  <a:solidFill>
                    <a:srgbClr val="969696"/>
                  </a:solidFill>
                  <a:bevel/>
                </a:ln>
              </p:spPr>
            </p:sp>
            <p:sp>
              <p:nvSpPr>
                <p:cNvPr id="1298" name="Freeform 1297"/>
                <p:cNvSpPr/>
                <p:nvPr/>
              </p:nvSpPr>
              <p:spPr>
                <a:xfrm>
                  <a:off x="5270204" y="4934560"/>
                  <a:ext cx="412571" cy="170240"/>
                </a:xfrm>
                <a:custGeom>
                  <a:avLst/>
                  <a:gdLst>
                    <a:gd name="connsiteX0" fmla="*/ 206286 w 412571"/>
                    <a:gd name="connsiteY0" fmla="*/ 85120 h 170240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412571" h="170240">
                      <a:moveTo>
                        <a:pt x="0" y="0"/>
                      </a:moveTo>
                      <a:lnTo>
                        <a:pt x="412571" y="0"/>
                      </a:lnTo>
                      <a:lnTo>
                        <a:pt x="412571" y="170240"/>
                      </a:lnTo>
                      <a:lnTo>
                        <a:pt x="0" y="170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FBFB"/>
                    </a:gs>
                    <a:gs pos="100000">
                      <a:srgbClr val="EFEFEF"/>
                    </a:gs>
                  </a:gsLst>
                  <a:lin ang="5400000" scaled="0"/>
                </a:gradFill>
                <a:ln w="7600" cap="flat">
                  <a:solidFill>
                    <a:srgbClr val="969696"/>
                  </a:solidFill>
                  <a:bevel/>
                </a:ln>
              </p:spPr>
            </p:sp>
            <p:sp>
              <p:nvSpPr>
                <p:cNvPr id="1300" name="Freeform 1299"/>
                <p:cNvSpPr/>
                <p:nvPr/>
              </p:nvSpPr>
              <p:spPr>
                <a:xfrm>
                  <a:off x="2555921" y="4934560"/>
                  <a:ext cx="1064000" cy="170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000" h="170240">
                      <a:moveTo>
                        <a:pt x="0" y="0"/>
                      </a:moveTo>
                      <a:lnTo>
                        <a:pt x="1064000" y="0"/>
                      </a:lnTo>
                      <a:lnTo>
                        <a:pt x="1064000" y="170240"/>
                      </a:lnTo>
                      <a:lnTo>
                        <a:pt x="0" y="170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FBFB"/>
                    </a:gs>
                    <a:gs pos="100000">
                      <a:srgbClr val="EFEFEF"/>
                    </a:gs>
                  </a:gsLst>
                  <a:lin ang="5400000" scaled="0"/>
                </a:gradFill>
                <a:ln w="7600" cap="flat">
                  <a:solidFill>
                    <a:srgbClr val="969696"/>
                  </a:solidFill>
                  <a:bevel/>
                </a:ln>
              </p:spPr>
              <p:txBody>
                <a:bodyPr wrap="square" lIns="28000" tIns="18000" rIns="28000" bIns="18000" rtlCol="0" anchor="ctr"/>
                <a:lstStyle/>
                <a:p>
                  <a:pPr algn="ctr"/>
                  <a:r>
                    <a:rPr sz="760">
                      <a:solidFill>
                        <a:srgbClr val="303030"/>
                      </a:solidFill>
                      <a:latin typeface="Arial"/>
                    </a:rPr>
                    <a:t>...</a:t>
                  </a:r>
                </a:p>
              </p:txBody>
            </p:sp>
          </p:grpSp>
          <p:grpSp>
            <p:nvGrpSpPr>
              <p:cNvPr id="1309" name="Group 1308"/>
              <p:cNvGrpSpPr/>
              <p:nvPr/>
            </p:nvGrpSpPr>
            <p:grpSpPr>
              <a:xfrm>
                <a:off x="3619920" y="5104800"/>
                <a:ext cx="2888000" cy="170240"/>
                <a:chOff x="3619920" y="5104800"/>
                <a:chExt cx="2888000" cy="170240"/>
              </a:xfrm>
            </p:grpSpPr>
            <p:sp>
              <p:nvSpPr>
                <p:cNvPr id="1302" name="Freeform 1301"/>
                <p:cNvSpPr/>
                <p:nvPr/>
              </p:nvSpPr>
              <p:spPr>
                <a:xfrm>
                  <a:off x="3619919" y="5104800"/>
                  <a:ext cx="412571" cy="170240"/>
                </a:xfrm>
                <a:custGeom>
                  <a:avLst/>
                  <a:gdLst>
                    <a:gd name="connsiteX0" fmla="*/ 206286 w 412571"/>
                    <a:gd name="connsiteY0" fmla="*/ 85120 h 170240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412571" h="170240">
                      <a:moveTo>
                        <a:pt x="0" y="0"/>
                      </a:moveTo>
                      <a:lnTo>
                        <a:pt x="412571" y="0"/>
                      </a:lnTo>
                      <a:lnTo>
                        <a:pt x="412571" y="170240"/>
                      </a:lnTo>
                      <a:lnTo>
                        <a:pt x="0" y="170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FBFB"/>
                    </a:gs>
                    <a:gs pos="100000">
                      <a:srgbClr val="EFEFEF"/>
                    </a:gs>
                  </a:gsLst>
                  <a:lin ang="5400000" scaled="0"/>
                </a:gradFill>
                <a:ln w="7600" cap="flat">
                  <a:solidFill>
                    <a:srgbClr val="969696"/>
                  </a:solidFill>
                  <a:bevel/>
                </a:ln>
              </p:spPr>
            </p:sp>
            <p:sp>
              <p:nvSpPr>
                <p:cNvPr id="1303" name="Freeform 1302"/>
                <p:cNvSpPr/>
                <p:nvPr/>
              </p:nvSpPr>
              <p:spPr>
                <a:xfrm>
                  <a:off x="4032491" y="5104800"/>
                  <a:ext cx="412571" cy="170240"/>
                </a:xfrm>
                <a:custGeom>
                  <a:avLst/>
                  <a:gdLst>
                    <a:gd name="connsiteX0" fmla="*/ 206286 w 412571"/>
                    <a:gd name="connsiteY0" fmla="*/ 85120 h 170240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412571" h="170240">
                      <a:moveTo>
                        <a:pt x="0" y="0"/>
                      </a:moveTo>
                      <a:lnTo>
                        <a:pt x="412571" y="0"/>
                      </a:lnTo>
                      <a:lnTo>
                        <a:pt x="412571" y="170240"/>
                      </a:lnTo>
                      <a:lnTo>
                        <a:pt x="0" y="170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FBFB"/>
                    </a:gs>
                    <a:gs pos="100000">
                      <a:srgbClr val="EFEFEF"/>
                    </a:gs>
                  </a:gsLst>
                  <a:lin ang="5400000" scaled="0"/>
                </a:gradFill>
                <a:ln w="7600" cap="flat">
                  <a:solidFill>
                    <a:srgbClr val="969696"/>
                  </a:solidFill>
                  <a:bevel/>
                </a:ln>
              </p:spPr>
            </p:sp>
            <p:sp>
              <p:nvSpPr>
                <p:cNvPr id="1304" name="Freeform 1303"/>
                <p:cNvSpPr/>
                <p:nvPr/>
              </p:nvSpPr>
              <p:spPr>
                <a:xfrm>
                  <a:off x="4445062" y="5104800"/>
                  <a:ext cx="412571" cy="170240"/>
                </a:xfrm>
                <a:custGeom>
                  <a:avLst/>
                  <a:gdLst>
                    <a:gd name="connsiteX0" fmla="*/ 206286 w 412571"/>
                    <a:gd name="connsiteY0" fmla="*/ 85120 h 170240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412571" h="170240">
                      <a:moveTo>
                        <a:pt x="0" y="0"/>
                      </a:moveTo>
                      <a:lnTo>
                        <a:pt x="412571" y="0"/>
                      </a:lnTo>
                      <a:lnTo>
                        <a:pt x="412571" y="170240"/>
                      </a:lnTo>
                      <a:lnTo>
                        <a:pt x="0" y="170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FBFB"/>
                    </a:gs>
                    <a:gs pos="100000">
                      <a:srgbClr val="EFEFEF"/>
                    </a:gs>
                  </a:gsLst>
                  <a:lin ang="5400000" scaled="0"/>
                </a:gradFill>
                <a:ln w="7600" cap="flat">
                  <a:solidFill>
                    <a:srgbClr val="969696"/>
                  </a:solidFill>
                  <a:bevel/>
                </a:ln>
              </p:spPr>
            </p:sp>
            <p:sp>
              <p:nvSpPr>
                <p:cNvPr id="1305" name="Freeform 1304"/>
                <p:cNvSpPr/>
                <p:nvPr/>
              </p:nvSpPr>
              <p:spPr>
                <a:xfrm>
                  <a:off x="4857633" y="5104800"/>
                  <a:ext cx="412571" cy="170240"/>
                </a:xfrm>
                <a:custGeom>
                  <a:avLst/>
                  <a:gdLst>
                    <a:gd name="connsiteX0" fmla="*/ 206286 w 412571"/>
                    <a:gd name="connsiteY0" fmla="*/ 85120 h 170240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412571" h="170240">
                      <a:moveTo>
                        <a:pt x="0" y="0"/>
                      </a:moveTo>
                      <a:lnTo>
                        <a:pt x="412571" y="0"/>
                      </a:lnTo>
                      <a:lnTo>
                        <a:pt x="412571" y="170240"/>
                      </a:lnTo>
                      <a:lnTo>
                        <a:pt x="0" y="170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FBFB"/>
                    </a:gs>
                    <a:gs pos="100000">
                      <a:srgbClr val="EFEFEF"/>
                    </a:gs>
                  </a:gsLst>
                  <a:lin ang="5400000" scaled="0"/>
                </a:gradFill>
                <a:ln w="7600" cap="flat">
                  <a:solidFill>
                    <a:srgbClr val="969696"/>
                  </a:solidFill>
                  <a:bevel/>
                </a:ln>
              </p:spPr>
            </p:sp>
            <p:sp>
              <p:nvSpPr>
                <p:cNvPr id="1306" name="Freeform 1305"/>
                <p:cNvSpPr/>
                <p:nvPr/>
              </p:nvSpPr>
              <p:spPr>
                <a:xfrm>
                  <a:off x="5270204" y="5104800"/>
                  <a:ext cx="412571" cy="170240"/>
                </a:xfrm>
                <a:custGeom>
                  <a:avLst/>
                  <a:gdLst>
                    <a:gd name="connsiteX0" fmla="*/ 206286 w 412571"/>
                    <a:gd name="connsiteY0" fmla="*/ 85120 h 170240"/>
                  </a:gdLst>
                  <a:ahLst/>
                  <a:cxnLst>
                    <a:cxn ang="0">
                      <a:pos x="connsiteX0" y="connsiteY0"/>
                    </a:cxn>
                  </a:cxnLst>
                  <a:rect l="0" t="0" r="0" b="0"/>
                  <a:pathLst>
                    <a:path w="412571" h="170240">
                      <a:moveTo>
                        <a:pt x="0" y="0"/>
                      </a:moveTo>
                      <a:lnTo>
                        <a:pt x="412571" y="0"/>
                      </a:lnTo>
                      <a:lnTo>
                        <a:pt x="412571" y="170240"/>
                      </a:lnTo>
                      <a:lnTo>
                        <a:pt x="0" y="170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FBFB"/>
                    </a:gs>
                    <a:gs pos="100000">
                      <a:srgbClr val="EFEFEF"/>
                    </a:gs>
                  </a:gsLst>
                  <a:lin ang="5400000" scaled="0"/>
                </a:gradFill>
                <a:ln w="7600" cap="flat">
                  <a:solidFill>
                    <a:srgbClr val="969696"/>
                  </a:solidFill>
                  <a:bevel/>
                </a:ln>
              </p:spPr>
            </p:sp>
            <p:sp>
              <p:nvSpPr>
                <p:cNvPr id="1308" name="Freeform 1307"/>
                <p:cNvSpPr/>
                <p:nvPr/>
              </p:nvSpPr>
              <p:spPr>
                <a:xfrm>
                  <a:off x="2555921" y="5104800"/>
                  <a:ext cx="1064000" cy="170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000" h="170240">
                      <a:moveTo>
                        <a:pt x="0" y="0"/>
                      </a:moveTo>
                      <a:lnTo>
                        <a:pt x="1064000" y="0"/>
                      </a:lnTo>
                      <a:lnTo>
                        <a:pt x="1064000" y="170240"/>
                      </a:lnTo>
                      <a:lnTo>
                        <a:pt x="0" y="170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FBFB"/>
                    </a:gs>
                    <a:gs pos="100000">
                      <a:srgbClr val="EFEFEF"/>
                    </a:gs>
                  </a:gsLst>
                  <a:lin ang="5400000" scaled="0"/>
                </a:gradFill>
                <a:ln w="7600" cap="flat">
                  <a:solidFill>
                    <a:srgbClr val="969696"/>
                  </a:solidFill>
                  <a:bevel/>
                </a:ln>
              </p:spPr>
              <p:txBody>
                <a:bodyPr wrap="square" lIns="28000" tIns="18000" rIns="28000" bIns="18000" rtlCol="0" anchor="ctr"/>
                <a:lstStyle/>
                <a:p>
                  <a:pPr algn="ctr"/>
                  <a:r>
                    <a:rPr sz="1600" dirty="0" err="1">
                      <a:solidFill>
                        <a:srgbClr val="303030"/>
                      </a:solidFill>
                      <a:latin typeface="Arial"/>
                      <a:cs typeface="B Mitra" panose="00000400000000000000" pitchFamily="2" charset="-78"/>
                    </a:rPr>
                    <a:t>سوال</a:t>
                  </a:r>
                  <a:r>
                    <a:rPr sz="1600" dirty="0">
                      <a:solidFill>
                        <a:srgbClr val="303030"/>
                      </a:solidFill>
                      <a:latin typeface="Arial"/>
                      <a:cs typeface="B Mitra" panose="00000400000000000000" pitchFamily="2" charset="-78"/>
                    </a:rPr>
                    <a:t> </a:t>
                  </a:r>
                  <a:r>
                    <a:rPr sz="1200" dirty="0">
                      <a:solidFill>
                        <a:srgbClr val="303030"/>
                      </a:solidFill>
                      <a:latin typeface="Arial"/>
                      <a:cs typeface="B Mitra" panose="00000400000000000000" pitchFamily="2" charset="-78"/>
                    </a:rPr>
                    <a:t>70</a:t>
                  </a:r>
                  <a:endParaRPr sz="1600" dirty="0">
                    <a:solidFill>
                      <a:srgbClr val="303030"/>
                    </a:solidFill>
                    <a:latin typeface="Arial"/>
                    <a:cs typeface="B Mitra" panose="00000400000000000000" pitchFamily="2" charset="-78"/>
                  </a:endParaRPr>
                </a:p>
              </p:txBody>
            </p:sp>
          </p:grpSp>
          <p:grpSp>
            <p:nvGrpSpPr>
              <p:cNvPr id="1231" name="Group 1230"/>
              <p:cNvGrpSpPr/>
              <p:nvPr/>
            </p:nvGrpSpPr>
            <p:grpSpPr>
              <a:xfrm>
                <a:off x="3619920" y="1718240"/>
                <a:ext cx="2888000" cy="1003200"/>
                <a:chOff x="3619920" y="1718240"/>
                <a:chExt cx="2888000" cy="1003200"/>
              </a:xfrm>
            </p:grpSpPr>
            <p:grpSp>
              <p:nvGrpSpPr>
                <p:cNvPr id="741" name="Group 741"/>
                <p:cNvGrpSpPr/>
                <p:nvPr/>
              </p:nvGrpSpPr>
              <p:grpSpPr>
                <a:xfrm>
                  <a:off x="3619919" y="1718240"/>
                  <a:ext cx="412571" cy="1003200"/>
                  <a:chOff x="3619919" y="1718240"/>
                  <a:chExt cx="412571" cy="1003200"/>
                </a:xfrm>
              </p:grpSpPr>
              <p:sp>
                <p:nvSpPr>
                  <p:cNvPr id="1232" name="Freeform 1231"/>
                  <p:cNvSpPr/>
                  <p:nvPr/>
                </p:nvSpPr>
                <p:spPr>
                  <a:xfrm>
                    <a:off x="3619919" y="1718240"/>
                    <a:ext cx="412571" cy="10032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12571" h="1003200">
                        <a:moveTo>
                          <a:pt x="0" y="0"/>
                        </a:moveTo>
                        <a:lnTo>
                          <a:pt x="412571" y="0"/>
                        </a:lnTo>
                        <a:lnTo>
                          <a:pt x="412571" y="1003200"/>
                        </a:lnTo>
                        <a:lnTo>
                          <a:pt x="0" y="10032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FBFB"/>
                      </a:gs>
                      <a:gs pos="100000">
                        <a:srgbClr val="EFEFEF"/>
                      </a:gs>
                    </a:gsLst>
                    <a:lin ang="5400000" scaled="0"/>
                  </a:gradFill>
                  <a:ln w="7600" cap="flat">
                    <a:solidFill>
                      <a:srgbClr val="969696"/>
                    </a:solidFill>
                    <a:bevel/>
                  </a:ln>
                </p:spPr>
              </p:sp>
              <p:sp>
                <p:nvSpPr>
                  <p:cNvPr id="742" name="Text 742"/>
                  <p:cNvSpPr txBox="1"/>
                  <p:nvPr/>
                </p:nvSpPr>
                <p:spPr>
                  <a:xfrm rot="-5400000">
                    <a:off x="3324605" y="2013554"/>
                    <a:ext cx="1003200" cy="412571"/>
                  </a:xfrm>
                  <a:prstGeom prst="rect">
                    <a:avLst/>
                  </a:prstGeom>
                  <a:noFill/>
                </p:spPr>
                <p:txBody>
                  <a:bodyPr wrap="square" lIns="28000" tIns="18000" rIns="28000" bIns="18000" rtlCol="0" anchor="ctr"/>
                  <a:lstStyle/>
                  <a:p>
                    <a:pPr algn="ctr"/>
                    <a:r>
                      <a:rPr sz="1400" b="1" dirty="0" err="1">
                        <a:solidFill>
                          <a:srgbClr val="303030"/>
                        </a:solidFill>
                        <a:latin typeface="B Mitra"/>
                        <a:cs typeface="B Mitra" panose="00000400000000000000" pitchFamily="2" charset="-78"/>
                      </a:rPr>
                      <a:t>خیلی</a:t>
                    </a:r>
                    <a:r>
                      <a:rPr sz="1400" b="1" dirty="0">
                        <a:solidFill>
                          <a:srgbClr val="303030"/>
                        </a:solidFill>
                        <a:latin typeface="B Mitra"/>
                        <a:cs typeface="B Mitra" panose="00000400000000000000" pitchFamily="2" charset="-78"/>
                      </a:rPr>
                      <a:t> </a:t>
                    </a:r>
                    <a:r>
                      <a:rPr sz="1400" b="1" dirty="0" err="1">
                        <a:solidFill>
                          <a:srgbClr val="303030"/>
                        </a:solidFill>
                        <a:latin typeface="B Mitra"/>
                        <a:cs typeface="B Mitra" panose="00000400000000000000" pitchFamily="2" charset="-78"/>
                      </a:rPr>
                      <a:t>کم</a:t>
                    </a:r>
                    <a:endParaRPr sz="1400" b="1" dirty="0">
                      <a:solidFill>
                        <a:srgbClr val="303030"/>
                      </a:solidFill>
                      <a:latin typeface="B Mitra"/>
                      <a:cs typeface="B Mitra" panose="00000400000000000000" pitchFamily="2" charset="-78"/>
                    </a:endParaRPr>
                  </a:p>
                </p:txBody>
              </p:sp>
            </p:grpSp>
            <p:grpSp>
              <p:nvGrpSpPr>
                <p:cNvPr id="743" name="Group 743"/>
                <p:cNvGrpSpPr/>
                <p:nvPr/>
              </p:nvGrpSpPr>
              <p:grpSpPr>
                <a:xfrm>
                  <a:off x="4032491" y="1718240"/>
                  <a:ext cx="412571" cy="1003200"/>
                  <a:chOff x="4032491" y="1718240"/>
                  <a:chExt cx="412571" cy="1003200"/>
                </a:xfrm>
              </p:grpSpPr>
              <p:sp>
                <p:nvSpPr>
                  <p:cNvPr id="1233" name="Freeform 1232"/>
                  <p:cNvSpPr/>
                  <p:nvPr/>
                </p:nvSpPr>
                <p:spPr>
                  <a:xfrm>
                    <a:off x="4032491" y="1718240"/>
                    <a:ext cx="412571" cy="10032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12571" h="1003200">
                        <a:moveTo>
                          <a:pt x="0" y="0"/>
                        </a:moveTo>
                        <a:lnTo>
                          <a:pt x="412571" y="0"/>
                        </a:lnTo>
                        <a:lnTo>
                          <a:pt x="412571" y="1003200"/>
                        </a:lnTo>
                        <a:lnTo>
                          <a:pt x="0" y="10032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FBFB"/>
                      </a:gs>
                      <a:gs pos="100000">
                        <a:srgbClr val="EFEFEF"/>
                      </a:gs>
                    </a:gsLst>
                    <a:lin ang="5400000" scaled="0"/>
                  </a:gradFill>
                  <a:ln w="7600" cap="flat">
                    <a:solidFill>
                      <a:srgbClr val="969696"/>
                    </a:solidFill>
                    <a:bevel/>
                  </a:ln>
                </p:spPr>
              </p:sp>
              <p:sp>
                <p:nvSpPr>
                  <p:cNvPr id="744" name="Text 744"/>
                  <p:cNvSpPr txBox="1"/>
                  <p:nvPr/>
                </p:nvSpPr>
                <p:spPr>
                  <a:xfrm rot="-5400000">
                    <a:off x="3737177" y="2013554"/>
                    <a:ext cx="1003200" cy="412571"/>
                  </a:xfrm>
                  <a:prstGeom prst="rect">
                    <a:avLst/>
                  </a:prstGeom>
                  <a:noFill/>
                </p:spPr>
                <p:txBody>
                  <a:bodyPr wrap="square" lIns="28000" tIns="18000" rIns="28000" bIns="18000" rtlCol="0" anchor="ctr"/>
                  <a:lstStyle/>
                  <a:p>
                    <a:pPr algn="ctr"/>
                    <a:r>
                      <a:rPr sz="1400" b="1">
                        <a:solidFill>
                          <a:srgbClr val="303030"/>
                        </a:solidFill>
                        <a:latin typeface="B Mitra"/>
                        <a:cs typeface="B Mitra" panose="00000400000000000000" pitchFamily="2" charset="-78"/>
                      </a:rPr>
                      <a:t>کم</a:t>
                    </a:r>
                  </a:p>
                </p:txBody>
              </p:sp>
            </p:grpSp>
            <p:grpSp>
              <p:nvGrpSpPr>
                <p:cNvPr id="745" name="Group 745"/>
                <p:cNvGrpSpPr/>
                <p:nvPr/>
              </p:nvGrpSpPr>
              <p:grpSpPr>
                <a:xfrm>
                  <a:off x="4445062" y="1718240"/>
                  <a:ext cx="412571" cy="1003200"/>
                  <a:chOff x="4445062" y="1718240"/>
                  <a:chExt cx="412571" cy="1003200"/>
                </a:xfrm>
              </p:grpSpPr>
              <p:sp>
                <p:nvSpPr>
                  <p:cNvPr id="1234" name="Freeform 1233"/>
                  <p:cNvSpPr/>
                  <p:nvPr/>
                </p:nvSpPr>
                <p:spPr>
                  <a:xfrm>
                    <a:off x="4445062" y="1718240"/>
                    <a:ext cx="412571" cy="10032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12571" h="1003200">
                        <a:moveTo>
                          <a:pt x="0" y="0"/>
                        </a:moveTo>
                        <a:lnTo>
                          <a:pt x="412571" y="0"/>
                        </a:lnTo>
                        <a:lnTo>
                          <a:pt x="412571" y="1003200"/>
                        </a:lnTo>
                        <a:lnTo>
                          <a:pt x="0" y="10032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FBFB"/>
                      </a:gs>
                      <a:gs pos="100000">
                        <a:srgbClr val="EFEFEF"/>
                      </a:gs>
                    </a:gsLst>
                    <a:lin ang="5400000" scaled="0"/>
                  </a:gradFill>
                  <a:ln w="7600" cap="flat">
                    <a:solidFill>
                      <a:srgbClr val="969696"/>
                    </a:solidFill>
                    <a:bevel/>
                  </a:ln>
                </p:spPr>
              </p:sp>
              <p:sp>
                <p:nvSpPr>
                  <p:cNvPr id="746" name="Text 746"/>
                  <p:cNvSpPr txBox="1"/>
                  <p:nvPr/>
                </p:nvSpPr>
                <p:spPr>
                  <a:xfrm rot="-5400000">
                    <a:off x="4149748" y="2013554"/>
                    <a:ext cx="1003200" cy="412571"/>
                  </a:xfrm>
                  <a:prstGeom prst="rect">
                    <a:avLst/>
                  </a:prstGeom>
                  <a:noFill/>
                </p:spPr>
                <p:txBody>
                  <a:bodyPr wrap="square" lIns="28000" tIns="18000" rIns="28000" bIns="18000" rtlCol="0" anchor="ctr"/>
                  <a:lstStyle/>
                  <a:p>
                    <a:pPr algn="ctr"/>
                    <a:r>
                      <a:rPr sz="1400" b="1">
                        <a:solidFill>
                          <a:srgbClr val="303030"/>
                        </a:solidFill>
                        <a:latin typeface="B Mitra"/>
                        <a:cs typeface="B Mitra" panose="00000400000000000000" pitchFamily="2" charset="-78"/>
                      </a:rPr>
                      <a:t>متوسط</a:t>
                    </a:r>
                  </a:p>
                </p:txBody>
              </p:sp>
            </p:grpSp>
            <p:grpSp>
              <p:nvGrpSpPr>
                <p:cNvPr id="747" name="Group 747"/>
                <p:cNvGrpSpPr/>
                <p:nvPr/>
              </p:nvGrpSpPr>
              <p:grpSpPr>
                <a:xfrm>
                  <a:off x="4857633" y="1718240"/>
                  <a:ext cx="412571" cy="1003200"/>
                  <a:chOff x="4857633" y="1718240"/>
                  <a:chExt cx="412571" cy="1003200"/>
                </a:xfrm>
              </p:grpSpPr>
              <p:sp>
                <p:nvSpPr>
                  <p:cNvPr id="1235" name="Freeform 1234"/>
                  <p:cNvSpPr/>
                  <p:nvPr/>
                </p:nvSpPr>
                <p:spPr>
                  <a:xfrm>
                    <a:off x="4857633" y="1718240"/>
                    <a:ext cx="412571" cy="10032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12571" h="1003200">
                        <a:moveTo>
                          <a:pt x="0" y="0"/>
                        </a:moveTo>
                        <a:lnTo>
                          <a:pt x="412571" y="0"/>
                        </a:lnTo>
                        <a:lnTo>
                          <a:pt x="412571" y="1003200"/>
                        </a:lnTo>
                        <a:lnTo>
                          <a:pt x="0" y="10032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FBFB"/>
                      </a:gs>
                      <a:gs pos="100000">
                        <a:srgbClr val="EFEFEF"/>
                      </a:gs>
                    </a:gsLst>
                    <a:lin ang="5400000" scaled="0"/>
                  </a:gradFill>
                  <a:ln w="7600" cap="flat">
                    <a:solidFill>
                      <a:srgbClr val="969696"/>
                    </a:solidFill>
                    <a:bevel/>
                  </a:ln>
                </p:spPr>
              </p:sp>
              <p:sp>
                <p:nvSpPr>
                  <p:cNvPr id="748" name="Text 748"/>
                  <p:cNvSpPr txBox="1"/>
                  <p:nvPr/>
                </p:nvSpPr>
                <p:spPr>
                  <a:xfrm rot="-5400000">
                    <a:off x="4562319" y="2013554"/>
                    <a:ext cx="1003200" cy="412571"/>
                  </a:xfrm>
                  <a:prstGeom prst="rect">
                    <a:avLst/>
                  </a:prstGeom>
                  <a:noFill/>
                </p:spPr>
                <p:txBody>
                  <a:bodyPr wrap="square" lIns="28000" tIns="18000" rIns="28000" bIns="18000" rtlCol="0" anchor="ctr"/>
                  <a:lstStyle/>
                  <a:p>
                    <a:pPr algn="ctr"/>
                    <a:r>
                      <a:rPr sz="1400" b="1">
                        <a:solidFill>
                          <a:srgbClr val="303030"/>
                        </a:solidFill>
                        <a:latin typeface="B Mitra"/>
                        <a:cs typeface="B Mitra" panose="00000400000000000000" pitchFamily="2" charset="-78"/>
                      </a:rPr>
                      <a:t>زیاد</a:t>
                    </a:r>
                  </a:p>
                </p:txBody>
              </p:sp>
            </p:grpSp>
            <p:grpSp>
              <p:nvGrpSpPr>
                <p:cNvPr id="749" name="Group 749"/>
                <p:cNvGrpSpPr/>
                <p:nvPr/>
              </p:nvGrpSpPr>
              <p:grpSpPr>
                <a:xfrm>
                  <a:off x="5270204" y="1718240"/>
                  <a:ext cx="412571" cy="1003200"/>
                  <a:chOff x="5270204" y="1718240"/>
                  <a:chExt cx="412571" cy="1003200"/>
                </a:xfrm>
              </p:grpSpPr>
              <p:sp>
                <p:nvSpPr>
                  <p:cNvPr id="1236" name="Freeform 1235"/>
                  <p:cNvSpPr/>
                  <p:nvPr/>
                </p:nvSpPr>
                <p:spPr>
                  <a:xfrm>
                    <a:off x="5270204" y="1718240"/>
                    <a:ext cx="412571" cy="10032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12571" h="1003200">
                        <a:moveTo>
                          <a:pt x="0" y="0"/>
                        </a:moveTo>
                        <a:lnTo>
                          <a:pt x="412571" y="0"/>
                        </a:lnTo>
                        <a:lnTo>
                          <a:pt x="412571" y="1003200"/>
                        </a:lnTo>
                        <a:lnTo>
                          <a:pt x="0" y="10032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FBFB"/>
                      </a:gs>
                      <a:gs pos="100000">
                        <a:srgbClr val="EFEFEF"/>
                      </a:gs>
                    </a:gsLst>
                    <a:lin ang="5400000" scaled="0"/>
                  </a:gradFill>
                  <a:ln w="7600" cap="flat">
                    <a:solidFill>
                      <a:srgbClr val="969696"/>
                    </a:solidFill>
                    <a:bevel/>
                  </a:ln>
                </p:spPr>
              </p:sp>
              <p:sp>
                <p:nvSpPr>
                  <p:cNvPr id="750" name="Text 750"/>
                  <p:cNvSpPr txBox="1"/>
                  <p:nvPr/>
                </p:nvSpPr>
                <p:spPr>
                  <a:xfrm rot="-5400000">
                    <a:off x="4974890" y="2013554"/>
                    <a:ext cx="1003200" cy="412571"/>
                  </a:xfrm>
                  <a:prstGeom prst="rect">
                    <a:avLst/>
                  </a:prstGeom>
                  <a:noFill/>
                </p:spPr>
                <p:txBody>
                  <a:bodyPr wrap="square" lIns="28000" tIns="18000" rIns="28000" bIns="18000" rtlCol="0" anchor="ctr"/>
                  <a:lstStyle/>
                  <a:p>
                    <a:pPr algn="ctr"/>
                    <a:r>
                      <a:rPr sz="1400" b="1">
                        <a:solidFill>
                          <a:srgbClr val="303030"/>
                        </a:solidFill>
                        <a:latin typeface="B Mitra"/>
                        <a:cs typeface="B Mitra" panose="00000400000000000000" pitchFamily="2" charset="-78"/>
                      </a:rPr>
                      <a:t>خیلی زیاد </a:t>
                    </a:r>
                  </a:p>
                </p:txBody>
              </p:sp>
            </p:grpSp>
          </p:grpSp>
        </p:grpSp>
        <p:sp>
          <p:nvSpPr>
            <p:cNvPr id="751" name="Text 751"/>
            <p:cNvSpPr txBox="1"/>
            <p:nvPr/>
          </p:nvSpPr>
          <p:spPr>
            <a:xfrm>
              <a:off x="2498738" y="1582961"/>
              <a:ext cx="1159182" cy="1138480"/>
            </a:xfrm>
            <a:prstGeom prst="rect">
              <a:avLst/>
            </a:prstGeom>
            <a:noFill/>
          </p:spPr>
          <p:txBody>
            <a:bodyPr wrap="square" lIns="28000" tIns="18000" rIns="28000" bIns="18000" rtlCol="0" anchor="ctr"/>
            <a:lstStyle/>
            <a:p>
              <a:pPr algn="ctr"/>
              <a:r>
                <a:rPr lang="fa-IR" sz="2400" b="1" dirty="0">
                  <a:solidFill>
                    <a:srgbClr val="FF0000"/>
                  </a:solidFill>
                  <a:latin typeface="B Mitra"/>
                  <a:cs typeface="B Mitra" panose="00000400000000000000" pitchFamily="2" charset="-78"/>
                </a:rPr>
                <a:t>نمونه‌ای از فرم پرسشنامه در وب‌سایت جایزه قابل‌دستیابی است. </a:t>
              </a:r>
              <a:endParaRPr lang="fa-IR" sz="2400" b="1" dirty="0">
                <a:solidFill>
                  <a:srgbClr val="FF0000"/>
                </a:solidFill>
                <a:latin typeface="B Mitra"/>
                <a:cs typeface="B Mitra" panose="00000400000000000000" pitchFamily="2" charset="-78"/>
              </a:endParaRPr>
            </a:p>
          </p:txBody>
        </p:sp>
        <p:grpSp>
          <p:nvGrpSpPr>
            <p:cNvPr id="2102" name="Complete or Cancel"/>
            <p:cNvGrpSpPr/>
            <p:nvPr/>
          </p:nvGrpSpPr>
          <p:grpSpPr>
            <a:xfrm>
              <a:off x="3750205" y="2900800"/>
              <a:ext cx="152000" cy="152000"/>
              <a:chOff x="3750205" y="2900800"/>
              <a:chExt cx="152000" cy="152000"/>
            </a:xfrm>
          </p:grpSpPr>
          <p:grpSp>
            <p:nvGrpSpPr>
              <p:cNvPr id="2110" name="Completed"/>
              <p:cNvGrpSpPr/>
              <p:nvPr/>
            </p:nvGrpSpPr>
            <p:grpSpPr>
              <a:xfrm>
                <a:off x="3750157" y="2900764"/>
                <a:ext cx="148528" cy="145894"/>
                <a:chOff x="3750157" y="2900764"/>
                <a:chExt cx="148528" cy="145894"/>
              </a:xfrm>
            </p:grpSpPr>
            <p:sp>
              <p:nvSpPr>
                <p:cNvPr id="2111" name="Freeform 2110"/>
                <p:cNvSpPr/>
                <p:nvPr/>
              </p:nvSpPr>
              <p:spPr>
                <a:xfrm>
                  <a:off x="3750157" y="2900764"/>
                  <a:ext cx="148528" cy="14589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8528" h="145894">
                      <a:moveTo>
                        <a:pt x="0" y="93020"/>
                      </a:moveTo>
                      <a:cubicBezTo>
                        <a:pt x="19532" y="80370"/>
                        <a:pt x="41235" y="67719"/>
                        <a:pt x="41235" y="67719"/>
                      </a:cubicBezTo>
                      <a:cubicBezTo>
                        <a:pt x="41235" y="67719"/>
                        <a:pt x="54257" y="95253"/>
                        <a:pt x="60044" y="107904"/>
                      </a:cubicBezTo>
                      <a:cubicBezTo>
                        <a:pt x="73066" y="72947"/>
                        <a:pt x="110683" y="14883"/>
                        <a:pt x="142514" y="0"/>
                      </a:cubicBezTo>
                      <a:cubicBezTo>
                        <a:pt x="140344" y="11162"/>
                        <a:pt x="140529" y="39582"/>
                        <a:pt x="148528" y="56698"/>
                      </a:cubicBezTo>
                      <a:cubicBezTo>
                        <a:pt x="131684" y="66363"/>
                        <a:pt x="92598" y="90788"/>
                        <a:pt x="62938" y="145894"/>
                      </a:cubicBezTo>
                      <a:cubicBezTo>
                        <a:pt x="43405" y="120554"/>
                        <a:pt x="17362" y="98974"/>
                        <a:pt x="0" y="93020"/>
                      </a:cubicBezTo>
                      <a:close/>
                    </a:path>
                  </a:pathLst>
                </a:custGeom>
                <a:solidFill>
                  <a:srgbClr val="FF1418"/>
                </a:solidFill>
                <a:ln w="7600" cap="flat">
                  <a:noFill/>
                  <a:bevel/>
                </a:ln>
              </p:spPr>
            </p:sp>
            <p:sp>
              <p:nvSpPr>
                <p:cNvPr id="2112" name="Freeform 2111"/>
                <p:cNvSpPr/>
                <p:nvPr/>
              </p:nvSpPr>
              <p:spPr>
                <a:xfrm>
                  <a:off x="3823941" y="2913361"/>
                  <a:ext cx="64649" cy="8095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4649" h="80956">
                      <a:moveTo>
                        <a:pt x="0" y="78370"/>
                      </a:moveTo>
                      <a:cubicBezTo>
                        <a:pt x="7353" y="63152"/>
                        <a:pt x="40722" y="13969"/>
                        <a:pt x="60901" y="0"/>
                      </a:cubicBezTo>
                      <a:cubicBezTo>
                        <a:pt x="59146" y="8438"/>
                        <a:pt x="58134" y="27053"/>
                        <a:pt x="64649" y="39990"/>
                      </a:cubicBezTo>
                      <a:cubicBezTo>
                        <a:pt x="55604" y="43032"/>
                        <a:pt x="17145" y="80956"/>
                        <a:pt x="17145" y="80956"/>
                      </a:cubicBezTo>
                      <a:lnTo>
                        <a:pt x="0" y="7837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FFFF"/>
                    </a:gs>
                    <a:gs pos="50000">
                      <a:srgbClr val="FFFFFF">
                        <a:alpha val="40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0"/>
                </a:gradFill>
                <a:ln w="7600" cap="flat">
                  <a:noFill/>
                  <a:bevel/>
                </a:ln>
              </p:spPr>
            </p:sp>
            <p:sp>
              <p:nvSpPr>
                <p:cNvPr id="2113" name="Freeform 2112"/>
                <p:cNvSpPr/>
                <p:nvPr/>
              </p:nvSpPr>
              <p:spPr>
                <a:xfrm>
                  <a:off x="3762777" y="2978827"/>
                  <a:ext cx="41553" cy="353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553" h="35362">
                      <a:moveTo>
                        <a:pt x="0" y="14689"/>
                      </a:moveTo>
                      <a:cubicBezTo>
                        <a:pt x="15702" y="5127"/>
                        <a:pt x="25429" y="0"/>
                        <a:pt x="25429" y="0"/>
                      </a:cubicBezTo>
                      <a:cubicBezTo>
                        <a:pt x="25429" y="0"/>
                        <a:pt x="34024" y="14648"/>
                        <a:pt x="41120" y="27037"/>
                      </a:cubicBezTo>
                      <a:cubicBezTo>
                        <a:pt x="43655" y="31462"/>
                        <a:pt x="34368" y="39683"/>
                        <a:pt x="26623" y="32595"/>
                      </a:cubicBezTo>
                      <a:cubicBezTo>
                        <a:pt x="17091" y="23871"/>
                        <a:pt x="7695" y="17172"/>
                        <a:pt x="0" y="1468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/>
                    </a:gs>
                    <a:gs pos="50000">
                      <a:srgbClr val="FFFFFF">
                        <a:alpha val="40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0"/>
                </a:gradFill>
                <a:ln w="7600" cap="flat">
                  <a:noFill/>
                  <a:bevel/>
                </a:ln>
              </p:spPr>
            </p:sp>
          </p:grpSp>
        </p:grpSp>
        <p:grpSp>
          <p:nvGrpSpPr>
            <p:cNvPr id="2126" name="Complete or Cancel"/>
            <p:cNvGrpSpPr/>
            <p:nvPr/>
          </p:nvGrpSpPr>
          <p:grpSpPr>
            <a:xfrm>
              <a:off x="3750205" y="3241280"/>
              <a:ext cx="152000" cy="152000"/>
              <a:chOff x="3750205" y="3241280"/>
              <a:chExt cx="152000" cy="152000"/>
            </a:xfrm>
          </p:grpSpPr>
          <p:grpSp>
            <p:nvGrpSpPr>
              <p:cNvPr id="2134" name="Completed"/>
              <p:cNvGrpSpPr/>
              <p:nvPr/>
            </p:nvGrpSpPr>
            <p:grpSpPr>
              <a:xfrm>
                <a:off x="3750157" y="3241244"/>
                <a:ext cx="148528" cy="145894"/>
                <a:chOff x="3750157" y="3241244"/>
                <a:chExt cx="148528" cy="145894"/>
              </a:xfrm>
            </p:grpSpPr>
            <p:sp>
              <p:nvSpPr>
                <p:cNvPr id="2135" name="Freeform 2134"/>
                <p:cNvSpPr/>
                <p:nvPr/>
              </p:nvSpPr>
              <p:spPr>
                <a:xfrm>
                  <a:off x="3750157" y="3241244"/>
                  <a:ext cx="148528" cy="14589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8528" h="145894">
                      <a:moveTo>
                        <a:pt x="0" y="93020"/>
                      </a:moveTo>
                      <a:cubicBezTo>
                        <a:pt x="19532" y="80370"/>
                        <a:pt x="41235" y="67719"/>
                        <a:pt x="41235" y="67719"/>
                      </a:cubicBezTo>
                      <a:cubicBezTo>
                        <a:pt x="41235" y="67719"/>
                        <a:pt x="54257" y="95253"/>
                        <a:pt x="60044" y="107904"/>
                      </a:cubicBezTo>
                      <a:cubicBezTo>
                        <a:pt x="73066" y="72947"/>
                        <a:pt x="110683" y="14883"/>
                        <a:pt x="142514" y="0"/>
                      </a:cubicBezTo>
                      <a:cubicBezTo>
                        <a:pt x="140344" y="11162"/>
                        <a:pt x="140529" y="39582"/>
                        <a:pt x="148528" y="56698"/>
                      </a:cubicBezTo>
                      <a:cubicBezTo>
                        <a:pt x="131684" y="66363"/>
                        <a:pt x="92598" y="90788"/>
                        <a:pt x="62938" y="145894"/>
                      </a:cubicBezTo>
                      <a:cubicBezTo>
                        <a:pt x="43405" y="120554"/>
                        <a:pt x="17362" y="98974"/>
                        <a:pt x="0" y="93020"/>
                      </a:cubicBezTo>
                      <a:close/>
                    </a:path>
                  </a:pathLst>
                </a:custGeom>
                <a:solidFill>
                  <a:srgbClr val="FF1418"/>
                </a:solidFill>
                <a:ln w="7600" cap="flat">
                  <a:noFill/>
                  <a:bevel/>
                </a:ln>
              </p:spPr>
            </p:sp>
            <p:sp>
              <p:nvSpPr>
                <p:cNvPr id="2136" name="Freeform 2135"/>
                <p:cNvSpPr/>
                <p:nvPr/>
              </p:nvSpPr>
              <p:spPr>
                <a:xfrm>
                  <a:off x="3823941" y="3253841"/>
                  <a:ext cx="64649" cy="8095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4649" h="80956">
                      <a:moveTo>
                        <a:pt x="0" y="78370"/>
                      </a:moveTo>
                      <a:cubicBezTo>
                        <a:pt x="7353" y="63152"/>
                        <a:pt x="40722" y="13969"/>
                        <a:pt x="60901" y="0"/>
                      </a:cubicBezTo>
                      <a:cubicBezTo>
                        <a:pt x="59146" y="8438"/>
                        <a:pt x="58134" y="27053"/>
                        <a:pt x="64649" y="39990"/>
                      </a:cubicBezTo>
                      <a:cubicBezTo>
                        <a:pt x="55604" y="43032"/>
                        <a:pt x="17145" y="80956"/>
                        <a:pt x="17145" y="80956"/>
                      </a:cubicBezTo>
                      <a:lnTo>
                        <a:pt x="0" y="7837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FFFF"/>
                    </a:gs>
                    <a:gs pos="50000">
                      <a:srgbClr val="FFFFFF">
                        <a:alpha val="40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0"/>
                </a:gradFill>
                <a:ln w="7600" cap="flat">
                  <a:noFill/>
                  <a:bevel/>
                </a:ln>
              </p:spPr>
            </p:sp>
            <p:sp>
              <p:nvSpPr>
                <p:cNvPr id="2137" name="Freeform 2136"/>
                <p:cNvSpPr/>
                <p:nvPr/>
              </p:nvSpPr>
              <p:spPr>
                <a:xfrm>
                  <a:off x="3762777" y="3319307"/>
                  <a:ext cx="41553" cy="353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553" h="35362">
                      <a:moveTo>
                        <a:pt x="0" y="14689"/>
                      </a:moveTo>
                      <a:cubicBezTo>
                        <a:pt x="15702" y="5127"/>
                        <a:pt x="25429" y="0"/>
                        <a:pt x="25429" y="0"/>
                      </a:cubicBezTo>
                      <a:cubicBezTo>
                        <a:pt x="25429" y="0"/>
                        <a:pt x="34024" y="14648"/>
                        <a:pt x="41120" y="27037"/>
                      </a:cubicBezTo>
                      <a:cubicBezTo>
                        <a:pt x="43655" y="31462"/>
                        <a:pt x="34368" y="39683"/>
                        <a:pt x="26623" y="32595"/>
                      </a:cubicBezTo>
                      <a:cubicBezTo>
                        <a:pt x="17091" y="23871"/>
                        <a:pt x="7695" y="17172"/>
                        <a:pt x="0" y="1468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/>
                    </a:gs>
                    <a:gs pos="50000">
                      <a:srgbClr val="FFFFFF">
                        <a:alpha val="40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0"/>
                </a:gradFill>
                <a:ln w="7600" cap="flat">
                  <a:noFill/>
                  <a:bevel/>
                </a:ln>
              </p:spPr>
            </p:sp>
          </p:grpSp>
        </p:grpSp>
        <p:grpSp>
          <p:nvGrpSpPr>
            <p:cNvPr id="2162" name="Complete or Cancel"/>
            <p:cNvGrpSpPr/>
            <p:nvPr/>
          </p:nvGrpSpPr>
          <p:grpSpPr>
            <a:xfrm>
              <a:off x="4162777" y="3071040"/>
              <a:ext cx="152000" cy="152000"/>
              <a:chOff x="4162777" y="3071040"/>
              <a:chExt cx="152000" cy="152000"/>
            </a:xfrm>
          </p:grpSpPr>
          <p:grpSp>
            <p:nvGrpSpPr>
              <p:cNvPr id="2170" name="Completed"/>
              <p:cNvGrpSpPr/>
              <p:nvPr/>
            </p:nvGrpSpPr>
            <p:grpSpPr>
              <a:xfrm>
                <a:off x="4162728" y="3071004"/>
                <a:ext cx="148528" cy="145894"/>
                <a:chOff x="4162728" y="3071004"/>
                <a:chExt cx="148528" cy="145894"/>
              </a:xfrm>
            </p:grpSpPr>
            <p:sp>
              <p:nvSpPr>
                <p:cNvPr id="2171" name="Freeform 2170"/>
                <p:cNvSpPr/>
                <p:nvPr/>
              </p:nvSpPr>
              <p:spPr>
                <a:xfrm>
                  <a:off x="4162728" y="3071004"/>
                  <a:ext cx="148528" cy="14589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8528" h="145894">
                      <a:moveTo>
                        <a:pt x="0" y="93020"/>
                      </a:moveTo>
                      <a:cubicBezTo>
                        <a:pt x="19532" y="80370"/>
                        <a:pt x="41235" y="67719"/>
                        <a:pt x="41235" y="67719"/>
                      </a:cubicBezTo>
                      <a:cubicBezTo>
                        <a:pt x="41235" y="67719"/>
                        <a:pt x="54257" y="95253"/>
                        <a:pt x="60044" y="107904"/>
                      </a:cubicBezTo>
                      <a:cubicBezTo>
                        <a:pt x="73066" y="72947"/>
                        <a:pt x="110683" y="14883"/>
                        <a:pt x="142514" y="0"/>
                      </a:cubicBezTo>
                      <a:cubicBezTo>
                        <a:pt x="140344" y="11162"/>
                        <a:pt x="140529" y="39582"/>
                        <a:pt x="148528" y="56698"/>
                      </a:cubicBezTo>
                      <a:cubicBezTo>
                        <a:pt x="131684" y="66363"/>
                        <a:pt x="92598" y="90788"/>
                        <a:pt x="62938" y="145894"/>
                      </a:cubicBezTo>
                      <a:cubicBezTo>
                        <a:pt x="43405" y="120554"/>
                        <a:pt x="17362" y="98974"/>
                        <a:pt x="0" y="93020"/>
                      </a:cubicBezTo>
                      <a:close/>
                    </a:path>
                  </a:pathLst>
                </a:custGeom>
                <a:solidFill>
                  <a:srgbClr val="FF1418"/>
                </a:solidFill>
                <a:ln w="7600" cap="flat">
                  <a:noFill/>
                  <a:bevel/>
                </a:ln>
              </p:spPr>
            </p:sp>
            <p:sp>
              <p:nvSpPr>
                <p:cNvPr id="2172" name="Freeform 2171"/>
                <p:cNvSpPr/>
                <p:nvPr/>
              </p:nvSpPr>
              <p:spPr>
                <a:xfrm>
                  <a:off x="4236512" y="3083601"/>
                  <a:ext cx="64649" cy="8095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4649" h="80956">
                      <a:moveTo>
                        <a:pt x="0" y="78370"/>
                      </a:moveTo>
                      <a:cubicBezTo>
                        <a:pt x="7353" y="63152"/>
                        <a:pt x="40722" y="13969"/>
                        <a:pt x="60901" y="0"/>
                      </a:cubicBezTo>
                      <a:cubicBezTo>
                        <a:pt x="59146" y="8438"/>
                        <a:pt x="58134" y="27053"/>
                        <a:pt x="64649" y="39990"/>
                      </a:cubicBezTo>
                      <a:cubicBezTo>
                        <a:pt x="55604" y="43032"/>
                        <a:pt x="17145" y="80956"/>
                        <a:pt x="17145" y="80956"/>
                      </a:cubicBezTo>
                      <a:lnTo>
                        <a:pt x="0" y="7837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FFFF"/>
                    </a:gs>
                    <a:gs pos="50000">
                      <a:srgbClr val="FFFFFF">
                        <a:alpha val="40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0"/>
                </a:gradFill>
                <a:ln w="7600" cap="flat">
                  <a:noFill/>
                  <a:bevel/>
                </a:ln>
              </p:spPr>
            </p:sp>
            <p:sp>
              <p:nvSpPr>
                <p:cNvPr id="2173" name="Freeform 2172"/>
                <p:cNvSpPr/>
                <p:nvPr/>
              </p:nvSpPr>
              <p:spPr>
                <a:xfrm>
                  <a:off x="4175349" y="3149067"/>
                  <a:ext cx="41553" cy="353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553" h="35362">
                      <a:moveTo>
                        <a:pt x="0" y="14689"/>
                      </a:moveTo>
                      <a:cubicBezTo>
                        <a:pt x="15702" y="5127"/>
                        <a:pt x="25429" y="0"/>
                        <a:pt x="25429" y="0"/>
                      </a:cubicBezTo>
                      <a:cubicBezTo>
                        <a:pt x="25429" y="0"/>
                        <a:pt x="34024" y="14648"/>
                        <a:pt x="41120" y="27037"/>
                      </a:cubicBezTo>
                      <a:cubicBezTo>
                        <a:pt x="43655" y="31462"/>
                        <a:pt x="34368" y="39683"/>
                        <a:pt x="26623" y="32595"/>
                      </a:cubicBezTo>
                      <a:cubicBezTo>
                        <a:pt x="17091" y="23871"/>
                        <a:pt x="7695" y="17172"/>
                        <a:pt x="0" y="1468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/>
                    </a:gs>
                    <a:gs pos="50000">
                      <a:srgbClr val="FFFFFF">
                        <a:alpha val="40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0"/>
                </a:gradFill>
                <a:ln w="7600" cap="flat">
                  <a:noFill/>
                  <a:bevel/>
                </a:ln>
              </p:spPr>
            </p:sp>
          </p:grpSp>
        </p:grpSp>
        <p:grpSp>
          <p:nvGrpSpPr>
            <p:cNvPr id="2174" name="Complete or Cancel"/>
            <p:cNvGrpSpPr/>
            <p:nvPr/>
          </p:nvGrpSpPr>
          <p:grpSpPr>
            <a:xfrm>
              <a:off x="4162777" y="3411520"/>
              <a:ext cx="152000" cy="152000"/>
              <a:chOff x="4162777" y="3411520"/>
              <a:chExt cx="152000" cy="152000"/>
            </a:xfrm>
          </p:grpSpPr>
          <p:grpSp>
            <p:nvGrpSpPr>
              <p:cNvPr id="2182" name="Completed"/>
              <p:cNvGrpSpPr/>
              <p:nvPr/>
            </p:nvGrpSpPr>
            <p:grpSpPr>
              <a:xfrm>
                <a:off x="4162728" y="3411484"/>
                <a:ext cx="148528" cy="145894"/>
                <a:chOff x="4162728" y="3411484"/>
                <a:chExt cx="148528" cy="145894"/>
              </a:xfrm>
            </p:grpSpPr>
            <p:sp>
              <p:nvSpPr>
                <p:cNvPr id="2183" name="Freeform 2182"/>
                <p:cNvSpPr/>
                <p:nvPr/>
              </p:nvSpPr>
              <p:spPr>
                <a:xfrm>
                  <a:off x="4162728" y="3411484"/>
                  <a:ext cx="148528" cy="14589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8528" h="145894">
                      <a:moveTo>
                        <a:pt x="0" y="93020"/>
                      </a:moveTo>
                      <a:cubicBezTo>
                        <a:pt x="19532" y="80370"/>
                        <a:pt x="41235" y="67719"/>
                        <a:pt x="41235" y="67719"/>
                      </a:cubicBezTo>
                      <a:cubicBezTo>
                        <a:pt x="41235" y="67719"/>
                        <a:pt x="54257" y="95253"/>
                        <a:pt x="60044" y="107904"/>
                      </a:cubicBezTo>
                      <a:cubicBezTo>
                        <a:pt x="73066" y="72947"/>
                        <a:pt x="110683" y="14883"/>
                        <a:pt x="142514" y="0"/>
                      </a:cubicBezTo>
                      <a:cubicBezTo>
                        <a:pt x="140344" y="11162"/>
                        <a:pt x="140529" y="39582"/>
                        <a:pt x="148528" y="56698"/>
                      </a:cubicBezTo>
                      <a:cubicBezTo>
                        <a:pt x="131684" y="66363"/>
                        <a:pt x="92598" y="90788"/>
                        <a:pt x="62938" y="145894"/>
                      </a:cubicBezTo>
                      <a:cubicBezTo>
                        <a:pt x="43405" y="120554"/>
                        <a:pt x="17362" y="98974"/>
                        <a:pt x="0" y="93020"/>
                      </a:cubicBezTo>
                      <a:close/>
                    </a:path>
                  </a:pathLst>
                </a:custGeom>
                <a:solidFill>
                  <a:srgbClr val="FF1418"/>
                </a:solidFill>
                <a:ln w="7600" cap="flat">
                  <a:noFill/>
                  <a:bevel/>
                </a:ln>
              </p:spPr>
            </p:sp>
            <p:sp>
              <p:nvSpPr>
                <p:cNvPr id="2184" name="Freeform 2183"/>
                <p:cNvSpPr/>
                <p:nvPr/>
              </p:nvSpPr>
              <p:spPr>
                <a:xfrm>
                  <a:off x="4236512" y="3424082"/>
                  <a:ext cx="64649" cy="8095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4649" h="80956">
                      <a:moveTo>
                        <a:pt x="0" y="78370"/>
                      </a:moveTo>
                      <a:cubicBezTo>
                        <a:pt x="7353" y="63152"/>
                        <a:pt x="40722" y="13969"/>
                        <a:pt x="60901" y="0"/>
                      </a:cubicBezTo>
                      <a:cubicBezTo>
                        <a:pt x="59146" y="8438"/>
                        <a:pt x="58134" y="27053"/>
                        <a:pt x="64649" y="39990"/>
                      </a:cubicBezTo>
                      <a:cubicBezTo>
                        <a:pt x="55604" y="43032"/>
                        <a:pt x="17145" y="80956"/>
                        <a:pt x="17145" y="80956"/>
                      </a:cubicBezTo>
                      <a:lnTo>
                        <a:pt x="0" y="7837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FFFF"/>
                    </a:gs>
                    <a:gs pos="50000">
                      <a:srgbClr val="FFFFFF">
                        <a:alpha val="40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0"/>
                </a:gradFill>
                <a:ln w="7600" cap="flat">
                  <a:noFill/>
                  <a:bevel/>
                </a:ln>
              </p:spPr>
            </p:sp>
            <p:sp>
              <p:nvSpPr>
                <p:cNvPr id="2185" name="Freeform 2184"/>
                <p:cNvSpPr/>
                <p:nvPr/>
              </p:nvSpPr>
              <p:spPr>
                <a:xfrm>
                  <a:off x="4175349" y="3489547"/>
                  <a:ext cx="41553" cy="353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553" h="35362">
                      <a:moveTo>
                        <a:pt x="0" y="14689"/>
                      </a:moveTo>
                      <a:cubicBezTo>
                        <a:pt x="15702" y="5127"/>
                        <a:pt x="25429" y="0"/>
                        <a:pt x="25429" y="0"/>
                      </a:cubicBezTo>
                      <a:cubicBezTo>
                        <a:pt x="25429" y="0"/>
                        <a:pt x="34024" y="14648"/>
                        <a:pt x="41120" y="27037"/>
                      </a:cubicBezTo>
                      <a:cubicBezTo>
                        <a:pt x="43655" y="31462"/>
                        <a:pt x="34368" y="39683"/>
                        <a:pt x="26623" y="32595"/>
                      </a:cubicBezTo>
                      <a:cubicBezTo>
                        <a:pt x="17091" y="23871"/>
                        <a:pt x="7695" y="17172"/>
                        <a:pt x="0" y="1468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/>
                    </a:gs>
                    <a:gs pos="50000">
                      <a:srgbClr val="FFFFFF">
                        <a:alpha val="40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0"/>
                </a:gradFill>
                <a:ln w="7600" cap="flat">
                  <a:noFill/>
                  <a:bevel/>
                </a:ln>
              </p:spPr>
            </p:sp>
          </p:grpSp>
        </p:grpSp>
        <p:grpSp>
          <p:nvGrpSpPr>
            <p:cNvPr id="2210" name="Complete or Cancel"/>
            <p:cNvGrpSpPr/>
            <p:nvPr/>
          </p:nvGrpSpPr>
          <p:grpSpPr>
            <a:xfrm>
              <a:off x="4575348" y="4092480"/>
              <a:ext cx="152000" cy="152000"/>
              <a:chOff x="4575348" y="4092480"/>
              <a:chExt cx="152000" cy="152000"/>
            </a:xfrm>
          </p:grpSpPr>
          <p:grpSp>
            <p:nvGrpSpPr>
              <p:cNvPr id="2218" name="Completed"/>
              <p:cNvGrpSpPr/>
              <p:nvPr/>
            </p:nvGrpSpPr>
            <p:grpSpPr>
              <a:xfrm>
                <a:off x="4575299" y="4092444"/>
                <a:ext cx="148528" cy="145894"/>
                <a:chOff x="4575299" y="4092444"/>
                <a:chExt cx="148528" cy="145894"/>
              </a:xfrm>
            </p:grpSpPr>
            <p:sp>
              <p:nvSpPr>
                <p:cNvPr id="2219" name="Freeform 2218"/>
                <p:cNvSpPr/>
                <p:nvPr/>
              </p:nvSpPr>
              <p:spPr>
                <a:xfrm>
                  <a:off x="4575299" y="4092444"/>
                  <a:ext cx="148528" cy="14589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8528" h="145894">
                      <a:moveTo>
                        <a:pt x="0" y="93020"/>
                      </a:moveTo>
                      <a:cubicBezTo>
                        <a:pt x="19532" y="80370"/>
                        <a:pt x="41235" y="67719"/>
                        <a:pt x="41235" y="67719"/>
                      </a:cubicBezTo>
                      <a:cubicBezTo>
                        <a:pt x="41235" y="67719"/>
                        <a:pt x="54257" y="95253"/>
                        <a:pt x="60044" y="107904"/>
                      </a:cubicBezTo>
                      <a:cubicBezTo>
                        <a:pt x="73066" y="72947"/>
                        <a:pt x="110683" y="14883"/>
                        <a:pt x="142514" y="0"/>
                      </a:cubicBezTo>
                      <a:cubicBezTo>
                        <a:pt x="140344" y="11162"/>
                        <a:pt x="140529" y="39582"/>
                        <a:pt x="148528" y="56698"/>
                      </a:cubicBezTo>
                      <a:cubicBezTo>
                        <a:pt x="131684" y="66363"/>
                        <a:pt x="92598" y="90788"/>
                        <a:pt x="62938" y="145894"/>
                      </a:cubicBezTo>
                      <a:cubicBezTo>
                        <a:pt x="43405" y="120554"/>
                        <a:pt x="17362" y="98974"/>
                        <a:pt x="0" y="93020"/>
                      </a:cubicBezTo>
                      <a:close/>
                    </a:path>
                  </a:pathLst>
                </a:custGeom>
                <a:solidFill>
                  <a:srgbClr val="FF1418"/>
                </a:solidFill>
                <a:ln w="7600" cap="flat">
                  <a:noFill/>
                  <a:bevel/>
                </a:ln>
              </p:spPr>
            </p:sp>
            <p:sp>
              <p:nvSpPr>
                <p:cNvPr id="2220" name="Freeform 2219"/>
                <p:cNvSpPr/>
                <p:nvPr/>
              </p:nvSpPr>
              <p:spPr>
                <a:xfrm>
                  <a:off x="4649083" y="4105041"/>
                  <a:ext cx="64649" cy="8095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4649" h="80956">
                      <a:moveTo>
                        <a:pt x="0" y="78370"/>
                      </a:moveTo>
                      <a:cubicBezTo>
                        <a:pt x="7353" y="63152"/>
                        <a:pt x="40722" y="13969"/>
                        <a:pt x="60901" y="0"/>
                      </a:cubicBezTo>
                      <a:cubicBezTo>
                        <a:pt x="59146" y="8438"/>
                        <a:pt x="58134" y="27053"/>
                        <a:pt x="64649" y="39990"/>
                      </a:cubicBezTo>
                      <a:cubicBezTo>
                        <a:pt x="55604" y="43032"/>
                        <a:pt x="17145" y="80956"/>
                        <a:pt x="17145" y="80956"/>
                      </a:cubicBezTo>
                      <a:lnTo>
                        <a:pt x="0" y="7837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FFFF"/>
                    </a:gs>
                    <a:gs pos="50000">
                      <a:srgbClr val="FFFFFF">
                        <a:alpha val="40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0"/>
                </a:gradFill>
                <a:ln w="7600" cap="flat">
                  <a:noFill/>
                  <a:bevel/>
                </a:ln>
              </p:spPr>
            </p:sp>
            <p:sp>
              <p:nvSpPr>
                <p:cNvPr id="2221" name="Freeform 2220"/>
                <p:cNvSpPr/>
                <p:nvPr/>
              </p:nvSpPr>
              <p:spPr>
                <a:xfrm>
                  <a:off x="4587920" y="4170507"/>
                  <a:ext cx="41553" cy="353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553" h="35362">
                      <a:moveTo>
                        <a:pt x="0" y="14689"/>
                      </a:moveTo>
                      <a:cubicBezTo>
                        <a:pt x="15702" y="5127"/>
                        <a:pt x="25429" y="0"/>
                        <a:pt x="25429" y="0"/>
                      </a:cubicBezTo>
                      <a:cubicBezTo>
                        <a:pt x="25429" y="0"/>
                        <a:pt x="34024" y="14648"/>
                        <a:pt x="41120" y="27037"/>
                      </a:cubicBezTo>
                      <a:cubicBezTo>
                        <a:pt x="43655" y="31462"/>
                        <a:pt x="34368" y="39683"/>
                        <a:pt x="26623" y="32595"/>
                      </a:cubicBezTo>
                      <a:cubicBezTo>
                        <a:pt x="17091" y="23871"/>
                        <a:pt x="7695" y="17172"/>
                        <a:pt x="0" y="1468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/>
                    </a:gs>
                    <a:gs pos="50000">
                      <a:srgbClr val="FFFFFF">
                        <a:alpha val="40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0"/>
                </a:gradFill>
                <a:ln w="7600" cap="flat">
                  <a:noFill/>
                  <a:bevel/>
                </a:ln>
              </p:spPr>
            </p:sp>
          </p:grpSp>
        </p:grpSp>
        <p:grpSp>
          <p:nvGrpSpPr>
            <p:cNvPr id="2222" name="Complete or Cancel"/>
            <p:cNvGrpSpPr/>
            <p:nvPr/>
          </p:nvGrpSpPr>
          <p:grpSpPr>
            <a:xfrm>
              <a:off x="4575348" y="3581760"/>
              <a:ext cx="152000" cy="152000"/>
              <a:chOff x="4575348" y="3581760"/>
              <a:chExt cx="152000" cy="152000"/>
            </a:xfrm>
          </p:grpSpPr>
          <p:grpSp>
            <p:nvGrpSpPr>
              <p:cNvPr id="2230" name="Completed"/>
              <p:cNvGrpSpPr/>
              <p:nvPr/>
            </p:nvGrpSpPr>
            <p:grpSpPr>
              <a:xfrm>
                <a:off x="4575299" y="3581724"/>
                <a:ext cx="148528" cy="145894"/>
                <a:chOff x="4575299" y="3581724"/>
                <a:chExt cx="148528" cy="145894"/>
              </a:xfrm>
            </p:grpSpPr>
            <p:sp>
              <p:nvSpPr>
                <p:cNvPr id="2231" name="Freeform 2230"/>
                <p:cNvSpPr/>
                <p:nvPr/>
              </p:nvSpPr>
              <p:spPr>
                <a:xfrm>
                  <a:off x="4575299" y="3581724"/>
                  <a:ext cx="148528" cy="14589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8528" h="145894">
                      <a:moveTo>
                        <a:pt x="0" y="93020"/>
                      </a:moveTo>
                      <a:cubicBezTo>
                        <a:pt x="19532" y="80370"/>
                        <a:pt x="41235" y="67719"/>
                        <a:pt x="41235" y="67719"/>
                      </a:cubicBezTo>
                      <a:cubicBezTo>
                        <a:pt x="41235" y="67719"/>
                        <a:pt x="54257" y="95253"/>
                        <a:pt x="60044" y="107904"/>
                      </a:cubicBezTo>
                      <a:cubicBezTo>
                        <a:pt x="73066" y="72947"/>
                        <a:pt x="110683" y="14883"/>
                        <a:pt x="142514" y="0"/>
                      </a:cubicBezTo>
                      <a:cubicBezTo>
                        <a:pt x="140344" y="11162"/>
                        <a:pt x="140529" y="39582"/>
                        <a:pt x="148528" y="56698"/>
                      </a:cubicBezTo>
                      <a:cubicBezTo>
                        <a:pt x="131684" y="66363"/>
                        <a:pt x="92598" y="90788"/>
                        <a:pt x="62938" y="145894"/>
                      </a:cubicBezTo>
                      <a:cubicBezTo>
                        <a:pt x="43405" y="120554"/>
                        <a:pt x="17362" y="98974"/>
                        <a:pt x="0" y="93020"/>
                      </a:cubicBezTo>
                      <a:close/>
                    </a:path>
                  </a:pathLst>
                </a:custGeom>
                <a:solidFill>
                  <a:srgbClr val="FF1418"/>
                </a:solidFill>
                <a:ln w="7600" cap="flat">
                  <a:noFill/>
                  <a:bevel/>
                </a:ln>
              </p:spPr>
            </p:sp>
            <p:sp>
              <p:nvSpPr>
                <p:cNvPr id="2232" name="Freeform 2231"/>
                <p:cNvSpPr/>
                <p:nvPr/>
              </p:nvSpPr>
              <p:spPr>
                <a:xfrm>
                  <a:off x="4649083" y="3594321"/>
                  <a:ext cx="64649" cy="8095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4649" h="80956">
                      <a:moveTo>
                        <a:pt x="0" y="78370"/>
                      </a:moveTo>
                      <a:cubicBezTo>
                        <a:pt x="7353" y="63152"/>
                        <a:pt x="40722" y="13969"/>
                        <a:pt x="60901" y="0"/>
                      </a:cubicBezTo>
                      <a:cubicBezTo>
                        <a:pt x="59146" y="8438"/>
                        <a:pt x="58134" y="27053"/>
                        <a:pt x="64649" y="39990"/>
                      </a:cubicBezTo>
                      <a:cubicBezTo>
                        <a:pt x="55604" y="43032"/>
                        <a:pt x="17145" y="80956"/>
                        <a:pt x="17145" y="80956"/>
                      </a:cubicBezTo>
                      <a:lnTo>
                        <a:pt x="0" y="7837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FFFF"/>
                    </a:gs>
                    <a:gs pos="50000">
                      <a:srgbClr val="FFFFFF">
                        <a:alpha val="40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0"/>
                </a:gradFill>
                <a:ln w="7600" cap="flat">
                  <a:noFill/>
                  <a:bevel/>
                </a:ln>
              </p:spPr>
            </p:sp>
            <p:sp>
              <p:nvSpPr>
                <p:cNvPr id="2233" name="Freeform 2232"/>
                <p:cNvSpPr/>
                <p:nvPr/>
              </p:nvSpPr>
              <p:spPr>
                <a:xfrm>
                  <a:off x="4587920" y="3659787"/>
                  <a:ext cx="41553" cy="353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553" h="35362">
                      <a:moveTo>
                        <a:pt x="0" y="14689"/>
                      </a:moveTo>
                      <a:cubicBezTo>
                        <a:pt x="15702" y="5127"/>
                        <a:pt x="25429" y="0"/>
                        <a:pt x="25429" y="0"/>
                      </a:cubicBezTo>
                      <a:cubicBezTo>
                        <a:pt x="25429" y="0"/>
                        <a:pt x="34024" y="14648"/>
                        <a:pt x="41120" y="27037"/>
                      </a:cubicBezTo>
                      <a:cubicBezTo>
                        <a:pt x="43655" y="31462"/>
                        <a:pt x="34368" y="39683"/>
                        <a:pt x="26623" y="32595"/>
                      </a:cubicBezTo>
                      <a:cubicBezTo>
                        <a:pt x="17091" y="23871"/>
                        <a:pt x="7695" y="17172"/>
                        <a:pt x="0" y="1468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/>
                    </a:gs>
                    <a:gs pos="50000">
                      <a:srgbClr val="FFFFFF">
                        <a:alpha val="40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0"/>
                </a:gradFill>
                <a:ln w="7600" cap="flat">
                  <a:noFill/>
                  <a:bevel/>
                </a:ln>
              </p:spPr>
            </p:sp>
          </p:grpSp>
        </p:grpSp>
        <p:grpSp>
          <p:nvGrpSpPr>
            <p:cNvPr id="2234" name="Complete or Cancel"/>
            <p:cNvGrpSpPr/>
            <p:nvPr/>
          </p:nvGrpSpPr>
          <p:grpSpPr>
            <a:xfrm>
              <a:off x="4987919" y="2730560"/>
              <a:ext cx="152000" cy="152000"/>
              <a:chOff x="4987919" y="2730560"/>
              <a:chExt cx="152000" cy="152000"/>
            </a:xfrm>
          </p:grpSpPr>
          <p:grpSp>
            <p:nvGrpSpPr>
              <p:cNvPr id="2242" name="Completed"/>
              <p:cNvGrpSpPr/>
              <p:nvPr/>
            </p:nvGrpSpPr>
            <p:grpSpPr>
              <a:xfrm>
                <a:off x="4987871" y="2730524"/>
                <a:ext cx="148528" cy="145894"/>
                <a:chOff x="4987871" y="2730524"/>
                <a:chExt cx="148528" cy="145894"/>
              </a:xfrm>
            </p:grpSpPr>
            <p:sp>
              <p:nvSpPr>
                <p:cNvPr id="2243" name="Freeform 2242"/>
                <p:cNvSpPr/>
                <p:nvPr/>
              </p:nvSpPr>
              <p:spPr>
                <a:xfrm>
                  <a:off x="4987871" y="2730524"/>
                  <a:ext cx="148528" cy="14589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8528" h="145894">
                      <a:moveTo>
                        <a:pt x="0" y="93020"/>
                      </a:moveTo>
                      <a:cubicBezTo>
                        <a:pt x="19532" y="80370"/>
                        <a:pt x="41235" y="67719"/>
                        <a:pt x="41235" y="67719"/>
                      </a:cubicBezTo>
                      <a:cubicBezTo>
                        <a:pt x="41235" y="67719"/>
                        <a:pt x="54257" y="95253"/>
                        <a:pt x="60044" y="107904"/>
                      </a:cubicBezTo>
                      <a:cubicBezTo>
                        <a:pt x="73066" y="72947"/>
                        <a:pt x="110683" y="14883"/>
                        <a:pt x="142514" y="0"/>
                      </a:cubicBezTo>
                      <a:cubicBezTo>
                        <a:pt x="140344" y="11162"/>
                        <a:pt x="140529" y="39582"/>
                        <a:pt x="148528" y="56698"/>
                      </a:cubicBezTo>
                      <a:cubicBezTo>
                        <a:pt x="131684" y="66363"/>
                        <a:pt x="92598" y="90788"/>
                        <a:pt x="62938" y="145894"/>
                      </a:cubicBezTo>
                      <a:cubicBezTo>
                        <a:pt x="43405" y="120554"/>
                        <a:pt x="17362" y="98974"/>
                        <a:pt x="0" y="93020"/>
                      </a:cubicBezTo>
                      <a:close/>
                    </a:path>
                  </a:pathLst>
                </a:custGeom>
                <a:solidFill>
                  <a:srgbClr val="FF1418"/>
                </a:solidFill>
                <a:ln w="7600" cap="flat">
                  <a:noFill/>
                  <a:bevel/>
                </a:ln>
              </p:spPr>
            </p:sp>
            <p:sp>
              <p:nvSpPr>
                <p:cNvPr id="2244" name="Freeform 2243"/>
                <p:cNvSpPr/>
                <p:nvPr/>
              </p:nvSpPr>
              <p:spPr>
                <a:xfrm>
                  <a:off x="5061655" y="2743122"/>
                  <a:ext cx="64649" cy="8095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4649" h="80956">
                      <a:moveTo>
                        <a:pt x="0" y="78370"/>
                      </a:moveTo>
                      <a:cubicBezTo>
                        <a:pt x="7353" y="63152"/>
                        <a:pt x="40722" y="13969"/>
                        <a:pt x="60901" y="0"/>
                      </a:cubicBezTo>
                      <a:cubicBezTo>
                        <a:pt x="59146" y="8438"/>
                        <a:pt x="58134" y="27053"/>
                        <a:pt x="64649" y="39990"/>
                      </a:cubicBezTo>
                      <a:cubicBezTo>
                        <a:pt x="55604" y="43032"/>
                        <a:pt x="17145" y="80956"/>
                        <a:pt x="17145" y="80956"/>
                      </a:cubicBezTo>
                      <a:lnTo>
                        <a:pt x="0" y="7837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FFFF"/>
                    </a:gs>
                    <a:gs pos="50000">
                      <a:srgbClr val="FFFFFF">
                        <a:alpha val="40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0"/>
                </a:gradFill>
                <a:ln w="7600" cap="flat">
                  <a:noFill/>
                  <a:bevel/>
                </a:ln>
              </p:spPr>
            </p:sp>
            <p:sp>
              <p:nvSpPr>
                <p:cNvPr id="2245" name="Freeform 2244"/>
                <p:cNvSpPr/>
                <p:nvPr/>
              </p:nvSpPr>
              <p:spPr>
                <a:xfrm>
                  <a:off x="5000492" y="2808587"/>
                  <a:ext cx="41553" cy="353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553" h="35362">
                      <a:moveTo>
                        <a:pt x="0" y="14689"/>
                      </a:moveTo>
                      <a:cubicBezTo>
                        <a:pt x="15702" y="5127"/>
                        <a:pt x="25429" y="0"/>
                        <a:pt x="25429" y="0"/>
                      </a:cubicBezTo>
                      <a:cubicBezTo>
                        <a:pt x="25429" y="0"/>
                        <a:pt x="34024" y="14648"/>
                        <a:pt x="41120" y="27037"/>
                      </a:cubicBezTo>
                      <a:cubicBezTo>
                        <a:pt x="43655" y="31462"/>
                        <a:pt x="34368" y="39683"/>
                        <a:pt x="26623" y="32595"/>
                      </a:cubicBezTo>
                      <a:cubicBezTo>
                        <a:pt x="17091" y="23871"/>
                        <a:pt x="7695" y="17172"/>
                        <a:pt x="0" y="1468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/>
                    </a:gs>
                    <a:gs pos="50000">
                      <a:srgbClr val="FFFFFF">
                        <a:alpha val="40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0"/>
                </a:gradFill>
                <a:ln w="7600" cap="flat">
                  <a:noFill/>
                  <a:bevel/>
                </a:ln>
              </p:spPr>
            </p:sp>
          </p:grpSp>
        </p:grpSp>
        <p:grpSp>
          <p:nvGrpSpPr>
            <p:cNvPr id="2258" name="Complete or Cancel"/>
            <p:cNvGrpSpPr/>
            <p:nvPr/>
          </p:nvGrpSpPr>
          <p:grpSpPr>
            <a:xfrm>
              <a:off x="4575348" y="4773440"/>
              <a:ext cx="152000" cy="152000"/>
              <a:chOff x="4575348" y="4773440"/>
              <a:chExt cx="152000" cy="152000"/>
            </a:xfrm>
          </p:grpSpPr>
          <p:grpSp>
            <p:nvGrpSpPr>
              <p:cNvPr id="2266" name="Completed"/>
              <p:cNvGrpSpPr/>
              <p:nvPr/>
            </p:nvGrpSpPr>
            <p:grpSpPr>
              <a:xfrm>
                <a:off x="4575299" y="4773403"/>
                <a:ext cx="148528" cy="145894"/>
                <a:chOff x="4575299" y="4773403"/>
                <a:chExt cx="148528" cy="145894"/>
              </a:xfrm>
            </p:grpSpPr>
            <p:sp>
              <p:nvSpPr>
                <p:cNvPr id="2267" name="Freeform 2266"/>
                <p:cNvSpPr/>
                <p:nvPr/>
              </p:nvSpPr>
              <p:spPr>
                <a:xfrm>
                  <a:off x="4575299" y="4773403"/>
                  <a:ext cx="148528" cy="14589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8528" h="145894">
                      <a:moveTo>
                        <a:pt x="0" y="93020"/>
                      </a:moveTo>
                      <a:cubicBezTo>
                        <a:pt x="19532" y="80370"/>
                        <a:pt x="41235" y="67719"/>
                        <a:pt x="41235" y="67719"/>
                      </a:cubicBezTo>
                      <a:cubicBezTo>
                        <a:pt x="41235" y="67719"/>
                        <a:pt x="54257" y="95253"/>
                        <a:pt x="60044" y="107904"/>
                      </a:cubicBezTo>
                      <a:cubicBezTo>
                        <a:pt x="73066" y="72947"/>
                        <a:pt x="110683" y="14883"/>
                        <a:pt x="142514" y="0"/>
                      </a:cubicBezTo>
                      <a:cubicBezTo>
                        <a:pt x="140344" y="11162"/>
                        <a:pt x="140529" y="39582"/>
                        <a:pt x="148528" y="56698"/>
                      </a:cubicBezTo>
                      <a:cubicBezTo>
                        <a:pt x="131684" y="66363"/>
                        <a:pt x="92598" y="90788"/>
                        <a:pt x="62938" y="145894"/>
                      </a:cubicBezTo>
                      <a:cubicBezTo>
                        <a:pt x="43405" y="120554"/>
                        <a:pt x="17362" y="98974"/>
                        <a:pt x="0" y="93020"/>
                      </a:cubicBezTo>
                      <a:close/>
                    </a:path>
                  </a:pathLst>
                </a:custGeom>
                <a:solidFill>
                  <a:srgbClr val="FF1418"/>
                </a:solidFill>
                <a:ln w="7600" cap="flat">
                  <a:noFill/>
                  <a:bevel/>
                </a:ln>
              </p:spPr>
            </p:sp>
            <p:sp>
              <p:nvSpPr>
                <p:cNvPr id="2268" name="Freeform 2267"/>
                <p:cNvSpPr/>
                <p:nvPr/>
              </p:nvSpPr>
              <p:spPr>
                <a:xfrm>
                  <a:off x="4649083" y="4786001"/>
                  <a:ext cx="64649" cy="8095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4649" h="80956">
                      <a:moveTo>
                        <a:pt x="0" y="78370"/>
                      </a:moveTo>
                      <a:cubicBezTo>
                        <a:pt x="7353" y="63152"/>
                        <a:pt x="40722" y="13969"/>
                        <a:pt x="60901" y="0"/>
                      </a:cubicBezTo>
                      <a:cubicBezTo>
                        <a:pt x="59146" y="8438"/>
                        <a:pt x="58134" y="27053"/>
                        <a:pt x="64649" y="39990"/>
                      </a:cubicBezTo>
                      <a:cubicBezTo>
                        <a:pt x="55604" y="43032"/>
                        <a:pt x="17145" y="80956"/>
                        <a:pt x="17145" y="80956"/>
                      </a:cubicBezTo>
                      <a:lnTo>
                        <a:pt x="0" y="7837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FFFF"/>
                    </a:gs>
                    <a:gs pos="50000">
                      <a:srgbClr val="FFFFFF">
                        <a:alpha val="40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0"/>
                </a:gradFill>
                <a:ln w="7600" cap="flat">
                  <a:noFill/>
                  <a:bevel/>
                </a:ln>
              </p:spPr>
            </p:sp>
            <p:sp>
              <p:nvSpPr>
                <p:cNvPr id="2269" name="Freeform 2268"/>
                <p:cNvSpPr/>
                <p:nvPr/>
              </p:nvSpPr>
              <p:spPr>
                <a:xfrm>
                  <a:off x="4587920" y="4851467"/>
                  <a:ext cx="41553" cy="353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553" h="35362">
                      <a:moveTo>
                        <a:pt x="0" y="14689"/>
                      </a:moveTo>
                      <a:cubicBezTo>
                        <a:pt x="15702" y="5127"/>
                        <a:pt x="25429" y="0"/>
                        <a:pt x="25429" y="0"/>
                      </a:cubicBezTo>
                      <a:cubicBezTo>
                        <a:pt x="25429" y="0"/>
                        <a:pt x="34024" y="14648"/>
                        <a:pt x="41120" y="27037"/>
                      </a:cubicBezTo>
                      <a:cubicBezTo>
                        <a:pt x="43655" y="31462"/>
                        <a:pt x="34368" y="39683"/>
                        <a:pt x="26623" y="32595"/>
                      </a:cubicBezTo>
                      <a:cubicBezTo>
                        <a:pt x="17091" y="23871"/>
                        <a:pt x="7695" y="17172"/>
                        <a:pt x="0" y="1468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/>
                    </a:gs>
                    <a:gs pos="50000">
                      <a:srgbClr val="FFFFFF">
                        <a:alpha val="40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0"/>
                </a:gradFill>
                <a:ln w="7600" cap="flat">
                  <a:noFill/>
                  <a:bevel/>
                </a:ln>
              </p:spPr>
            </p:sp>
          </p:grpSp>
        </p:grpSp>
        <p:grpSp>
          <p:nvGrpSpPr>
            <p:cNvPr id="2282" name="Complete or Cancel"/>
            <p:cNvGrpSpPr/>
            <p:nvPr/>
          </p:nvGrpSpPr>
          <p:grpSpPr>
            <a:xfrm>
              <a:off x="4987919" y="5113920"/>
              <a:ext cx="152000" cy="152000"/>
              <a:chOff x="4987919" y="5113920"/>
              <a:chExt cx="152000" cy="152000"/>
            </a:xfrm>
          </p:grpSpPr>
          <p:grpSp>
            <p:nvGrpSpPr>
              <p:cNvPr id="2290" name="Completed"/>
              <p:cNvGrpSpPr/>
              <p:nvPr/>
            </p:nvGrpSpPr>
            <p:grpSpPr>
              <a:xfrm>
                <a:off x="4987871" y="5113883"/>
                <a:ext cx="148528" cy="145894"/>
                <a:chOff x="4987871" y="5113883"/>
                <a:chExt cx="148528" cy="145894"/>
              </a:xfrm>
            </p:grpSpPr>
            <p:sp>
              <p:nvSpPr>
                <p:cNvPr id="2291" name="Freeform 2290"/>
                <p:cNvSpPr/>
                <p:nvPr/>
              </p:nvSpPr>
              <p:spPr>
                <a:xfrm>
                  <a:off x="4987871" y="5113883"/>
                  <a:ext cx="148528" cy="14589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8528" h="145894">
                      <a:moveTo>
                        <a:pt x="0" y="93020"/>
                      </a:moveTo>
                      <a:cubicBezTo>
                        <a:pt x="19532" y="80370"/>
                        <a:pt x="41235" y="67719"/>
                        <a:pt x="41235" y="67719"/>
                      </a:cubicBezTo>
                      <a:cubicBezTo>
                        <a:pt x="41235" y="67719"/>
                        <a:pt x="54257" y="95253"/>
                        <a:pt x="60044" y="107904"/>
                      </a:cubicBezTo>
                      <a:cubicBezTo>
                        <a:pt x="73066" y="72947"/>
                        <a:pt x="110683" y="14883"/>
                        <a:pt x="142514" y="0"/>
                      </a:cubicBezTo>
                      <a:cubicBezTo>
                        <a:pt x="140344" y="11162"/>
                        <a:pt x="140529" y="39582"/>
                        <a:pt x="148528" y="56698"/>
                      </a:cubicBezTo>
                      <a:cubicBezTo>
                        <a:pt x="131684" y="66363"/>
                        <a:pt x="92598" y="90788"/>
                        <a:pt x="62938" y="145894"/>
                      </a:cubicBezTo>
                      <a:cubicBezTo>
                        <a:pt x="43405" y="120554"/>
                        <a:pt x="17362" y="98974"/>
                        <a:pt x="0" y="93020"/>
                      </a:cubicBezTo>
                      <a:close/>
                    </a:path>
                  </a:pathLst>
                </a:custGeom>
                <a:solidFill>
                  <a:srgbClr val="FF1418"/>
                </a:solidFill>
                <a:ln w="7600" cap="flat">
                  <a:noFill/>
                  <a:bevel/>
                </a:ln>
              </p:spPr>
            </p:sp>
            <p:sp>
              <p:nvSpPr>
                <p:cNvPr id="2292" name="Freeform 2291"/>
                <p:cNvSpPr/>
                <p:nvPr/>
              </p:nvSpPr>
              <p:spPr>
                <a:xfrm>
                  <a:off x="5061655" y="5126481"/>
                  <a:ext cx="64649" cy="8095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4649" h="80956">
                      <a:moveTo>
                        <a:pt x="0" y="78370"/>
                      </a:moveTo>
                      <a:cubicBezTo>
                        <a:pt x="7353" y="63152"/>
                        <a:pt x="40722" y="13969"/>
                        <a:pt x="60901" y="0"/>
                      </a:cubicBezTo>
                      <a:cubicBezTo>
                        <a:pt x="59146" y="8438"/>
                        <a:pt x="58134" y="27053"/>
                        <a:pt x="64649" y="39990"/>
                      </a:cubicBezTo>
                      <a:cubicBezTo>
                        <a:pt x="55604" y="43032"/>
                        <a:pt x="17145" y="80956"/>
                        <a:pt x="17145" y="80956"/>
                      </a:cubicBezTo>
                      <a:lnTo>
                        <a:pt x="0" y="7837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FFFF"/>
                    </a:gs>
                    <a:gs pos="50000">
                      <a:srgbClr val="FFFFFF">
                        <a:alpha val="40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0"/>
                </a:gradFill>
                <a:ln w="7600" cap="flat">
                  <a:noFill/>
                  <a:bevel/>
                </a:ln>
              </p:spPr>
            </p:sp>
            <p:sp>
              <p:nvSpPr>
                <p:cNvPr id="2293" name="Freeform 2292"/>
                <p:cNvSpPr/>
                <p:nvPr/>
              </p:nvSpPr>
              <p:spPr>
                <a:xfrm>
                  <a:off x="5000492" y="5191947"/>
                  <a:ext cx="41553" cy="353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553" h="35362">
                      <a:moveTo>
                        <a:pt x="0" y="14689"/>
                      </a:moveTo>
                      <a:cubicBezTo>
                        <a:pt x="15702" y="5127"/>
                        <a:pt x="25429" y="0"/>
                        <a:pt x="25429" y="0"/>
                      </a:cubicBezTo>
                      <a:cubicBezTo>
                        <a:pt x="25429" y="0"/>
                        <a:pt x="34024" y="14648"/>
                        <a:pt x="41120" y="27037"/>
                      </a:cubicBezTo>
                      <a:cubicBezTo>
                        <a:pt x="43655" y="31462"/>
                        <a:pt x="34368" y="39683"/>
                        <a:pt x="26623" y="32595"/>
                      </a:cubicBezTo>
                      <a:cubicBezTo>
                        <a:pt x="17091" y="23871"/>
                        <a:pt x="7695" y="17172"/>
                        <a:pt x="0" y="1468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/>
                    </a:gs>
                    <a:gs pos="50000">
                      <a:srgbClr val="FFFFFF">
                        <a:alpha val="40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0"/>
                </a:gradFill>
                <a:ln w="7600" cap="flat">
                  <a:noFill/>
                  <a:bevel/>
                </a:ln>
              </p:spPr>
            </p:sp>
          </p:grpSp>
        </p:grpSp>
        <p:grpSp>
          <p:nvGrpSpPr>
            <p:cNvPr id="2294" name="Complete or Cancel"/>
            <p:cNvGrpSpPr/>
            <p:nvPr/>
          </p:nvGrpSpPr>
          <p:grpSpPr>
            <a:xfrm>
              <a:off x="4575348" y="4943680"/>
              <a:ext cx="152000" cy="152000"/>
              <a:chOff x="4575348" y="4943680"/>
              <a:chExt cx="152000" cy="152000"/>
            </a:xfrm>
          </p:grpSpPr>
          <p:grpSp>
            <p:nvGrpSpPr>
              <p:cNvPr id="2302" name="Completed"/>
              <p:cNvGrpSpPr/>
              <p:nvPr/>
            </p:nvGrpSpPr>
            <p:grpSpPr>
              <a:xfrm>
                <a:off x="4575299" y="4943644"/>
                <a:ext cx="148528" cy="145894"/>
                <a:chOff x="4575299" y="4943644"/>
                <a:chExt cx="148528" cy="145894"/>
              </a:xfrm>
            </p:grpSpPr>
            <p:sp>
              <p:nvSpPr>
                <p:cNvPr id="2303" name="Freeform 2302"/>
                <p:cNvSpPr/>
                <p:nvPr/>
              </p:nvSpPr>
              <p:spPr>
                <a:xfrm>
                  <a:off x="4575299" y="4943644"/>
                  <a:ext cx="148528" cy="14589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8528" h="145894">
                      <a:moveTo>
                        <a:pt x="0" y="93020"/>
                      </a:moveTo>
                      <a:cubicBezTo>
                        <a:pt x="19532" y="80370"/>
                        <a:pt x="41235" y="67719"/>
                        <a:pt x="41235" y="67719"/>
                      </a:cubicBezTo>
                      <a:cubicBezTo>
                        <a:pt x="41235" y="67719"/>
                        <a:pt x="54257" y="95253"/>
                        <a:pt x="60044" y="107904"/>
                      </a:cubicBezTo>
                      <a:cubicBezTo>
                        <a:pt x="73066" y="72947"/>
                        <a:pt x="110683" y="14883"/>
                        <a:pt x="142514" y="0"/>
                      </a:cubicBezTo>
                      <a:cubicBezTo>
                        <a:pt x="140344" y="11162"/>
                        <a:pt x="140529" y="39582"/>
                        <a:pt x="148528" y="56698"/>
                      </a:cubicBezTo>
                      <a:cubicBezTo>
                        <a:pt x="131684" y="66363"/>
                        <a:pt x="92598" y="90788"/>
                        <a:pt x="62938" y="145894"/>
                      </a:cubicBezTo>
                      <a:cubicBezTo>
                        <a:pt x="43405" y="120554"/>
                        <a:pt x="17362" y="98974"/>
                        <a:pt x="0" y="93020"/>
                      </a:cubicBezTo>
                      <a:close/>
                    </a:path>
                  </a:pathLst>
                </a:custGeom>
                <a:solidFill>
                  <a:srgbClr val="FF1418"/>
                </a:solidFill>
                <a:ln w="7600" cap="flat">
                  <a:noFill/>
                  <a:bevel/>
                </a:ln>
              </p:spPr>
            </p:sp>
            <p:sp>
              <p:nvSpPr>
                <p:cNvPr id="2304" name="Freeform 2303"/>
                <p:cNvSpPr/>
                <p:nvPr/>
              </p:nvSpPr>
              <p:spPr>
                <a:xfrm>
                  <a:off x="4649083" y="4956241"/>
                  <a:ext cx="64649" cy="8095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4649" h="80956">
                      <a:moveTo>
                        <a:pt x="0" y="78370"/>
                      </a:moveTo>
                      <a:cubicBezTo>
                        <a:pt x="7353" y="63152"/>
                        <a:pt x="40722" y="13969"/>
                        <a:pt x="60901" y="0"/>
                      </a:cubicBezTo>
                      <a:cubicBezTo>
                        <a:pt x="59146" y="8438"/>
                        <a:pt x="58134" y="27053"/>
                        <a:pt x="64649" y="39990"/>
                      </a:cubicBezTo>
                      <a:cubicBezTo>
                        <a:pt x="55604" y="43032"/>
                        <a:pt x="17145" y="80956"/>
                        <a:pt x="17145" y="80956"/>
                      </a:cubicBezTo>
                      <a:lnTo>
                        <a:pt x="0" y="7837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FFFF"/>
                    </a:gs>
                    <a:gs pos="50000">
                      <a:srgbClr val="FFFFFF">
                        <a:alpha val="40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0"/>
                </a:gradFill>
                <a:ln w="7600" cap="flat">
                  <a:noFill/>
                  <a:bevel/>
                </a:ln>
              </p:spPr>
            </p:sp>
            <p:sp>
              <p:nvSpPr>
                <p:cNvPr id="2305" name="Freeform 2304"/>
                <p:cNvSpPr/>
                <p:nvPr/>
              </p:nvSpPr>
              <p:spPr>
                <a:xfrm>
                  <a:off x="4587920" y="5021707"/>
                  <a:ext cx="41553" cy="353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553" h="35362">
                      <a:moveTo>
                        <a:pt x="0" y="14689"/>
                      </a:moveTo>
                      <a:cubicBezTo>
                        <a:pt x="15702" y="5127"/>
                        <a:pt x="25429" y="0"/>
                        <a:pt x="25429" y="0"/>
                      </a:cubicBezTo>
                      <a:cubicBezTo>
                        <a:pt x="25429" y="0"/>
                        <a:pt x="34024" y="14648"/>
                        <a:pt x="41120" y="27037"/>
                      </a:cubicBezTo>
                      <a:cubicBezTo>
                        <a:pt x="43655" y="31462"/>
                        <a:pt x="34368" y="39683"/>
                        <a:pt x="26623" y="32595"/>
                      </a:cubicBezTo>
                      <a:cubicBezTo>
                        <a:pt x="17091" y="23871"/>
                        <a:pt x="7695" y="17172"/>
                        <a:pt x="0" y="1468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/>
                    </a:gs>
                    <a:gs pos="50000">
                      <a:srgbClr val="FFFFFF">
                        <a:alpha val="40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0"/>
                </a:gradFill>
                <a:ln w="7600" cap="flat">
                  <a:noFill/>
                  <a:bevel/>
                </a:ln>
              </p:spPr>
            </p:sp>
          </p:grpSp>
        </p:grpSp>
        <p:grpSp>
          <p:nvGrpSpPr>
            <p:cNvPr id="2306" name="Complete or Cancel"/>
            <p:cNvGrpSpPr/>
            <p:nvPr/>
          </p:nvGrpSpPr>
          <p:grpSpPr>
            <a:xfrm>
              <a:off x="4987919" y="4432960"/>
              <a:ext cx="152000" cy="152000"/>
              <a:chOff x="4987919" y="4432960"/>
              <a:chExt cx="152000" cy="152000"/>
            </a:xfrm>
          </p:grpSpPr>
          <p:grpSp>
            <p:nvGrpSpPr>
              <p:cNvPr id="2314" name="Completed"/>
              <p:cNvGrpSpPr/>
              <p:nvPr/>
            </p:nvGrpSpPr>
            <p:grpSpPr>
              <a:xfrm>
                <a:off x="4987871" y="4432924"/>
                <a:ext cx="148528" cy="145894"/>
                <a:chOff x="4987871" y="4432924"/>
                <a:chExt cx="148528" cy="145894"/>
              </a:xfrm>
            </p:grpSpPr>
            <p:sp>
              <p:nvSpPr>
                <p:cNvPr id="2315" name="Freeform 2314"/>
                <p:cNvSpPr/>
                <p:nvPr/>
              </p:nvSpPr>
              <p:spPr>
                <a:xfrm>
                  <a:off x="4987871" y="4432924"/>
                  <a:ext cx="148528" cy="14589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8528" h="145894">
                      <a:moveTo>
                        <a:pt x="0" y="93020"/>
                      </a:moveTo>
                      <a:cubicBezTo>
                        <a:pt x="19532" y="80370"/>
                        <a:pt x="41235" y="67719"/>
                        <a:pt x="41235" y="67719"/>
                      </a:cubicBezTo>
                      <a:cubicBezTo>
                        <a:pt x="41235" y="67719"/>
                        <a:pt x="54257" y="95253"/>
                        <a:pt x="60044" y="107904"/>
                      </a:cubicBezTo>
                      <a:cubicBezTo>
                        <a:pt x="73066" y="72947"/>
                        <a:pt x="110683" y="14883"/>
                        <a:pt x="142514" y="0"/>
                      </a:cubicBezTo>
                      <a:cubicBezTo>
                        <a:pt x="140344" y="11162"/>
                        <a:pt x="140529" y="39582"/>
                        <a:pt x="148528" y="56698"/>
                      </a:cubicBezTo>
                      <a:cubicBezTo>
                        <a:pt x="131684" y="66363"/>
                        <a:pt x="92598" y="90788"/>
                        <a:pt x="62938" y="145894"/>
                      </a:cubicBezTo>
                      <a:cubicBezTo>
                        <a:pt x="43405" y="120554"/>
                        <a:pt x="17362" y="98974"/>
                        <a:pt x="0" y="93020"/>
                      </a:cubicBezTo>
                      <a:close/>
                    </a:path>
                  </a:pathLst>
                </a:custGeom>
                <a:solidFill>
                  <a:srgbClr val="FF1418"/>
                </a:solidFill>
                <a:ln w="7600" cap="flat">
                  <a:noFill/>
                  <a:bevel/>
                </a:ln>
              </p:spPr>
            </p:sp>
            <p:sp>
              <p:nvSpPr>
                <p:cNvPr id="2316" name="Freeform 2315"/>
                <p:cNvSpPr/>
                <p:nvPr/>
              </p:nvSpPr>
              <p:spPr>
                <a:xfrm>
                  <a:off x="5061655" y="4445521"/>
                  <a:ext cx="64649" cy="8095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4649" h="80956">
                      <a:moveTo>
                        <a:pt x="0" y="78370"/>
                      </a:moveTo>
                      <a:cubicBezTo>
                        <a:pt x="7353" y="63152"/>
                        <a:pt x="40722" y="13969"/>
                        <a:pt x="60901" y="0"/>
                      </a:cubicBezTo>
                      <a:cubicBezTo>
                        <a:pt x="59146" y="8438"/>
                        <a:pt x="58134" y="27053"/>
                        <a:pt x="64649" y="39990"/>
                      </a:cubicBezTo>
                      <a:cubicBezTo>
                        <a:pt x="55604" y="43032"/>
                        <a:pt x="17145" y="80956"/>
                        <a:pt x="17145" y="80956"/>
                      </a:cubicBezTo>
                      <a:lnTo>
                        <a:pt x="0" y="7837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FFFF"/>
                    </a:gs>
                    <a:gs pos="50000">
                      <a:srgbClr val="FFFFFF">
                        <a:alpha val="40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0"/>
                </a:gradFill>
                <a:ln w="7600" cap="flat">
                  <a:noFill/>
                  <a:bevel/>
                </a:ln>
              </p:spPr>
            </p:sp>
            <p:sp>
              <p:nvSpPr>
                <p:cNvPr id="2317" name="Freeform 2316"/>
                <p:cNvSpPr/>
                <p:nvPr/>
              </p:nvSpPr>
              <p:spPr>
                <a:xfrm>
                  <a:off x="5000492" y="4510987"/>
                  <a:ext cx="41553" cy="353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553" h="35362">
                      <a:moveTo>
                        <a:pt x="0" y="14689"/>
                      </a:moveTo>
                      <a:cubicBezTo>
                        <a:pt x="15702" y="5127"/>
                        <a:pt x="25429" y="0"/>
                        <a:pt x="25429" y="0"/>
                      </a:cubicBezTo>
                      <a:cubicBezTo>
                        <a:pt x="25429" y="0"/>
                        <a:pt x="34024" y="14648"/>
                        <a:pt x="41120" y="27037"/>
                      </a:cubicBezTo>
                      <a:cubicBezTo>
                        <a:pt x="43655" y="31462"/>
                        <a:pt x="34368" y="39683"/>
                        <a:pt x="26623" y="32595"/>
                      </a:cubicBezTo>
                      <a:cubicBezTo>
                        <a:pt x="17091" y="23871"/>
                        <a:pt x="7695" y="17172"/>
                        <a:pt x="0" y="1468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/>
                    </a:gs>
                    <a:gs pos="50000">
                      <a:srgbClr val="FFFFFF">
                        <a:alpha val="40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0"/>
                </a:gradFill>
                <a:ln w="7600" cap="flat">
                  <a:noFill/>
                  <a:bevel/>
                </a:ln>
              </p:spPr>
            </p:sp>
          </p:grpSp>
        </p:grpSp>
        <p:grpSp>
          <p:nvGrpSpPr>
            <p:cNvPr id="2318" name="Complete or Cancel"/>
            <p:cNvGrpSpPr/>
            <p:nvPr/>
          </p:nvGrpSpPr>
          <p:grpSpPr>
            <a:xfrm>
              <a:off x="5400490" y="4262720"/>
              <a:ext cx="152000" cy="152000"/>
              <a:chOff x="5400490" y="4262720"/>
              <a:chExt cx="152000" cy="152000"/>
            </a:xfrm>
          </p:grpSpPr>
          <p:grpSp>
            <p:nvGrpSpPr>
              <p:cNvPr id="2326" name="Completed"/>
              <p:cNvGrpSpPr/>
              <p:nvPr/>
            </p:nvGrpSpPr>
            <p:grpSpPr>
              <a:xfrm>
                <a:off x="5400442" y="4262684"/>
                <a:ext cx="148528" cy="145894"/>
                <a:chOff x="5400442" y="4262684"/>
                <a:chExt cx="148528" cy="145894"/>
              </a:xfrm>
            </p:grpSpPr>
            <p:sp>
              <p:nvSpPr>
                <p:cNvPr id="2327" name="Freeform 2326"/>
                <p:cNvSpPr/>
                <p:nvPr/>
              </p:nvSpPr>
              <p:spPr>
                <a:xfrm>
                  <a:off x="5400442" y="4262684"/>
                  <a:ext cx="148528" cy="14589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8528" h="145894">
                      <a:moveTo>
                        <a:pt x="0" y="93020"/>
                      </a:moveTo>
                      <a:cubicBezTo>
                        <a:pt x="19532" y="80370"/>
                        <a:pt x="41235" y="67719"/>
                        <a:pt x="41235" y="67719"/>
                      </a:cubicBezTo>
                      <a:cubicBezTo>
                        <a:pt x="41235" y="67719"/>
                        <a:pt x="54257" y="95253"/>
                        <a:pt x="60044" y="107904"/>
                      </a:cubicBezTo>
                      <a:cubicBezTo>
                        <a:pt x="73066" y="72947"/>
                        <a:pt x="110683" y="14883"/>
                        <a:pt x="142514" y="0"/>
                      </a:cubicBezTo>
                      <a:cubicBezTo>
                        <a:pt x="140344" y="11162"/>
                        <a:pt x="140529" y="39582"/>
                        <a:pt x="148528" y="56698"/>
                      </a:cubicBezTo>
                      <a:cubicBezTo>
                        <a:pt x="131684" y="66363"/>
                        <a:pt x="92598" y="90788"/>
                        <a:pt x="62938" y="145894"/>
                      </a:cubicBezTo>
                      <a:cubicBezTo>
                        <a:pt x="43405" y="120554"/>
                        <a:pt x="17362" y="98974"/>
                        <a:pt x="0" y="93020"/>
                      </a:cubicBezTo>
                      <a:close/>
                    </a:path>
                  </a:pathLst>
                </a:custGeom>
                <a:solidFill>
                  <a:srgbClr val="FF1418"/>
                </a:solidFill>
                <a:ln w="7600" cap="flat">
                  <a:noFill/>
                  <a:bevel/>
                </a:ln>
              </p:spPr>
            </p:sp>
            <p:sp>
              <p:nvSpPr>
                <p:cNvPr id="2328" name="Freeform 2327"/>
                <p:cNvSpPr/>
                <p:nvPr/>
              </p:nvSpPr>
              <p:spPr>
                <a:xfrm>
                  <a:off x="5474226" y="4275282"/>
                  <a:ext cx="64649" cy="8095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4649" h="80956">
                      <a:moveTo>
                        <a:pt x="0" y="78370"/>
                      </a:moveTo>
                      <a:cubicBezTo>
                        <a:pt x="7353" y="63152"/>
                        <a:pt x="40722" y="13969"/>
                        <a:pt x="60901" y="0"/>
                      </a:cubicBezTo>
                      <a:cubicBezTo>
                        <a:pt x="59146" y="8438"/>
                        <a:pt x="58134" y="27053"/>
                        <a:pt x="64649" y="39990"/>
                      </a:cubicBezTo>
                      <a:cubicBezTo>
                        <a:pt x="55604" y="43032"/>
                        <a:pt x="17145" y="80956"/>
                        <a:pt x="17145" y="80956"/>
                      </a:cubicBezTo>
                      <a:lnTo>
                        <a:pt x="0" y="7837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FFFF"/>
                    </a:gs>
                    <a:gs pos="50000">
                      <a:srgbClr val="FFFFFF">
                        <a:alpha val="40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0"/>
                </a:gradFill>
                <a:ln w="7600" cap="flat">
                  <a:noFill/>
                  <a:bevel/>
                </a:ln>
              </p:spPr>
            </p:sp>
            <p:sp>
              <p:nvSpPr>
                <p:cNvPr id="2329" name="Freeform 2328"/>
                <p:cNvSpPr/>
                <p:nvPr/>
              </p:nvSpPr>
              <p:spPr>
                <a:xfrm>
                  <a:off x="5413062" y="4340747"/>
                  <a:ext cx="41553" cy="353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553" h="35362">
                      <a:moveTo>
                        <a:pt x="0" y="14689"/>
                      </a:moveTo>
                      <a:cubicBezTo>
                        <a:pt x="15702" y="5127"/>
                        <a:pt x="25429" y="0"/>
                        <a:pt x="25429" y="0"/>
                      </a:cubicBezTo>
                      <a:cubicBezTo>
                        <a:pt x="25429" y="0"/>
                        <a:pt x="34024" y="14648"/>
                        <a:pt x="41120" y="27037"/>
                      </a:cubicBezTo>
                      <a:cubicBezTo>
                        <a:pt x="43655" y="31462"/>
                        <a:pt x="34368" y="39683"/>
                        <a:pt x="26623" y="32595"/>
                      </a:cubicBezTo>
                      <a:cubicBezTo>
                        <a:pt x="17091" y="23871"/>
                        <a:pt x="7695" y="17172"/>
                        <a:pt x="0" y="1468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/>
                    </a:gs>
                    <a:gs pos="50000">
                      <a:srgbClr val="FFFFFF">
                        <a:alpha val="40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0"/>
                </a:gradFill>
                <a:ln w="7600" cap="flat">
                  <a:noFill/>
                  <a:bevel/>
                </a:ln>
              </p:spPr>
            </p:sp>
          </p:grpSp>
        </p:grpSp>
        <p:grpSp>
          <p:nvGrpSpPr>
            <p:cNvPr id="725" name="Complete or Cancel"/>
            <p:cNvGrpSpPr/>
            <p:nvPr/>
          </p:nvGrpSpPr>
          <p:grpSpPr>
            <a:xfrm>
              <a:off x="4162777" y="3922240"/>
              <a:ext cx="152000" cy="152000"/>
              <a:chOff x="4162777" y="3922240"/>
              <a:chExt cx="152000" cy="152000"/>
            </a:xfrm>
          </p:grpSpPr>
          <p:grpSp>
            <p:nvGrpSpPr>
              <p:cNvPr id="733" name="Completed"/>
              <p:cNvGrpSpPr/>
              <p:nvPr/>
            </p:nvGrpSpPr>
            <p:grpSpPr>
              <a:xfrm>
                <a:off x="4162728" y="3922203"/>
                <a:ext cx="148528" cy="145894"/>
                <a:chOff x="4162728" y="3922203"/>
                <a:chExt cx="148528" cy="145894"/>
              </a:xfrm>
            </p:grpSpPr>
            <p:sp>
              <p:nvSpPr>
                <p:cNvPr id="734" name="Freeform 733"/>
                <p:cNvSpPr/>
                <p:nvPr/>
              </p:nvSpPr>
              <p:spPr>
                <a:xfrm>
                  <a:off x="4162728" y="3922203"/>
                  <a:ext cx="148528" cy="14589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8528" h="145894">
                      <a:moveTo>
                        <a:pt x="0" y="93020"/>
                      </a:moveTo>
                      <a:cubicBezTo>
                        <a:pt x="19532" y="80370"/>
                        <a:pt x="41235" y="67719"/>
                        <a:pt x="41235" y="67719"/>
                      </a:cubicBezTo>
                      <a:cubicBezTo>
                        <a:pt x="41235" y="67719"/>
                        <a:pt x="54257" y="95253"/>
                        <a:pt x="60044" y="107904"/>
                      </a:cubicBezTo>
                      <a:cubicBezTo>
                        <a:pt x="73066" y="72947"/>
                        <a:pt x="110683" y="14883"/>
                        <a:pt x="142514" y="0"/>
                      </a:cubicBezTo>
                      <a:cubicBezTo>
                        <a:pt x="140344" y="11162"/>
                        <a:pt x="140529" y="39582"/>
                        <a:pt x="148528" y="56698"/>
                      </a:cubicBezTo>
                      <a:cubicBezTo>
                        <a:pt x="131684" y="66363"/>
                        <a:pt x="92598" y="90788"/>
                        <a:pt x="62938" y="145894"/>
                      </a:cubicBezTo>
                      <a:cubicBezTo>
                        <a:pt x="43405" y="120554"/>
                        <a:pt x="17362" y="98974"/>
                        <a:pt x="0" y="93020"/>
                      </a:cubicBezTo>
                      <a:close/>
                    </a:path>
                  </a:pathLst>
                </a:custGeom>
                <a:solidFill>
                  <a:srgbClr val="FF1418"/>
                </a:solidFill>
                <a:ln w="7600" cap="flat">
                  <a:noFill/>
                  <a:bevel/>
                </a:ln>
              </p:spPr>
            </p:sp>
            <p:sp>
              <p:nvSpPr>
                <p:cNvPr id="735" name="Freeform 734"/>
                <p:cNvSpPr/>
                <p:nvPr/>
              </p:nvSpPr>
              <p:spPr>
                <a:xfrm>
                  <a:off x="4236512" y="3934801"/>
                  <a:ext cx="64649" cy="8095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4649" h="80956">
                      <a:moveTo>
                        <a:pt x="0" y="78370"/>
                      </a:moveTo>
                      <a:cubicBezTo>
                        <a:pt x="7353" y="63152"/>
                        <a:pt x="40722" y="13969"/>
                        <a:pt x="60901" y="0"/>
                      </a:cubicBezTo>
                      <a:cubicBezTo>
                        <a:pt x="59146" y="8438"/>
                        <a:pt x="58134" y="27053"/>
                        <a:pt x="64649" y="39990"/>
                      </a:cubicBezTo>
                      <a:cubicBezTo>
                        <a:pt x="55604" y="43032"/>
                        <a:pt x="17145" y="80956"/>
                        <a:pt x="17145" y="80956"/>
                      </a:cubicBezTo>
                      <a:lnTo>
                        <a:pt x="0" y="7837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FFFF"/>
                    </a:gs>
                    <a:gs pos="50000">
                      <a:srgbClr val="FFFFFF">
                        <a:alpha val="40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0"/>
                </a:gradFill>
                <a:ln w="7600" cap="flat">
                  <a:noFill/>
                  <a:bevel/>
                </a:ln>
              </p:spPr>
            </p:sp>
            <p:sp>
              <p:nvSpPr>
                <p:cNvPr id="736" name="Freeform 735"/>
                <p:cNvSpPr/>
                <p:nvPr/>
              </p:nvSpPr>
              <p:spPr>
                <a:xfrm>
                  <a:off x="4175349" y="4000267"/>
                  <a:ext cx="41553" cy="353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553" h="35362">
                      <a:moveTo>
                        <a:pt x="0" y="14689"/>
                      </a:moveTo>
                      <a:cubicBezTo>
                        <a:pt x="15702" y="5127"/>
                        <a:pt x="25429" y="0"/>
                        <a:pt x="25429" y="0"/>
                      </a:cubicBezTo>
                      <a:cubicBezTo>
                        <a:pt x="25429" y="0"/>
                        <a:pt x="34024" y="14648"/>
                        <a:pt x="41120" y="27037"/>
                      </a:cubicBezTo>
                      <a:cubicBezTo>
                        <a:pt x="43655" y="31462"/>
                        <a:pt x="34368" y="39683"/>
                        <a:pt x="26623" y="32595"/>
                      </a:cubicBezTo>
                      <a:cubicBezTo>
                        <a:pt x="17091" y="23871"/>
                        <a:pt x="7695" y="17172"/>
                        <a:pt x="0" y="1468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/>
                    </a:gs>
                    <a:gs pos="50000">
                      <a:srgbClr val="FFFFFF">
                        <a:alpha val="40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0"/>
                </a:gradFill>
                <a:ln w="7600" cap="flat">
                  <a:noFill/>
                  <a:bevel/>
                </a:ln>
              </p:spPr>
            </p:sp>
          </p:grpSp>
        </p:grpSp>
        <p:sp>
          <p:nvSpPr>
            <p:cNvPr id="752" name="Text 752"/>
            <p:cNvSpPr txBox="1"/>
            <p:nvPr/>
          </p:nvSpPr>
          <p:spPr>
            <a:xfrm>
              <a:off x="5813062" y="1718239"/>
              <a:ext cx="1257085" cy="35568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28000" tIns="18000" rIns="28000" bIns="18000" rtlCol="0" anchor="ctr"/>
            <a:lstStyle/>
            <a:p>
              <a:pPr algn="justLow" rtl="1"/>
              <a:r>
                <a:rPr sz="1700" dirty="0">
                  <a:solidFill>
                    <a:srgbClr val="30303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700" dirty="0" err="1">
                  <a:solidFill>
                    <a:srgbClr val="30303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در</a:t>
              </a:r>
              <a:r>
                <a:rPr sz="1700" dirty="0">
                  <a:solidFill>
                    <a:srgbClr val="30303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700" dirty="0" err="1">
                  <a:solidFill>
                    <a:srgbClr val="30303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این</a:t>
              </a:r>
              <a:r>
                <a:rPr sz="1700" dirty="0">
                  <a:solidFill>
                    <a:srgbClr val="30303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700" dirty="0" err="1">
                  <a:solidFill>
                    <a:srgbClr val="30303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روش</a:t>
              </a:r>
              <a:r>
                <a:rPr sz="1700" dirty="0">
                  <a:solidFill>
                    <a:srgbClr val="30303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700" dirty="0" err="1">
                  <a:solidFill>
                    <a:srgbClr val="30303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تعدادی</a:t>
              </a:r>
              <a:r>
                <a:rPr sz="1700" dirty="0">
                  <a:solidFill>
                    <a:srgbClr val="30303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700" dirty="0" err="1">
                  <a:solidFill>
                    <a:srgbClr val="30303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از</a:t>
              </a:r>
              <a:r>
                <a:rPr sz="1700" dirty="0">
                  <a:solidFill>
                    <a:srgbClr val="30303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700" dirty="0" err="1">
                  <a:solidFill>
                    <a:srgbClr val="30303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مدیران</a:t>
              </a:r>
              <a:r>
                <a:rPr sz="1700" dirty="0">
                  <a:solidFill>
                    <a:srgbClr val="30303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و </a:t>
              </a:r>
              <a:r>
                <a:rPr sz="1700" dirty="0" err="1">
                  <a:solidFill>
                    <a:srgbClr val="30303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کارشناسان</a:t>
              </a:r>
              <a:r>
                <a:rPr sz="1700" dirty="0">
                  <a:solidFill>
                    <a:srgbClr val="30303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700" dirty="0" err="1">
                  <a:solidFill>
                    <a:srgbClr val="30303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انتخاب</a:t>
              </a:r>
              <a:r>
                <a:rPr sz="1700" dirty="0">
                  <a:solidFill>
                    <a:srgbClr val="30303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می‌شوند و </a:t>
              </a:r>
              <a:r>
                <a:rPr sz="1700" dirty="0" err="1">
                  <a:solidFill>
                    <a:srgbClr val="30303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مدل</a:t>
              </a:r>
              <a:r>
                <a:rPr sz="1700" dirty="0">
                  <a:solidFill>
                    <a:srgbClr val="30303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و </a:t>
              </a:r>
              <a:r>
                <a:rPr sz="1700" dirty="0" err="1">
                  <a:solidFill>
                    <a:srgbClr val="30303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شیوه</a:t>
              </a:r>
              <a:r>
                <a:rPr sz="1700" dirty="0">
                  <a:solidFill>
                    <a:srgbClr val="30303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700" dirty="0" err="1">
                  <a:solidFill>
                    <a:srgbClr val="30303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تکمیل</a:t>
              </a:r>
              <a:r>
                <a:rPr sz="1700" dirty="0">
                  <a:solidFill>
                    <a:srgbClr val="30303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700" dirty="0" err="1">
                  <a:solidFill>
                    <a:srgbClr val="30303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پرسشنامه</a:t>
              </a:r>
              <a:r>
                <a:rPr sz="1700" dirty="0">
                  <a:solidFill>
                    <a:srgbClr val="30303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700" dirty="0" err="1">
                  <a:solidFill>
                    <a:srgbClr val="30303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در</a:t>
              </a:r>
              <a:r>
                <a:rPr sz="1700" dirty="0">
                  <a:solidFill>
                    <a:srgbClr val="30303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700" dirty="0" err="1">
                  <a:solidFill>
                    <a:srgbClr val="30303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یک</a:t>
              </a:r>
              <a:r>
                <a:rPr sz="1700" dirty="0">
                  <a:solidFill>
                    <a:srgbClr val="30303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700" dirty="0" err="1">
                  <a:solidFill>
                    <a:srgbClr val="30303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نصفه‌روز</a:t>
              </a:r>
              <a:r>
                <a:rPr sz="1700" dirty="0">
                  <a:solidFill>
                    <a:srgbClr val="30303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700" dirty="0" err="1">
                  <a:solidFill>
                    <a:srgbClr val="30303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برای</a:t>
              </a:r>
              <a:r>
                <a:rPr sz="1700" dirty="0">
                  <a:solidFill>
                    <a:srgbClr val="30303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آن‌ها </a:t>
              </a:r>
              <a:r>
                <a:rPr sz="1700" dirty="0" err="1">
                  <a:solidFill>
                    <a:srgbClr val="30303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تشریح</a:t>
              </a:r>
              <a:r>
                <a:rPr sz="1700" dirty="0">
                  <a:solidFill>
                    <a:srgbClr val="30303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می‌شود. </a:t>
              </a:r>
              <a:r>
                <a:rPr sz="1700" dirty="0" err="1" smtClean="0">
                  <a:solidFill>
                    <a:srgbClr val="30303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سپس</a:t>
              </a:r>
              <a:r>
                <a:rPr sz="1700" dirty="0" smtClean="0">
                  <a:solidFill>
                    <a:srgbClr val="30303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700" dirty="0" err="1">
                  <a:solidFill>
                    <a:srgbClr val="30303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پرسشنامه</a:t>
              </a:r>
              <a:r>
                <a:rPr sz="1700" dirty="0">
                  <a:solidFill>
                    <a:srgbClr val="30303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جمع‌بندی </a:t>
              </a:r>
              <a:r>
                <a:rPr sz="1700" dirty="0" err="1">
                  <a:solidFill>
                    <a:srgbClr val="30303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شده</a:t>
              </a:r>
              <a:r>
                <a:rPr sz="1700" dirty="0">
                  <a:solidFill>
                    <a:srgbClr val="30303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و </a:t>
              </a:r>
              <a:r>
                <a:rPr sz="1700" dirty="0" err="1">
                  <a:solidFill>
                    <a:srgbClr val="30303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گروه</a:t>
              </a:r>
              <a:r>
                <a:rPr sz="1700" dirty="0">
                  <a:solidFill>
                    <a:srgbClr val="30303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700" dirty="0" err="1">
                  <a:solidFill>
                    <a:srgbClr val="30303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تعالی</a:t>
              </a:r>
              <a:r>
                <a:rPr sz="1700" dirty="0">
                  <a:solidFill>
                    <a:srgbClr val="30303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700" dirty="0" err="1">
                  <a:solidFill>
                    <a:srgbClr val="30303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سازمانی</a:t>
              </a:r>
              <a:r>
                <a:rPr sz="1700" dirty="0">
                  <a:solidFill>
                    <a:srgbClr val="30303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700" dirty="0" err="1">
                  <a:solidFill>
                    <a:srgbClr val="30303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در</a:t>
              </a:r>
              <a:r>
                <a:rPr sz="1700" dirty="0">
                  <a:solidFill>
                    <a:srgbClr val="30303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700" dirty="0" err="1">
                  <a:solidFill>
                    <a:srgbClr val="30303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مورد</a:t>
              </a:r>
              <a:r>
                <a:rPr sz="1700" dirty="0">
                  <a:solidFill>
                    <a:srgbClr val="30303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700" dirty="0" err="1">
                  <a:solidFill>
                    <a:srgbClr val="30303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نقاط</a:t>
              </a:r>
              <a:r>
                <a:rPr sz="1700" dirty="0">
                  <a:solidFill>
                    <a:srgbClr val="30303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700" dirty="0" err="1">
                  <a:solidFill>
                    <a:srgbClr val="30303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قوت</a:t>
              </a:r>
              <a:r>
                <a:rPr sz="1700" dirty="0">
                  <a:solidFill>
                    <a:srgbClr val="30303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و فرصت‌های </a:t>
              </a:r>
              <a:r>
                <a:rPr sz="1700" dirty="0" err="1">
                  <a:solidFill>
                    <a:srgbClr val="30303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بهبود</a:t>
              </a:r>
              <a:r>
                <a:rPr sz="1700" dirty="0">
                  <a:solidFill>
                    <a:srgbClr val="30303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تصمیم‌گیری و </a:t>
              </a:r>
              <a:r>
                <a:rPr sz="1700" dirty="0" err="1">
                  <a:solidFill>
                    <a:srgbClr val="30303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اقدامات</a:t>
              </a:r>
              <a:r>
                <a:rPr sz="1700" dirty="0">
                  <a:solidFill>
                    <a:srgbClr val="30303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700" dirty="0" err="1">
                  <a:solidFill>
                    <a:srgbClr val="30303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بهبود</a:t>
              </a:r>
              <a:r>
                <a:rPr sz="1700" dirty="0">
                  <a:solidFill>
                    <a:srgbClr val="30303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700" dirty="0" err="1">
                  <a:solidFill>
                    <a:srgbClr val="30303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را</a:t>
              </a:r>
              <a:r>
                <a:rPr sz="1700" dirty="0">
                  <a:solidFill>
                    <a:srgbClr val="30303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700" dirty="0" err="1">
                  <a:solidFill>
                    <a:srgbClr val="30303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تعریف</a:t>
              </a:r>
              <a:r>
                <a:rPr sz="1700" dirty="0">
                  <a:solidFill>
                    <a:srgbClr val="30303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می‌کند. </a:t>
              </a:r>
              <a:r>
                <a:rPr sz="1700" dirty="0" err="1">
                  <a:solidFill>
                    <a:srgbClr val="30303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این</a:t>
              </a:r>
              <a:r>
                <a:rPr sz="1700" dirty="0">
                  <a:solidFill>
                    <a:srgbClr val="30303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700" dirty="0" err="1">
                  <a:solidFill>
                    <a:srgbClr val="30303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روش</a:t>
              </a:r>
              <a:r>
                <a:rPr sz="1700" dirty="0">
                  <a:solidFill>
                    <a:srgbClr val="30303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700" dirty="0" err="1">
                  <a:solidFill>
                    <a:srgbClr val="30303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ساده</a:t>
              </a:r>
              <a:r>
                <a:rPr sz="1700" dirty="0">
                  <a:solidFill>
                    <a:srgbClr val="30303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700" dirty="0" err="1">
                  <a:solidFill>
                    <a:srgbClr val="30303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است</a:t>
              </a:r>
              <a:r>
                <a:rPr sz="1700" dirty="0">
                  <a:solidFill>
                    <a:srgbClr val="30303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و </a:t>
              </a:r>
              <a:r>
                <a:rPr sz="1700" dirty="0" err="1">
                  <a:solidFill>
                    <a:srgbClr val="30303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برای</a:t>
              </a:r>
              <a:r>
                <a:rPr sz="1700" dirty="0">
                  <a:solidFill>
                    <a:srgbClr val="30303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شرکت‌هایی </a:t>
              </a:r>
              <a:r>
                <a:rPr sz="1700" dirty="0" err="1">
                  <a:solidFill>
                    <a:srgbClr val="30303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که</a:t>
              </a:r>
              <a:r>
                <a:rPr sz="1700" dirty="0">
                  <a:solidFill>
                    <a:srgbClr val="30303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700" dirty="0" err="1">
                  <a:solidFill>
                    <a:srgbClr val="30303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در</a:t>
              </a:r>
              <a:r>
                <a:rPr sz="1700" dirty="0">
                  <a:solidFill>
                    <a:srgbClr val="30303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700" dirty="0" err="1">
                  <a:solidFill>
                    <a:srgbClr val="30303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ابتدای</a:t>
              </a:r>
              <a:r>
                <a:rPr sz="1700" dirty="0">
                  <a:solidFill>
                    <a:srgbClr val="30303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700" dirty="0" err="1">
                  <a:solidFill>
                    <a:srgbClr val="30303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راه</a:t>
              </a:r>
              <a:r>
                <a:rPr sz="1700" dirty="0">
                  <a:solidFill>
                    <a:srgbClr val="30303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700" dirty="0" err="1">
                  <a:solidFill>
                    <a:srgbClr val="30303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هستند</a:t>
              </a:r>
              <a:r>
                <a:rPr sz="1700" dirty="0">
                  <a:solidFill>
                    <a:srgbClr val="30303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700" dirty="0" err="1">
                  <a:solidFill>
                    <a:srgbClr val="30303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استفاده</a:t>
              </a:r>
              <a:r>
                <a:rPr sz="1700" dirty="0">
                  <a:solidFill>
                    <a:srgbClr val="30303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700" dirty="0" err="1">
                  <a:solidFill>
                    <a:srgbClr val="30303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از</a:t>
              </a:r>
              <a:r>
                <a:rPr sz="1700" dirty="0">
                  <a:solidFill>
                    <a:srgbClr val="30303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700" dirty="0" err="1">
                  <a:solidFill>
                    <a:srgbClr val="30303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آن</a:t>
              </a:r>
              <a:r>
                <a:rPr sz="1700" dirty="0">
                  <a:solidFill>
                    <a:srgbClr val="30303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1700" dirty="0" err="1">
                  <a:solidFill>
                    <a:srgbClr val="30303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پیشنهاد</a:t>
              </a:r>
              <a:r>
                <a:rPr sz="1700" dirty="0">
                  <a:solidFill>
                    <a:srgbClr val="30303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می‌شود.</a:t>
              </a:r>
            </a:p>
          </p:txBody>
        </p:sp>
      </p:grpSp>
      <p:sp>
        <p:nvSpPr>
          <p:cNvPr id="192" name="Rectangle 2"/>
          <p:cNvSpPr txBox="1">
            <a:spLocks noChangeArrowheads="1"/>
          </p:cNvSpPr>
          <p:nvPr/>
        </p:nvSpPr>
        <p:spPr>
          <a:xfrm>
            <a:off x="457200" y="228600"/>
            <a:ext cx="9749155" cy="792162"/>
          </a:xfrm>
          <a:prstGeom prst="rect">
            <a:avLst/>
          </a:prstGeom>
        </p:spPr>
        <p:txBody>
          <a:bodyPr/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B Mitra" pitchFamily="2" charset="-78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fa-IR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B Nazanin" pitchFamily="2" charset="-78"/>
              </a:rPr>
              <a:t>خود ارزیابی به روش پرسشنامه</a:t>
            </a:r>
            <a:endParaRPr lang="en-US" sz="3200" b="1" kern="1200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8595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81600" y="1371600"/>
            <a:ext cx="6324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fa-I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در </a:t>
            </a:r>
            <a:r>
              <a:rPr lang="fa-I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این روش تیمی از مدیران و سرپرستان و </a:t>
            </a:r>
            <a:r>
              <a:rPr lang="fa-I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تسهیل‌گر </a:t>
            </a:r>
            <a:r>
              <a:rPr lang="fa-I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تشکیل‌شده و پس از گذراندن دوره‌های آموزشی </a:t>
            </a:r>
            <a:r>
              <a:rPr lang="fa-I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مرتبط، همه </a:t>
            </a:r>
            <a:r>
              <a:rPr lang="fa-I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مدیران، شرکت را برحسب معیارها و با استفاده از </a:t>
            </a:r>
            <a:r>
              <a:rPr lang="fa-IR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منطق رادار </a:t>
            </a:r>
            <a:r>
              <a:rPr lang="fa-I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امتیازدهی نموده و پس از تعیین نقاط قوت و فرصت‌های بهبود، اقدامات مربوطه را تعریف و اجرا می‌کنند. برخی از محاسن این روش، مشارکت مدیران در تعریف و اجرای خودارزیابی و رواج کار تیمی است؛ اما معمولاً در امتیازدهی اغراق می‌شود</a:t>
            </a:r>
            <a:r>
              <a:rPr lang="fa-I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4267200" cy="4377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80571" y="262391"/>
            <a:ext cx="9749155" cy="792162"/>
          </a:xfrm>
          <a:prstGeom prst="rect">
            <a:avLst/>
          </a:prstGeom>
        </p:spPr>
        <p:txBody>
          <a:bodyPr anchor="ctr"/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B Mitra" pitchFamily="2" charset="-78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fa-IR" sz="3200" b="1" kern="12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B Nazanin" pitchFamily="2" charset="-78"/>
              </a:rPr>
              <a:t>خود ارزیابی به روش کارگاه</a:t>
            </a:r>
            <a:endParaRPr lang="en-US" sz="3200" b="1" kern="1200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5757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38800" y="1295400"/>
            <a:ext cx="5606141" cy="4615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20000"/>
              </a:lnSpc>
            </a:pPr>
            <a:r>
              <a:rPr lang="fa-IR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در </a:t>
            </a:r>
            <a:r>
              <a:rPr lang="fa-IR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این روش، کمیته تخصصی تعالی کیفیت برحسب معیارهای مدل تشکیل‌شده و هر یک از اعضای گروه آموزش‌های تخصصی آشنایی با مدل، منطق رادار و روش‌های خودارزیابی را می‌گذرانند. سپس با استفاده از فرم </a:t>
            </a:r>
            <a:r>
              <a:rPr lang="fa-IR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پرفرما </a:t>
            </a:r>
            <a:r>
              <a:rPr lang="fa-IR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که مبتنی بر منطق رادار است اطلاعات مربوط به معیارهای توانمند ساز و نتایج </a:t>
            </a:r>
            <a:r>
              <a:rPr lang="fa-IR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را گردآوری </a:t>
            </a:r>
            <a:r>
              <a:rPr lang="fa-IR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نموده و در اختیار مسئولان هر کمیته تخصصی قرار می‌دهند. مسئولان گروه‌های تخصصی برگه‌های </a:t>
            </a:r>
            <a:r>
              <a:rPr lang="fa-IR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پرفرما </a:t>
            </a:r>
            <a:r>
              <a:rPr lang="fa-IR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را بررسی و امتیازدهی را انجام می‌دهند. یکی از مزایای این روش این است که خودارزیابی مبتنی بر شواهد بیشتری صورت می‌پذیرد. به‌طورمعمول با توجه به پیچیدگی و اندازه سازمان کمیته‌های تخصصی </a:t>
            </a:r>
            <a:r>
              <a:rPr lang="fa-IR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روبرو پیشنهاد </a:t>
            </a:r>
            <a:r>
              <a:rPr lang="fa-IR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می‌شود</a:t>
            </a:r>
            <a:r>
              <a:rPr lang="fa-IR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1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5686" y="1488894"/>
            <a:ext cx="4724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fa-IR" sz="2000" dirty="0" smtClean="0">
                <a:cs typeface="B Mitra" panose="00000400000000000000" pitchFamily="2" charset="-78"/>
              </a:rPr>
              <a:t>کمیته </a:t>
            </a:r>
            <a:r>
              <a:rPr lang="fa-IR" sz="2000" dirty="0">
                <a:cs typeface="B Mitra" panose="00000400000000000000" pitchFamily="2" charset="-78"/>
              </a:rPr>
              <a:t>رهبری و استراتژی</a:t>
            </a:r>
            <a:endParaRPr lang="en-US" sz="2000" dirty="0">
              <a:cs typeface="B Mitra" panose="00000400000000000000" pitchFamily="2" charset="-78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fa-IR" sz="2000" dirty="0">
                <a:cs typeface="B Mitra" panose="00000400000000000000" pitchFamily="2" charset="-78"/>
              </a:rPr>
              <a:t>کمیته منابع انسانی</a:t>
            </a:r>
            <a:endParaRPr lang="en-US" sz="2000" dirty="0">
              <a:cs typeface="B Mitra" panose="00000400000000000000" pitchFamily="2" charset="-78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fa-IR" sz="2000" dirty="0">
                <a:cs typeface="B Mitra" panose="00000400000000000000" pitchFamily="2" charset="-78"/>
              </a:rPr>
              <a:t>کمیته تحقق محصول و تولید</a:t>
            </a:r>
            <a:endParaRPr lang="en-US" sz="2000" dirty="0">
              <a:cs typeface="B Mitra" panose="00000400000000000000" pitchFamily="2" charset="-78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fa-IR" sz="2000" dirty="0">
                <a:cs typeface="B Mitra" panose="00000400000000000000" pitchFamily="2" charset="-78"/>
              </a:rPr>
              <a:t>کمیته بازاریابی و فروش</a:t>
            </a:r>
            <a:endParaRPr lang="en-US" sz="2000" dirty="0">
              <a:cs typeface="B Mitra" panose="00000400000000000000" pitchFamily="2" charset="-78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fa-IR" sz="2000" dirty="0">
                <a:cs typeface="B Mitra" panose="00000400000000000000" pitchFamily="2" charset="-78"/>
              </a:rPr>
              <a:t>کمیته مدیریت تأمین</a:t>
            </a:r>
            <a:endParaRPr lang="en-US" sz="2000" dirty="0">
              <a:cs typeface="B Mitra" panose="00000400000000000000" pitchFamily="2" charset="-78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fa-IR" sz="2000" dirty="0">
                <a:cs typeface="B Mitra" panose="00000400000000000000" pitchFamily="2" charset="-78"/>
              </a:rPr>
              <a:t>کمیته مالی</a:t>
            </a:r>
            <a:endParaRPr lang="en-US" sz="2000" dirty="0">
              <a:cs typeface="B Mitra" panose="00000400000000000000" pitchFamily="2" charset="-78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fa-IR" sz="2000" dirty="0">
                <a:cs typeface="B Mitra" panose="00000400000000000000" pitchFamily="2" charset="-78"/>
              </a:rPr>
              <a:t>کمیته مدیریت ساختمان و تجهیزات، مواد، انرژی و محیط‌زیست</a:t>
            </a:r>
            <a:endParaRPr lang="en-US" sz="2000" dirty="0">
              <a:cs typeface="B Mitra" panose="00000400000000000000" pitchFamily="2" charset="-78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fa-IR" sz="2000" dirty="0">
                <a:cs typeface="B Mitra" panose="00000400000000000000" pitchFamily="2" charset="-78"/>
              </a:rPr>
              <a:t>کمیته طراحی محصول</a:t>
            </a:r>
            <a:endParaRPr lang="en-US" sz="2000" dirty="0">
              <a:cs typeface="B Mitra" panose="00000400000000000000" pitchFamily="2" charset="-78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fa-IR" sz="2000" dirty="0">
                <a:cs typeface="B Mitra" panose="00000400000000000000" pitchFamily="2" charset="-78"/>
              </a:rPr>
              <a:t>کمیته مدیریت فن‌آوری و دانش</a:t>
            </a:r>
            <a:endParaRPr lang="en-US" sz="2000" dirty="0">
              <a:cs typeface="B Mitra" panose="00000400000000000000" pitchFamily="2" charset="-78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fa-IR" sz="2000" dirty="0">
                <a:cs typeface="B Mitra" panose="00000400000000000000" pitchFamily="2" charset="-78"/>
              </a:rPr>
              <a:t>کمیته شاخص‌های </a:t>
            </a:r>
            <a:r>
              <a:rPr lang="fa-IR" sz="2000" dirty="0" smtClean="0">
                <a:cs typeface="B Mitra" panose="00000400000000000000" pitchFamily="2" charset="-78"/>
              </a:rPr>
              <a:t>نتایج</a:t>
            </a: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80571" y="262391"/>
            <a:ext cx="9749155" cy="792162"/>
          </a:xfrm>
          <a:prstGeom prst="rect">
            <a:avLst/>
          </a:prstGeom>
        </p:spPr>
        <p:txBody>
          <a:bodyPr anchor="ctr"/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B Mitra" pitchFamily="2" charset="-78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fa-IR" sz="3200" b="1" kern="12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B Nazanin" pitchFamily="2" charset="-78"/>
              </a:rPr>
              <a:t>خود ارزیابی به روش پرفرما</a:t>
            </a:r>
            <a:endParaRPr lang="en-US" sz="3200" b="1" kern="1200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5604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63304" y="1906227"/>
            <a:ext cx="5691822" cy="3485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fa-IR" sz="2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در </a:t>
            </a:r>
            <a:r>
              <a:rPr lang="fa-IR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این روش تمامی مراحل روش پر فرما انجام می‌شود؛ منتها در ادامه اظهارنامه تهیه‌شده و گروهی متشکل از ارزیابان آموزش‌دیده داخلی و بیرون سازمان، اظهارنامه را مطالعه و امتیاز شرکت را مشخص و بر اساس فرصت‌های بهبود شناسایی‌شده پروژه‌های بهبود را تعریف، اولویت‌بندی و اجرا می‌کنند</a:t>
            </a:r>
            <a:r>
              <a:rPr lang="fa-IR" sz="2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80571" y="262391"/>
            <a:ext cx="9749155" cy="792162"/>
          </a:xfrm>
          <a:prstGeom prst="rect">
            <a:avLst/>
          </a:prstGeom>
        </p:spPr>
        <p:txBody>
          <a:bodyPr anchor="ctr"/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B Mitra" pitchFamily="2" charset="-78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fa-IR" sz="3200" b="1" kern="12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B Nazanin" pitchFamily="2" charset="-78"/>
              </a:rPr>
              <a:t>خود ارزیابی به روش شبیه سازی جایزه</a:t>
            </a:r>
            <a:endParaRPr lang="en-US" sz="3200" b="1" kern="1200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  <a:cs typeface="B Nazanin" pitchFamily="2" charset="-78"/>
            </a:endParaRPr>
          </a:p>
        </p:txBody>
      </p:sp>
      <p:pic>
        <p:nvPicPr>
          <p:cNvPr id="1239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2362200" cy="470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999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05600" y="2371769"/>
            <a:ext cx="4441371" cy="2786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fa-I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درصورتی‌که </a:t>
            </a:r>
            <a:r>
              <a:rPr lang="fa-I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هر یک از روش‌های فوق با روش کارگاه ترکیب شود. </a:t>
            </a:r>
            <a:r>
              <a:rPr lang="fa-I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روش تلفیقی حاصل می‌شود. همانند روش پرسشنامه - کارگاه، پرفرما-کارگاه و شبیه سازی-کارگاه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80571" y="262391"/>
            <a:ext cx="9749155" cy="792162"/>
          </a:xfrm>
          <a:prstGeom prst="rect">
            <a:avLst/>
          </a:prstGeom>
        </p:spPr>
        <p:txBody>
          <a:bodyPr anchor="ctr"/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B Mitra" pitchFamily="2" charset="-78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fa-IR" sz="3200" b="1" kern="12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B Nazanin" pitchFamily="2" charset="-78"/>
              </a:rPr>
              <a:t>خود ارزیابی به روش تلفیقی</a:t>
            </a:r>
            <a:endParaRPr lang="en-US" sz="3200" b="1" kern="1200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  <a:cs typeface="B Nazanin" pitchFamily="2" charset="-78"/>
            </a:endParaRPr>
          </a:p>
        </p:txBody>
      </p:sp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17083"/>
            <a:ext cx="1706336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ross 3"/>
          <p:cNvSpPr/>
          <p:nvPr/>
        </p:nvSpPr>
        <p:spPr bwMode="auto">
          <a:xfrm>
            <a:off x="2438400" y="1859995"/>
            <a:ext cx="609600" cy="685800"/>
          </a:xfrm>
          <a:prstGeom prst="plus">
            <a:avLst>
              <a:gd name="adj" fmla="val 36905"/>
            </a:avLst>
          </a:prstGeom>
          <a:solidFill>
            <a:srgbClr val="CCFF99"/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00400"/>
            <a:ext cx="853168" cy="170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ross 7"/>
          <p:cNvSpPr/>
          <p:nvPr/>
        </p:nvSpPr>
        <p:spPr bwMode="auto">
          <a:xfrm>
            <a:off x="2438400" y="3765260"/>
            <a:ext cx="609600" cy="685800"/>
          </a:xfrm>
          <a:prstGeom prst="plus">
            <a:avLst>
              <a:gd name="adj" fmla="val 36905"/>
            </a:avLst>
          </a:prstGeom>
          <a:solidFill>
            <a:srgbClr val="CCFF99"/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513138"/>
            <a:ext cx="2753864" cy="282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39069" y="5143392"/>
            <a:ext cx="1680482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fa-IR" sz="600" dirty="0" smtClean="0">
                <a:cs typeface="B Mitra" panose="00000400000000000000" pitchFamily="2" charset="-78"/>
              </a:rPr>
              <a:t>کمیته </a:t>
            </a:r>
            <a:r>
              <a:rPr lang="fa-IR" sz="600" dirty="0">
                <a:cs typeface="B Mitra" panose="00000400000000000000" pitchFamily="2" charset="-78"/>
              </a:rPr>
              <a:t>رهبری و استراتژی</a:t>
            </a:r>
            <a:endParaRPr lang="en-US" sz="600" dirty="0">
              <a:cs typeface="B Mitra" panose="00000400000000000000" pitchFamily="2" charset="-78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fa-IR" sz="600" dirty="0">
                <a:cs typeface="B Mitra" panose="00000400000000000000" pitchFamily="2" charset="-78"/>
              </a:rPr>
              <a:t>کمیته منابع انسانی</a:t>
            </a:r>
            <a:endParaRPr lang="en-US" sz="600" dirty="0">
              <a:cs typeface="B Mitra" panose="00000400000000000000" pitchFamily="2" charset="-78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fa-IR" sz="600" dirty="0">
                <a:cs typeface="B Mitra" panose="00000400000000000000" pitchFamily="2" charset="-78"/>
              </a:rPr>
              <a:t>کمیته تحقق محصول و تولید</a:t>
            </a:r>
            <a:endParaRPr lang="en-US" sz="600" dirty="0">
              <a:cs typeface="B Mitra" panose="00000400000000000000" pitchFamily="2" charset="-78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fa-IR" sz="600" dirty="0">
                <a:cs typeface="B Mitra" panose="00000400000000000000" pitchFamily="2" charset="-78"/>
              </a:rPr>
              <a:t>کمیته بازاریابی و فروش</a:t>
            </a:r>
            <a:endParaRPr lang="en-US" sz="600" dirty="0">
              <a:cs typeface="B Mitra" panose="00000400000000000000" pitchFamily="2" charset="-78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fa-IR" sz="600" dirty="0">
                <a:cs typeface="B Mitra" panose="00000400000000000000" pitchFamily="2" charset="-78"/>
              </a:rPr>
              <a:t>کمیته مدیریت تأمین</a:t>
            </a:r>
            <a:endParaRPr lang="en-US" sz="600" dirty="0">
              <a:cs typeface="B Mitra" panose="00000400000000000000" pitchFamily="2" charset="-78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fa-IR" sz="600" dirty="0">
                <a:cs typeface="B Mitra" panose="00000400000000000000" pitchFamily="2" charset="-78"/>
              </a:rPr>
              <a:t>کمیته مالی</a:t>
            </a:r>
            <a:endParaRPr lang="en-US" sz="600" dirty="0">
              <a:cs typeface="B Mitra" panose="00000400000000000000" pitchFamily="2" charset="-78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fa-IR" sz="600" dirty="0">
                <a:cs typeface="B Mitra" panose="00000400000000000000" pitchFamily="2" charset="-78"/>
              </a:rPr>
              <a:t>کمیته مدیریت ساختمان و تجهیزات، مواد، انرژی و محیط‌زیست</a:t>
            </a:r>
            <a:endParaRPr lang="en-US" sz="600" dirty="0">
              <a:cs typeface="B Mitra" panose="00000400000000000000" pitchFamily="2" charset="-78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fa-IR" sz="600" dirty="0">
                <a:cs typeface="B Mitra" panose="00000400000000000000" pitchFamily="2" charset="-78"/>
              </a:rPr>
              <a:t>کمیته طراحی محصول</a:t>
            </a:r>
            <a:endParaRPr lang="en-US" sz="600" dirty="0">
              <a:cs typeface="B Mitra" panose="00000400000000000000" pitchFamily="2" charset="-78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fa-IR" sz="600" dirty="0">
                <a:cs typeface="B Mitra" panose="00000400000000000000" pitchFamily="2" charset="-78"/>
              </a:rPr>
              <a:t>کمیته مدیریت فن‌آوری و دانش</a:t>
            </a:r>
            <a:endParaRPr lang="en-US" sz="600" dirty="0">
              <a:cs typeface="B Mitra" panose="00000400000000000000" pitchFamily="2" charset="-78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fa-IR" sz="600" dirty="0">
                <a:cs typeface="B Mitra" panose="00000400000000000000" pitchFamily="2" charset="-78"/>
              </a:rPr>
              <a:t>کمیته شاخص‌های </a:t>
            </a:r>
            <a:r>
              <a:rPr lang="fa-IR" sz="600" dirty="0" smtClean="0">
                <a:cs typeface="B Mitra" panose="00000400000000000000" pitchFamily="2" charset="-78"/>
              </a:rPr>
              <a:t>نتایج</a:t>
            </a:r>
            <a:endParaRPr lang="en-US" sz="600" dirty="0">
              <a:cs typeface="B Mitra" panose="00000400000000000000" pitchFamily="2" charset="-78"/>
            </a:endParaRPr>
          </a:p>
        </p:txBody>
      </p:sp>
      <p:sp>
        <p:nvSpPr>
          <p:cNvPr id="11" name="Cross 10"/>
          <p:cNvSpPr/>
          <p:nvPr/>
        </p:nvSpPr>
        <p:spPr bwMode="auto">
          <a:xfrm>
            <a:off x="2515507" y="5458833"/>
            <a:ext cx="609600" cy="685800"/>
          </a:xfrm>
          <a:prstGeom prst="plus">
            <a:avLst>
              <a:gd name="adj" fmla="val 36905"/>
            </a:avLst>
          </a:prstGeom>
          <a:solidFill>
            <a:srgbClr val="CCFF99"/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91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1276350"/>
            <a:ext cx="9667875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80571" y="262391"/>
            <a:ext cx="9749155" cy="792162"/>
          </a:xfrm>
          <a:prstGeom prst="rect">
            <a:avLst/>
          </a:prstGeom>
        </p:spPr>
        <p:txBody>
          <a:bodyPr anchor="ctr"/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B Mitra" pitchFamily="2" charset="-78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fa-IR" sz="3200" b="1" kern="12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B Nazanin" pitchFamily="2" charset="-78"/>
              </a:rPr>
              <a:t>اقدامات شرکت های متقاضی</a:t>
            </a:r>
            <a:endParaRPr lang="en-US" sz="3200" b="1" kern="1200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3705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10972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80571" y="262391"/>
            <a:ext cx="9749155" cy="792162"/>
          </a:xfrm>
          <a:prstGeom prst="rect">
            <a:avLst/>
          </a:prstGeom>
        </p:spPr>
        <p:txBody>
          <a:bodyPr anchor="ctr"/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B Mitra" pitchFamily="2" charset="-78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fa-IR" sz="3200" b="1" kern="12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B Nazanin" pitchFamily="2" charset="-78"/>
              </a:rPr>
              <a:t>فرآیند ارزیابی</a:t>
            </a:r>
            <a:endParaRPr lang="en-US" sz="3200" b="1" kern="1200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0923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80571" y="262391"/>
            <a:ext cx="9749155" cy="792162"/>
          </a:xfrm>
          <a:prstGeom prst="rect">
            <a:avLst/>
          </a:prstGeom>
        </p:spPr>
        <p:txBody>
          <a:bodyPr anchor="ctr"/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B Mitra" pitchFamily="2" charset="-78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fa-IR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B Nazanin" pitchFamily="2" charset="-78"/>
              </a:rPr>
              <a:t>تشریح نحوه </a:t>
            </a:r>
            <a:r>
              <a:rPr lang="fa-IR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B Nazanin" pitchFamily="2" charset="-78"/>
              </a:rPr>
              <a:t>تدوین اظهارنامه </a:t>
            </a:r>
            <a:endParaRPr lang="en-US" sz="3200" b="1" kern="1200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  <a:cs typeface="B Nazanin" pitchFamily="2" charset="-78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0" y="1524000"/>
            <a:ext cx="9758839" cy="3657600"/>
          </a:xfrm>
          <a:prstGeom prst="rect">
            <a:avLst/>
          </a:prstGeom>
        </p:spPr>
        <p:txBody>
          <a:bodyPr/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justLow" eaLnBrk="1" hangingPunct="1">
              <a:lnSpc>
                <a:spcPct val="150000"/>
              </a:lnSpc>
              <a:buFontTx/>
              <a:buNone/>
            </a:pPr>
            <a:r>
              <a:rPr lang="fa-IR" sz="2800" b="1" dirty="0" smtClean="0">
                <a:cs typeface="B Nazanin" pitchFamily="2" charset="-78"/>
              </a:rPr>
              <a:t>1- سطح اهتمام </a:t>
            </a:r>
          </a:p>
          <a:p>
            <a:pPr marL="0" indent="0" algn="justLow" eaLnBrk="1" hangingPunct="1">
              <a:lnSpc>
                <a:spcPct val="150000"/>
              </a:lnSpc>
              <a:buFontTx/>
              <a:buNone/>
            </a:pPr>
            <a:r>
              <a:rPr lang="fa-IR" sz="2800" b="1" dirty="0" smtClean="0">
                <a:cs typeface="B Nazanin" pitchFamily="2" charset="-78"/>
              </a:rPr>
              <a:t>2- سطح اشتهار به روش معمولی </a:t>
            </a:r>
          </a:p>
          <a:p>
            <a:pPr marL="0" indent="0" algn="justLow" eaLnBrk="1" hangingPunct="1">
              <a:lnSpc>
                <a:spcPct val="150000"/>
              </a:lnSpc>
              <a:buFontTx/>
              <a:buNone/>
            </a:pPr>
            <a:r>
              <a:rPr lang="fa-IR" sz="2800" b="1" dirty="0" smtClean="0">
                <a:cs typeface="B Nazanin" pitchFamily="2" charset="-78"/>
              </a:rPr>
              <a:t>3- روش نقشه توانمندسازها  </a:t>
            </a:r>
            <a:r>
              <a:rPr lang="en-US" sz="2400" b="1" dirty="0" smtClean="0">
                <a:cs typeface="B Nazanin" pitchFamily="2" charset="-78"/>
              </a:rPr>
              <a:t>Enabler Map</a:t>
            </a:r>
            <a:endParaRPr lang="en-US" sz="2800" b="1" dirty="0" smtClean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1367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80571" y="262391"/>
            <a:ext cx="9749155" cy="792162"/>
          </a:xfrm>
          <a:prstGeom prst="rect">
            <a:avLst/>
          </a:prstGeom>
        </p:spPr>
        <p:txBody>
          <a:bodyPr anchor="ctr"/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B Mitra" pitchFamily="2" charset="-78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fa-IR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B Nazanin" pitchFamily="2" charset="-78"/>
              </a:rPr>
              <a:t>پرسش و پاسخ</a:t>
            </a:r>
            <a:endParaRPr lang="en-US" sz="3200" b="1" kern="1200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  <a:cs typeface="B Nazanin" pitchFamily="2" charset="-78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371600" y="2743200"/>
            <a:ext cx="9758839" cy="1219200"/>
          </a:xfrm>
          <a:prstGeom prst="rect">
            <a:avLst/>
          </a:prstGeom>
        </p:spPr>
        <p:txBody>
          <a:bodyPr/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eaLnBrk="1" hangingPunct="1">
              <a:lnSpc>
                <a:spcPct val="150000"/>
              </a:lnSpc>
              <a:buFontTx/>
              <a:buNone/>
            </a:pPr>
            <a:r>
              <a:rPr lang="fa-IR" sz="2800" b="1" dirty="0" smtClean="0">
                <a:cs typeface="B Nazanin" pitchFamily="2" charset="-78"/>
              </a:rPr>
              <a:t>حضار محترم لطفا سوالات خود را مرقوم فرمایید تا در پنل به آن پاسخ داده شود</a:t>
            </a:r>
            <a:endParaRPr lang="en-US" sz="2800" b="1" dirty="0" smtClean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3894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6530" name="Text Box 2"/>
          <p:cNvSpPr txBox="1">
            <a:spLocks noChangeArrowheads="1"/>
          </p:cNvSpPr>
          <p:nvPr/>
        </p:nvSpPr>
        <p:spPr bwMode="auto">
          <a:xfrm>
            <a:off x="663411" y="1116212"/>
            <a:ext cx="10587460" cy="15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rtl="1">
              <a:lnSpc>
                <a:spcPct val="160000"/>
              </a:lnSpc>
            </a:pPr>
            <a:r>
              <a:rPr lang="fa-IR" altLang="en-US" sz="3200" b="1" i="1" dirty="0" smtClean="0">
                <a:solidFill>
                  <a:srgbClr val="000066"/>
                </a:solidFill>
                <a:latin typeface="Arial Narrow" pitchFamily="34" charset="0"/>
                <a:cs typeface="B Mitra" panose="00000400000000000000" pitchFamily="2" charset="-78"/>
              </a:rPr>
              <a:t>مدل تعالی سازمانی </a:t>
            </a:r>
            <a:r>
              <a:rPr lang="fa-IR" altLang="en-US" sz="3200" b="1" dirty="0" smtClean="0">
                <a:solidFill>
                  <a:srgbClr val="000066"/>
                </a:solidFill>
                <a:latin typeface="Arial" charset="0"/>
                <a:cs typeface="B Mitra" panose="00000400000000000000" pitchFamily="2" charset="-78"/>
              </a:rPr>
              <a:t>چارچوب </a:t>
            </a:r>
            <a:r>
              <a:rPr lang="fa-IR" altLang="en-US" sz="3200" b="1" dirty="0">
                <a:solidFill>
                  <a:srgbClr val="000066"/>
                </a:solidFill>
                <a:latin typeface="Arial" charset="0"/>
                <a:cs typeface="B Mitra" panose="00000400000000000000" pitchFamily="2" charset="-78"/>
              </a:rPr>
              <a:t>و الگوي </a:t>
            </a:r>
            <a:r>
              <a:rPr lang="fa-IR" altLang="en-US" sz="3200" b="1" dirty="0">
                <a:solidFill>
                  <a:srgbClr val="990033"/>
                </a:solidFill>
                <a:latin typeface="Arial" charset="0"/>
                <a:cs typeface="B Mitra" panose="00000400000000000000" pitchFamily="2" charset="-78"/>
              </a:rPr>
              <a:t>خود ارزيابي</a:t>
            </a:r>
            <a:r>
              <a:rPr lang="fa-IR" altLang="en-US" sz="3200" b="1" dirty="0">
                <a:solidFill>
                  <a:srgbClr val="000066"/>
                </a:solidFill>
                <a:latin typeface="Arial" charset="0"/>
                <a:cs typeface="B Mitra" panose="00000400000000000000" pitchFamily="2" charset="-78"/>
              </a:rPr>
              <a:t> است كه موجب </a:t>
            </a:r>
            <a:r>
              <a:rPr lang="fa-IR" altLang="en-US" sz="3200" b="1" dirty="0" smtClean="0">
                <a:solidFill>
                  <a:srgbClr val="000066"/>
                </a:solidFill>
                <a:latin typeface="Arial" charset="0"/>
                <a:cs typeface="B Mitra" panose="00000400000000000000" pitchFamily="2" charset="-78"/>
              </a:rPr>
              <a:t>شناسایی، اولویت بندی و هدايت فعاليت‌هاي </a:t>
            </a:r>
            <a:r>
              <a:rPr lang="fa-IR" altLang="en-US" sz="3200" b="1" dirty="0">
                <a:solidFill>
                  <a:srgbClr val="990033"/>
                </a:solidFill>
                <a:latin typeface="Arial" charset="0"/>
                <a:cs typeface="B Mitra" panose="00000400000000000000" pitchFamily="2" charset="-78"/>
              </a:rPr>
              <a:t>بهبود مستمر</a:t>
            </a:r>
            <a:r>
              <a:rPr lang="fa-IR" altLang="en-US" sz="3200" b="1" dirty="0">
                <a:solidFill>
                  <a:srgbClr val="000066"/>
                </a:solidFill>
                <a:latin typeface="Arial" charset="0"/>
                <a:cs typeface="B Mitra" panose="00000400000000000000" pitchFamily="2" charset="-78"/>
              </a:rPr>
              <a:t> </a:t>
            </a:r>
            <a:r>
              <a:rPr lang="fa-IR" altLang="en-US" sz="3200" b="1" dirty="0" smtClean="0">
                <a:solidFill>
                  <a:srgbClr val="000066"/>
                </a:solidFill>
                <a:latin typeface="Arial" charset="0"/>
                <a:cs typeface="B Mitra" panose="00000400000000000000" pitchFamily="2" charset="-78"/>
              </a:rPr>
              <a:t> در سازمان می‌شود.</a:t>
            </a:r>
            <a:endParaRPr lang="en-GB" altLang="en-US" sz="3200" b="1" dirty="0">
              <a:solidFill>
                <a:srgbClr val="000066"/>
              </a:solidFill>
              <a:latin typeface="Arial" charset="0"/>
              <a:cs typeface="B Mitra" panose="00000400000000000000" pitchFamily="2" charset="-78"/>
            </a:endParaRPr>
          </a:p>
        </p:txBody>
      </p:sp>
      <p:grpSp>
        <p:nvGrpSpPr>
          <p:cNvPr id="3606531" name="Group 3"/>
          <p:cNvGrpSpPr>
            <a:grpSpLocks/>
          </p:cNvGrpSpPr>
          <p:nvPr/>
        </p:nvGrpSpPr>
        <p:grpSpPr bwMode="auto">
          <a:xfrm>
            <a:off x="1474987" y="3583783"/>
            <a:ext cx="9026612" cy="988219"/>
            <a:chOff x="733" y="2752"/>
            <a:chExt cx="4667" cy="664"/>
          </a:xfrm>
        </p:grpSpPr>
        <p:sp>
          <p:nvSpPr>
            <p:cNvPr id="3606532" name="Text Box 4"/>
            <p:cNvSpPr txBox="1">
              <a:spLocks noChangeArrowheads="1"/>
            </p:cNvSpPr>
            <p:nvPr/>
          </p:nvSpPr>
          <p:spPr bwMode="auto">
            <a:xfrm>
              <a:off x="3354" y="2754"/>
              <a:ext cx="2046" cy="662"/>
            </a:xfrm>
            <a:prstGeom prst="rect">
              <a:avLst/>
            </a:prstGeom>
            <a:solidFill>
              <a:srgbClr val="CCFF99"/>
            </a:solidFill>
            <a:ln w="38100" cap="sq">
              <a:solidFill>
                <a:srgbClr val="0000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7548" tIns="48774" rIns="97548" bIns="48774">
              <a:spAutoFit/>
            </a:bodyPr>
            <a:lstStyle>
              <a:lvl1pPr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87363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7472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6367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51038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08238" defTabSz="9747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65438" defTabSz="9747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22638" defTabSz="9747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79838" defTabSz="9747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rtl="1">
                <a:lnSpc>
                  <a:spcPct val="110000"/>
                </a:lnSpc>
              </a:pPr>
              <a:r>
                <a:rPr lang="fa-IR" altLang="en-US" dirty="0" smtClean="0">
                  <a:solidFill>
                    <a:srgbClr val="00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استاندارد</a:t>
              </a:r>
              <a:endParaRPr lang="fa-IR" altLang="en-US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 rtl="1">
                <a:lnSpc>
                  <a:spcPct val="110000"/>
                </a:lnSpc>
              </a:pPr>
              <a:r>
                <a:rPr lang="fa-IR" altLang="en-US" dirty="0">
                  <a:solidFill>
                    <a:srgbClr val="00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مديريت كيفيت نيست</a:t>
              </a:r>
              <a:endParaRPr lang="en-GB" altLang="en-US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06533" name="Text Box 5"/>
            <p:cNvSpPr txBox="1">
              <a:spLocks noChangeArrowheads="1"/>
            </p:cNvSpPr>
            <p:nvPr/>
          </p:nvSpPr>
          <p:spPr bwMode="auto">
            <a:xfrm>
              <a:off x="733" y="2752"/>
              <a:ext cx="2046" cy="640"/>
            </a:xfrm>
            <a:prstGeom prst="rect">
              <a:avLst/>
            </a:prstGeom>
            <a:solidFill>
              <a:srgbClr val="CCFF99"/>
            </a:solidFill>
            <a:ln w="38100" cap="sq">
              <a:solidFill>
                <a:srgbClr val="0000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7548" tIns="48774" rIns="97548" bIns="48774">
              <a:spAutoFit/>
            </a:bodyPr>
            <a:lstStyle>
              <a:defPPr>
                <a:defRPr lang="ar-SA"/>
              </a:defPPr>
              <a:lvl1pPr algn="ctr" defTabSz="974725">
                <a:lnSpc>
                  <a:spcPct val="110000"/>
                </a:lnSpc>
                <a:defRPr sz="2400">
                  <a:solidFill>
                    <a:srgbClr val="00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marL="487363" algn="l" defTabSz="974725">
                <a:defRPr sz="2400">
                  <a:latin typeface="Times New Roman" pitchFamily="18" charset="0"/>
                </a:defRPr>
              </a:lvl2pPr>
              <a:lvl3pPr marL="974725" algn="l" defTabSz="974725">
                <a:defRPr sz="2400">
                  <a:latin typeface="Times New Roman" pitchFamily="18" charset="0"/>
                </a:defRPr>
              </a:lvl3pPr>
              <a:lvl4pPr marL="1463675" algn="l" defTabSz="974725">
                <a:defRPr sz="2400">
                  <a:latin typeface="Times New Roman" pitchFamily="18" charset="0"/>
                </a:defRPr>
              </a:lvl4pPr>
              <a:lvl5pPr marL="1951038" algn="l" defTabSz="974725">
                <a:defRPr sz="2400">
                  <a:latin typeface="Times New Roman" pitchFamily="18" charset="0"/>
                </a:defRPr>
              </a:lvl5pPr>
              <a:lvl6pPr marL="2408238" defTabSz="9747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Times New Roman" pitchFamily="18" charset="0"/>
                </a:defRPr>
              </a:lvl6pPr>
              <a:lvl7pPr marL="2865438" defTabSz="9747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Times New Roman" pitchFamily="18" charset="0"/>
                </a:defRPr>
              </a:lvl7pPr>
              <a:lvl8pPr marL="3322638" defTabSz="9747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Times New Roman" pitchFamily="18" charset="0"/>
                </a:defRPr>
              </a:lvl8pPr>
              <a:lvl9pPr marL="3779838" defTabSz="9747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Times New Roman" pitchFamily="18" charset="0"/>
                </a:defRPr>
              </a:lvl9pPr>
            </a:lstStyle>
            <a:p>
              <a:r>
                <a:rPr lang="fa-IR" altLang="en-US" dirty="0" smtClean="0"/>
                <a:t>ابزار</a:t>
              </a:r>
              <a:endParaRPr lang="fa-IR" altLang="en-US" dirty="0"/>
            </a:p>
            <a:p>
              <a:r>
                <a:rPr lang="fa-IR" altLang="en-US" dirty="0"/>
                <a:t>مميزي نيست</a:t>
              </a:r>
              <a:endParaRPr lang="en-GB" altLang="en-US" dirty="0"/>
            </a:p>
          </p:txBody>
        </p:sp>
      </p:grpSp>
      <p:sp>
        <p:nvSpPr>
          <p:cNvPr id="3606535" name="Text Box 7"/>
          <p:cNvSpPr txBox="1">
            <a:spLocks noChangeArrowheads="1"/>
          </p:cNvSpPr>
          <p:nvPr/>
        </p:nvSpPr>
        <p:spPr bwMode="auto">
          <a:xfrm>
            <a:off x="312365" y="4884975"/>
            <a:ext cx="11289552" cy="658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rtl="1">
              <a:lnSpc>
                <a:spcPct val="120000"/>
              </a:lnSpc>
            </a:pPr>
            <a:r>
              <a:rPr lang="fa-IR" altLang="en-US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Mitra" panose="00000400000000000000" pitchFamily="2" charset="-78"/>
              </a:rPr>
              <a:t>رويكرد </a:t>
            </a:r>
            <a:r>
              <a:rPr lang="fa-IR" altLang="en-US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Mitra" panose="00000400000000000000" pitchFamily="2" charset="-78"/>
              </a:rPr>
              <a:t>استقرار مديريت كيفيت جامع </a:t>
            </a:r>
            <a:r>
              <a:rPr lang="en-US" altLang="en-US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Mitra" panose="00000400000000000000" pitchFamily="2" charset="-78"/>
              </a:rPr>
              <a:t>(TQM)</a:t>
            </a:r>
            <a:r>
              <a:rPr lang="fa-IR" altLang="en-US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Mitra" panose="00000400000000000000" pitchFamily="2" charset="-78"/>
              </a:rPr>
              <a:t> است.</a:t>
            </a:r>
            <a:endParaRPr lang="en-GB" altLang="en-US" sz="32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B Mitra" panose="00000400000000000000" pitchFamily="2" charset="-78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2209800" y="394277"/>
            <a:ext cx="815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B Nazanin" pitchFamily="2" charset="-78"/>
              </a:rPr>
              <a:t>ماهیت مدل تعالی سازمانی</a:t>
            </a:r>
            <a:endParaRPr lang="fa-IR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592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6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06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6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06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653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353457" y="1752600"/>
            <a:ext cx="9758839" cy="1219200"/>
          </a:xfrm>
          <a:prstGeom prst="rect">
            <a:avLst/>
          </a:prstGeom>
        </p:spPr>
        <p:txBody>
          <a:bodyPr/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eaLnBrk="1" hangingPunct="1">
              <a:lnSpc>
                <a:spcPct val="150000"/>
              </a:lnSpc>
              <a:buFontTx/>
              <a:buNone/>
            </a:pPr>
            <a:r>
              <a:rPr lang="fa-IR" sz="5400" b="1" dirty="0" smtClean="0">
                <a:solidFill>
                  <a:srgbClr val="92D050"/>
                </a:solidFill>
                <a:cs typeface="B Nazanin" pitchFamily="2" charset="-78"/>
              </a:rPr>
              <a:t>کیفیت راهی بی پایان </a:t>
            </a:r>
          </a:p>
          <a:p>
            <a:pPr marL="0" indent="0" algn="ctr" eaLnBrk="1" hangingPunct="1">
              <a:lnSpc>
                <a:spcPct val="150000"/>
              </a:lnSpc>
              <a:buFontTx/>
              <a:buNone/>
            </a:pPr>
            <a:endParaRPr lang="fa-IR" sz="4400" b="1" dirty="0">
              <a:cs typeface="B Nazanin" pitchFamily="2" charset="-78"/>
            </a:endParaRPr>
          </a:p>
          <a:p>
            <a:pPr marL="0" indent="0" algn="ctr" eaLnBrk="1" hangingPunct="1">
              <a:lnSpc>
                <a:spcPct val="150000"/>
              </a:lnSpc>
              <a:buFontTx/>
              <a:buNone/>
            </a:pPr>
            <a:r>
              <a:rPr lang="fa-IR" sz="3600" b="1" dirty="0" smtClean="0">
                <a:cs typeface="B Nazanin" pitchFamily="2" charset="-78"/>
              </a:rPr>
              <a:t>از توجه و حوصله شما سپاسگزارم</a:t>
            </a:r>
            <a:endParaRPr lang="en-US" sz="3600" b="1" dirty="0" smtClean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9680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Page-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roup327"/>
          <p:cNvGrpSpPr/>
          <p:nvPr/>
        </p:nvGrpSpPr>
        <p:grpSpPr>
          <a:xfrm>
            <a:off x="604106" y="1254536"/>
            <a:ext cx="10859514" cy="5222464"/>
            <a:chOff x="145000" y="1010025"/>
            <a:chExt cx="8854000" cy="5222464"/>
          </a:xfrm>
        </p:grpSpPr>
        <p:sp>
          <p:nvSpPr>
            <p:cNvPr id="444" name="Russia"/>
            <p:cNvSpPr/>
            <p:nvPr/>
          </p:nvSpPr>
          <p:spPr>
            <a:xfrm>
              <a:off x="4769509" y="1867115"/>
              <a:ext cx="3836267" cy="1848457"/>
            </a:xfrm>
            <a:custGeom>
              <a:avLst/>
              <a:gdLst/>
              <a:ahLst/>
              <a:cxnLst/>
              <a:rect l="0" t="0" r="0" b="0"/>
              <a:pathLst>
                <a:path w="3836267" h="1848457">
                  <a:moveTo>
                    <a:pt x="3609666" y="694422"/>
                  </a:moveTo>
                  <a:lnTo>
                    <a:pt x="3609666" y="695604"/>
                  </a:lnTo>
                  <a:lnTo>
                    <a:pt x="3609088" y="694892"/>
                  </a:lnTo>
                </a:path>
                <a:path w="3836267" h="1848457">
                  <a:moveTo>
                    <a:pt x="1578588" y="1570236"/>
                  </a:moveTo>
                  <a:lnTo>
                    <a:pt x="1578756" y="1570054"/>
                  </a:lnTo>
                </a:path>
                <a:path w="3836267" h="1848457">
                  <a:moveTo>
                    <a:pt x="3609088" y="694892"/>
                  </a:moveTo>
                  <a:lnTo>
                    <a:pt x="3598045" y="681255"/>
                  </a:lnTo>
                  <a:lnTo>
                    <a:pt x="3590909" y="676052"/>
                  </a:lnTo>
                  <a:lnTo>
                    <a:pt x="3583324" y="674179"/>
                  </a:lnTo>
                  <a:lnTo>
                    <a:pt x="3570092" y="664637"/>
                  </a:lnTo>
                  <a:lnTo>
                    <a:pt x="3562470" y="659362"/>
                  </a:lnTo>
                  <a:lnTo>
                    <a:pt x="3548349" y="656525"/>
                  </a:lnTo>
                  <a:lnTo>
                    <a:pt x="3536318" y="650742"/>
                  </a:lnTo>
                  <a:lnTo>
                    <a:pt x="3528338" y="644911"/>
                  </a:lnTo>
                  <a:lnTo>
                    <a:pt x="3515220" y="640556"/>
                  </a:lnTo>
                  <a:lnTo>
                    <a:pt x="3491828" y="640188"/>
                  </a:lnTo>
                  <a:lnTo>
                    <a:pt x="3470669" y="641777"/>
                  </a:lnTo>
                  <a:lnTo>
                    <a:pt x="3456488" y="646275"/>
                  </a:lnTo>
                  <a:lnTo>
                    <a:pt x="3454230" y="636935"/>
                  </a:lnTo>
                  <a:lnTo>
                    <a:pt x="3441842" y="632047"/>
                  </a:lnTo>
                  <a:lnTo>
                    <a:pt x="3430313" y="630123"/>
                  </a:lnTo>
                  <a:lnTo>
                    <a:pt x="3417994" y="627701"/>
                  </a:lnTo>
                  <a:lnTo>
                    <a:pt x="3398796" y="624798"/>
                  </a:lnTo>
                  <a:lnTo>
                    <a:pt x="3393940" y="641696"/>
                  </a:lnTo>
                  <a:lnTo>
                    <a:pt x="3389874" y="651523"/>
                  </a:lnTo>
                  <a:lnTo>
                    <a:pt x="3398340" y="654889"/>
                  </a:lnTo>
                  <a:lnTo>
                    <a:pt x="3406502" y="678922"/>
                  </a:lnTo>
                  <a:lnTo>
                    <a:pt x="3409026" y="688401"/>
                  </a:lnTo>
                  <a:lnTo>
                    <a:pt x="3407399" y="695475"/>
                  </a:lnTo>
                  <a:lnTo>
                    <a:pt x="3390611" y="704452"/>
                  </a:lnTo>
                  <a:lnTo>
                    <a:pt x="3374810" y="708255"/>
                  </a:lnTo>
                  <a:lnTo>
                    <a:pt x="3368594" y="704098"/>
                  </a:lnTo>
                  <a:lnTo>
                    <a:pt x="3365721" y="692871"/>
                  </a:lnTo>
                  <a:lnTo>
                    <a:pt x="3356844" y="683460"/>
                  </a:lnTo>
                  <a:lnTo>
                    <a:pt x="3345733" y="675900"/>
                  </a:lnTo>
                  <a:lnTo>
                    <a:pt x="3341705" y="669693"/>
                  </a:lnTo>
                  <a:lnTo>
                    <a:pt x="3332266" y="654266"/>
                  </a:lnTo>
                  <a:lnTo>
                    <a:pt x="3328131" y="648430"/>
                  </a:lnTo>
                  <a:lnTo>
                    <a:pt x="3314147" y="663094"/>
                  </a:lnTo>
                  <a:lnTo>
                    <a:pt x="3305316" y="666518"/>
                  </a:lnTo>
                  <a:lnTo>
                    <a:pt x="3283223" y="664706"/>
                  </a:lnTo>
                  <a:lnTo>
                    <a:pt x="3267574" y="664303"/>
                  </a:lnTo>
                  <a:lnTo>
                    <a:pt x="3260392" y="660958"/>
                  </a:lnTo>
                  <a:lnTo>
                    <a:pt x="3254426" y="648334"/>
                  </a:lnTo>
                  <a:lnTo>
                    <a:pt x="3246948" y="647395"/>
                  </a:lnTo>
                  <a:lnTo>
                    <a:pt x="3231512" y="655774"/>
                  </a:lnTo>
                  <a:lnTo>
                    <a:pt x="3214283" y="656351"/>
                  </a:lnTo>
                  <a:lnTo>
                    <a:pt x="3210734" y="654913"/>
                  </a:lnTo>
                  <a:lnTo>
                    <a:pt x="3207200" y="656876"/>
                  </a:lnTo>
                  <a:lnTo>
                    <a:pt x="3194903" y="668061"/>
                  </a:lnTo>
                  <a:lnTo>
                    <a:pt x="3189370" y="680532"/>
                  </a:lnTo>
                  <a:lnTo>
                    <a:pt x="3182409" y="685318"/>
                  </a:lnTo>
                  <a:lnTo>
                    <a:pt x="3178160" y="673429"/>
                  </a:lnTo>
                  <a:lnTo>
                    <a:pt x="3178328" y="653623"/>
                  </a:lnTo>
                  <a:lnTo>
                    <a:pt x="3171799" y="651217"/>
                  </a:lnTo>
                  <a:lnTo>
                    <a:pt x="3163325" y="650776"/>
                  </a:lnTo>
                  <a:lnTo>
                    <a:pt x="3155566" y="648861"/>
                  </a:lnTo>
                  <a:lnTo>
                    <a:pt x="3150398" y="641526"/>
                  </a:lnTo>
                  <a:lnTo>
                    <a:pt x="3153308" y="626136"/>
                  </a:lnTo>
                  <a:lnTo>
                    <a:pt x="3154555" y="611476"/>
                  </a:lnTo>
                  <a:lnTo>
                    <a:pt x="3150884" y="599734"/>
                  </a:lnTo>
                  <a:lnTo>
                    <a:pt x="3145556" y="589435"/>
                  </a:lnTo>
                  <a:lnTo>
                    <a:pt x="3138899" y="584268"/>
                  </a:lnTo>
                  <a:lnTo>
                    <a:pt x="3127035" y="571224"/>
                  </a:lnTo>
                  <a:lnTo>
                    <a:pt x="3119580" y="567567"/>
                  </a:lnTo>
                  <a:lnTo>
                    <a:pt x="3104197" y="563414"/>
                  </a:lnTo>
                  <a:lnTo>
                    <a:pt x="3073660" y="559327"/>
                  </a:lnTo>
                  <a:lnTo>
                    <a:pt x="3051233" y="562651"/>
                  </a:lnTo>
                  <a:lnTo>
                    <a:pt x="3025674" y="572854"/>
                  </a:lnTo>
                  <a:lnTo>
                    <a:pt x="3014114" y="577124"/>
                  </a:lnTo>
                  <a:lnTo>
                    <a:pt x="3000260" y="580348"/>
                  </a:lnTo>
                  <a:lnTo>
                    <a:pt x="2985447" y="581478"/>
                  </a:lnTo>
                  <a:lnTo>
                    <a:pt x="2980150" y="576791"/>
                  </a:lnTo>
                  <a:lnTo>
                    <a:pt x="2974412" y="565743"/>
                  </a:lnTo>
                  <a:lnTo>
                    <a:pt x="2970688" y="552429"/>
                  </a:lnTo>
                  <a:lnTo>
                    <a:pt x="2962556" y="540606"/>
                  </a:lnTo>
                  <a:lnTo>
                    <a:pt x="2952950" y="534131"/>
                  </a:lnTo>
                  <a:lnTo>
                    <a:pt x="2930872" y="527691"/>
                  </a:lnTo>
                  <a:lnTo>
                    <a:pt x="2913870" y="518423"/>
                  </a:lnTo>
                  <a:lnTo>
                    <a:pt x="2908201" y="514019"/>
                  </a:lnTo>
                  <a:lnTo>
                    <a:pt x="2931016" y="494834"/>
                  </a:lnTo>
                  <a:lnTo>
                    <a:pt x="2928774" y="491440"/>
                  </a:lnTo>
                  <a:lnTo>
                    <a:pt x="2926692" y="485196"/>
                  </a:lnTo>
                  <a:lnTo>
                    <a:pt x="2917085" y="480683"/>
                  </a:lnTo>
                  <a:lnTo>
                    <a:pt x="2907912" y="474997"/>
                  </a:lnTo>
                  <a:lnTo>
                    <a:pt x="2895760" y="472766"/>
                  </a:lnTo>
                  <a:lnTo>
                    <a:pt x="2867678" y="472359"/>
                  </a:lnTo>
                  <a:lnTo>
                    <a:pt x="2851224" y="498690"/>
                  </a:lnTo>
                  <a:lnTo>
                    <a:pt x="2841306" y="509402"/>
                  </a:lnTo>
                  <a:lnTo>
                    <a:pt x="2831996" y="513914"/>
                  </a:lnTo>
                  <a:lnTo>
                    <a:pt x="2826729" y="517828"/>
                  </a:lnTo>
                  <a:lnTo>
                    <a:pt x="2819980" y="516759"/>
                  </a:lnTo>
                  <a:lnTo>
                    <a:pt x="2821774" y="507284"/>
                  </a:lnTo>
                  <a:lnTo>
                    <a:pt x="2830361" y="498814"/>
                  </a:lnTo>
                  <a:lnTo>
                    <a:pt x="2839770" y="492542"/>
                  </a:lnTo>
                  <a:lnTo>
                    <a:pt x="2842856" y="479986"/>
                  </a:lnTo>
                  <a:lnTo>
                    <a:pt x="2839467" y="475413"/>
                  </a:lnTo>
                  <a:lnTo>
                    <a:pt x="2829191" y="478348"/>
                  </a:lnTo>
                  <a:lnTo>
                    <a:pt x="2820413" y="476679"/>
                  </a:lnTo>
                  <a:lnTo>
                    <a:pt x="2838000" y="455680"/>
                  </a:lnTo>
                  <a:lnTo>
                    <a:pt x="2814576" y="453481"/>
                  </a:lnTo>
                  <a:lnTo>
                    <a:pt x="2807934" y="449994"/>
                  </a:lnTo>
                  <a:lnTo>
                    <a:pt x="2797811" y="447699"/>
                  </a:lnTo>
                  <a:lnTo>
                    <a:pt x="2777131" y="441318"/>
                  </a:lnTo>
                  <a:lnTo>
                    <a:pt x="2761285" y="436660"/>
                  </a:lnTo>
                  <a:lnTo>
                    <a:pt x="2743418" y="428397"/>
                  </a:lnTo>
                  <a:lnTo>
                    <a:pt x="2740833" y="428414"/>
                  </a:lnTo>
                  <a:lnTo>
                    <a:pt x="2724927" y="450508"/>
                  </a:lnTo>
                  <a:lnTo>
                    <a:pt x="2716491" y="455261"/>
                  </a:lnTo>
                  <a:lnTo>
                    <a:pt x="2706124" y="455910"/>
                  </a:lnTo>
                  <a:lnTo>
                    <a:pt x="2696108" y="458896"/>
                  </a:lnTo>
                  <a:lnTo>
                    <a:pt x="2692870" y="461834"/>
                  </a:lnTo>
                  <a:lnTo>
                    <a:pt x="2688378" y="471723"/>
                  </a:lnTo>
                  <a:lnTo>
                    <a:pt x="2690195" y="475170"/>
                  </a:lnTo>
                  <a:lnTo>
                    <a:pt x="2696716" y="475131"/>
                  </a:lnTo>
                  <a:lnTo>
                    <a:pt x="2708207" y="469867"/>
                  </a:lnTo>
                  <a:lnTo>
                    <a:pt x="2707257" y="487089"/>
                  </a:lnTo>
                  <a:lnTo>
                    <a:pt x="2705737" y="498996"/>
                  </a:lnTo>
                  <a:lnTo>
                    <a:pt x="2707705" y="514094"/>
                  </a:lnTo>
                  <a:lnTo>
                    <a:pt x="2705866" y="530105"/>
                  </a:lnTo>
                  <a:lnTo>
                    <a:pt x="2692657" y="529088"/>
                  </a:lnTo>
                  <a:lnTo>
                    <a:pt x="2686813" y="523073"/>
                  </a:lnTo>
                  <a:lnTo>
                    <a:pt x="2681736" y="514803"/>
                  </a:lnTo>
                  <a:lnTo>
                    <a:pt x="2676568" y="515389"/>
                  </a:lnTo>
                  <a:lnTo>
                    <a:pt x="2669196" y="525380"/>
                  </a:lnTo>
                  <a:lnTo>
                    <a:pt x="2669074" y="531416"/>
                  </a:lnTo>
                  <a:lnTo>
                    <a:pt x="2670465" y="533047"/>
                  </a:lnTo>
                  <a:lnTo>
                    <a:pt x="2668216" y="541225"/>
                  </a:lnTo>
                  <a:lnTo>
                    <a:pt x="2663230" y="549360"/>
                  </a:lnTo>
                  <a:lnTo>
                    <a:pt x="2661345" y="551521"/>
                  </a:lnTo>
                  <a:lnTo>
                    <a:pt x="2658153" y="553153"/>
                  </a:lnTo>
                  <a:lnTo>
                    <a:pt x="2638636" y="529951"/>
                  </a:lnTo>
                  <a:lnTo>
                    <a:pt x="2626484" y="522324"/>
                  </a:lnTo>
                  <a:lnTo>
                    <a:pt x="2618230" y="520164"/>
                  </a:lnTo>
                  <a:lnTo>
                    <a:pt x="2610326" y="522419"/>
                  </a:lnTo>
                  <a:lnTo>
                    <a:pt x="2590300" y="537331"/>
                  </a:lnTo>
                  <a:lnTo>
                    <a:pt x="2581690" y="540102"/>
                  </a:lnTo>
                  <a:lnTo>
                    <a:pt x="2570464" y="535813"/>
                  </a:lnTo>
                  <a:lnTo>
                    <a:pt x="2556800" y="526587"/>
                  </a:lnTo>
                  <a:lnTo>
                    <a:pt x="2548949" y="516696"/>
                  </a:lnTo>
                  <a:lnTo>
                    <a:pt x="2546555" y="501635"/>
                  </a:lnTo>
                  <a:lnTo>
                    <a:pt x="2543606" y="501088"/>
                  </a:lnTo>
                  <a:lnTo>
                    <a:pt x="2537511" y="511760"/>
                  </a:lnTo>
                  <a:lnTo>
                    <a:pt x="2526415" y="545295"/>
                  </a:lnTo>
                  <a:lnTo>
                    <a:pt x="2517857" y="567814"/>
                  </a:lnTo>
                  <a:lnTo>
                    <a:pt x="2509778" y="579970"/>
                  </a:lnTo>
                  <a:lnTo>
                    <a:pt x="2503569" y="580529"/>
                  </a:lnTo>
                  <a:lnTo>
                    <a:pt x="2489859" y="571145"/>
                  </a:lnTo>
                  <a:lnTo>
                    <a:pt x="2471429" y="546153"/>
                  </a:lnTo>
                  <a:lnTo>
                    <a:pt x="2458532" y="520550"/>
                  </a:lnTo>
                  <a:lnTo>
                    <a:pt x="2450612" y="505014"/>
                  </a:lnTo>
                  <a:lnTo>
                    <a:pt x="2444692" y="499429"/>
                  </a:lnTo>
                  <a:lnTo>
                    <a:pt x="2434394" y="486457"/>
                  </a:lnTo>
                  <a:lnTo>
                    <a:pt x="2427706" y="476765"/>
                  </a:lnTo>
                  <a:lnTo>
                    <a:pt x="2421010" y="471618"/>
                  </a:lnTo>
                  <a:lnTo>
                    <a:pt x="2411290" y="471100"/>
                  </a:lnTo>
                  <a:lnTo>
                    <a:pt x="2400802" y="468849"/>
                  </a:lnTo>
                  <a:lnTo>
                    <a:pt x="2398226" y="466547"/>
                  </a:lnTo>
                  <a:lnTo>
                    <a:pt x="2400597" y="458961"/>
                  </a:lnTo>
                  <a:lnTo>
                    <a:pt x="2425358" y="433989"/>
                  </a:lnTo>
                  <a:lnTo>
                    <a:pt x="2444700" y="420035"/>
                  </a:lnTo>
                  <a:lnTo>
                    <a:pt x="2447420" y="418809"/>
                  </a:lnTo>
                  <a:lnTo>
                    <a:pt x="2452695" y="415741"/>
                  </a:lnTo>
                  <a:lnTo>
                    <a:pt x="2452110" y="402298"/>
                  </a:lnTo>
                  <a:lnTo>
                    <a:pt x="2447952" y="395936"/>
                  </a:lnTo>
                  <a:lnTo>
                    <a:pt x="2434523" y="380681"/>
                  </a:lnTo>
                  <a:lnTo>
                    <a:pt x="2420471" y="379517"/>
                  </a:lnTo>
                  <a:lnTo>
                    <a:pt x="2406707" y="382114"/>
                  </a:lnTo>
                  <a:lnTo>
                    <a:pt x="2389341" y="380977"/>
                  </a:lnTo>
                  <a:lnTo>
                    <a:pt x="2380708" y="370956"/>
                  </a:lnTo>
                  <a:lnTo>
                    <a:pt x="2369034" y="360229"/>
                  </a:lnTo>
                  <a:lnTo>
                    <a:pt x="2360887" y="356446"/>
                  </a:lnTo>
                  <a:lnTo>
                    <a:pt x="2355597" y="357120"/>
                  </a:lnTo>
                  <a:lnTo>
                    <a:pt x="2337266" y="374400"/>
                  </a:lnTo>
                  <a:lnTo>
                    <a:pt x="2337616" y="378172"/>
                  </a:lnTo>
                  <a:lnTo>
                    <a:pt x="2337996" y="386311"/>
                  </a:lnTo>
                  <a:lnTo>
                    <a:pt x="2339637" y="398709"/>
                  </a:lnTo>
                  <a:lnTo>
                    <a:pt x="2325364" y="431027"/>
                  </a:lnTo>
                  <a:lnTo>
                    <a:pt x="2310947" y="419066"/>
                  </a:lnTo>
                  <a:lnTo>
                    <a:pt x="2298673" y="419750"/>
                  </a:lnTo>
                  <a:lnTo>
                    <a:pt x="2273380" y="424743"/>
                  </a:lnTo>
                  <a:lnTo>
                    <a:pt x="2262870" y="421186"/>
                  </a:lnTo>
                  <a:lnTo>
                    <a:pt x="2255779" y="418809"/>
                  </a:lnTo>
                  <a:lnTo>
                    <a:pt x="2247176" y="414616"/>
                  </a:lnTo>
                  <a:lnTo>
                    <a:pt x="2226428" y="409260"/>
                  </a:lnTo>
                  <a:lnTo>
                    <a:pt x="2222833" y="397607"/>
                  </a:lnTo>
                  <a:lnTo>
                    <a:pt x="2225584" y="371343"/>
                  </a:lnTo>
                  <a:lnTo>
                    <a:pt x="2213363" y="370158"/>
                  </a:lnTo>
                  <a:lnTo>
                    <a:pt x="2204692" y="368947"/>
                  </a:lnTo>
                  <a:lnTo>
                    <a:pt x="2185205" y="363355"/>
                  </a:lnTo>
                  <a:lnTo>
                    <a:pt x="2161296" y="362879"/>
                  </a:lnTo>
                  <a:lnTo>
                    <a:pt x="2146012" y="368067"/>
                  </a:lnTo>
                  <a:lnTo>
                    <a:pt x="2129140" y="368810"/>
                  </a:lnTo>
                  <a:lnTo>
                    <a:pt x="2114708" y="396450"/>
                  </a:lnTo>
                  <a:lnTo>
                    <a:pt x="2109395" y="382173"/>
                  </a:lnTo>
                  <a:lnTo>
                    <a:pt x="2109304" y="363858"/>
                  </a:lnTo>
                  <a:lnTo>
                    <a:pt x="2107366" y="352995"/>
                  </a:lnTo>
                  <a:lnTo>
                    <a:pt x="2102297" y="350451"/>
                  </a:lnTo>
                  <a:lnTo>
                    <a:pt x="2090562" y="360156"/>
                  </a:lnTo>
                  <a:lnTo>
                    <a:pt x="2081906" y="362128"/>
                  </a:lnTo>
                  <a:lnTo>
                    <a:pt x="2074420" y="360263"/>
                  </a:lnTo>
                  <a:lnTo>
                    <a:pt x="2068401" y="353256"/>
                  </a:lnTo>
                  <a:lnTo>
                    <a:pt x="2062093" y="351362"/>
                  </a:lnTo>
                  <a:lnTo>
                    <a:pt x="2055975" y="337148"/>
                  </a:lnTo>
                  <a:lnTo>
                    <a:pt x="2047106" y="329353"/>
                  </a:lnTo>
                  <a:lnTo>
                    <a:pt x="2041200" y="337248"/>
                  </a:lnTo>
                  <a:lnTo>
                    <a:pt x="2038350" y="346361"/>
                  </a:lnTo>
                  <a:lnTo>
                    <a:pt x="2038692" y="348943"/>
                  </a:lnTo>
                  <a:lnTo>
                    <a:pt x="2043693" y="353416"/>
                  </a:lnTo>
                  <a:lnTo>
                    <a:pt x="2044651" y="367465"/>
                  </a:lnTo>
                  <a:lnTo>
                    <a:pt x="2034452" y="377640"/>
                  </a:lnTo>
                  <a:lnTo>
                    <a:pt x="2025537" y="381467"/>
                  </a:lnTo>
                  <a:lnTo>
                    <a:pt x="2006453" y="391574"/>
                  </a:lnTo>
                  <a:lnTo>
                    <a:pt x="1985120" y="400988"/>
                  </a:lnTo>
                  <a:lnTo>
                    <a:pt x="1972610" y="401685"/>
                  </a:lnTo>
                  <a:lnTo>
                    <a:pt x="1955723" y="407319"/>
                  </a:lnTo>
                  <a:lnTo>
                    <a:pt x="1946368" y="423190"/>
                  </a:lnTo>
                  <a:lnTo>
                    <a:pt x="1935386" y="431678"/>
                  </a:lnTo>
                  <a:lnTo>
                    <a:pt x="1928128" y="431124"/>
                  </a:lnTo>
                  <a:lnTo>
                    <a:pt x="1949104" y="391943"/>
                  </a:lnTo>
                  <a:lnTo>
                    <a:pt x="1972960" y="371104"/>
                  </a:lnTo>
                  <a:lnTo>
                    <a:pt x="1997204" y="357575"/>
                  </a:lnTo>
                  <a:lnTo>
                    <a:pt x="2005260" y="347226"/>
                  </a:lnTo>
                  <a:lnTo>
                    <a:pt x="2035903" y="311554"/>
                  </a:lnTo>
                  <a:lnTo>
                    <a:pt x="2070468" y="271227"/>
                  </a:lnTo>
                  <a:lnTo>
                    <a:pt x="2082309" y="266980"/>
                  </a:lnTo>
                  <a:lnTo>
                    <a:pt x="2092820" y="257844"/>
                  </a:lnTo>
                  <a:lnTo>
                    <a:pt x="2116471" y="223933"/>
                  </a:lnTo>
                  <a:lnTo>
                    <a:pt x="2107366" y="209266"/>
                  </a:lnTo>
                  <a:lnTo>
                    <a:pt x="2104926" y="204077"/>
                  </a:lnTo>
                  <a:lnTo>
                    <a:pt x="2118682" y="169875"/>
                  </a:lnTo>
                  <a:lnTo>
                    <a:pt x="2114396" y="148906"/>
                  </a:lnTo>
                  <a:lnTo>
                    <a:pt x="2105724" y="152116"/>
                  </a:lnTo>
                  <a:lnTo>
                    <a:pt x="2098352" y="152171"/>
                  </a:lnTo>
                  <a:lnTo>
                    <a:pt x="2093078" y="133250"/>
                  </a:lnTo>
                  <a:lnTo>
                    <a:pt x="2081085" y="114848"/>
                  </a:lnTo>
                  <a:lnTo>
                    <a:pt x="2066873" y="103545"/>
                  </a:lnTo>
                  <a:lnTo>
                    <a:pt x="2047030" y="96305"/>
                  </a:lnTo>
                  <a:lnTo>
                    <a:pt x="2033319" y="97240"/>
                  </a:lnTo>
                  <a:lnTo>
                    <a:pt x="2026912" y="91506"/>
                  </a:lnTo>
                  <a:lnTo>
                    <a:pt x="2008931" y="95793"/>
                  </a:lnTo>
                  <a:lnTo>
                    <a:pt x="1995053" y="95902"/>
                  </a:lnTo>
                  <a:lnTo>
                    <a:pt x="1984383" y="119675"/>
                  </a:lnTo>
                  <a:lnTo>
                    <a:pt x="1981996" y="115647"/>
                  </a:lnTo>
                  <a:lnTo>
                    <a:pt x="1973538" y="116527"/>
                  </a:lnTo>
                  <a:lnTo>
                    <a:pt x="1953519" y="116687"/>
                  </a:lnTo>
                  <a:lnTo>
                    <a:pt x="1956529" y="103627"/>
                  </a:lnTo>
                  <a:lnTo>
                    <a:pt x="1968582" y="83662"/>
                  </a:lnTo>
                  <a:lnTo>
                    <a:pt x="1972390" y="71023"/>
                  </a:lnTo>
                  <a:lnTo>
                    <a:pt x="1970589" y="65955"/>
                  </a:lnTo>
                  <a:lnTo>
                    <a:pt x="1949886" y="69519"/>
                  </a:lnTo>
                  <a:lnTo>
                    <a:pt x="1933759" y="62861"/>
                  </a:lnTo>
                  <a:lnTo>
                    <a:pt x="1915170" y="68118"/>
                  </a:lnTo>
                  <a:lnTo>
                    <a:pt x="1910222" y="61354"/>
                  </a:lnTo>
                  <a:lnTo>
                    <a:pt x="1916925" y="45827"/>
                  </a:lnTo>
                  <a:lnTo>
                    <a:pt x="1932444" y="27357"/>
                  </a:lnTo>
                  <a:lnTo>
                    <a:pt x="1931981" y="14956"/>
                  </a:lnTo>
                  <a:lnTo>
                    <a:pt x="1923248" y="2486"/>
                  </a:lnTo>
                  <a:lnTo>
                    <a:pt x="1908162" y="2621"/>
                  </a:lnTo>
                  <a:lnTo>
                    <a:pt x="1898070" y="0"/>
                  </a:lnTo>
                  <a:lnTo>
                    <a:pt x="1885583" y="3610"/>
                  </a:lnTo>
                  <a:lnTo>
                    <a:pt x="1862935" y="22662"/>
                  </a:lnTo>
                  <a:lnTo>
                    <a:pt x="1847157" y="40348"/>
                  </a:lnTo>
                  <a:lnTo>
                    <a:pt x="1835332" y="60276"/>
                  </a:lnTo>
                  <a:lnTo>
                    <a:pt x="1834093" y="75552"/>
                  </a:lnTo>
                  <a:lnTo>
                    <a:pt x="1840363" y="97996"/>
                  </a:lnTo>
                  <a:lnTo>
                    <a:pt x="1827747" y="114458"/>
                  </a:lnTo>
                  <a:lnTo>
                    <a:pt x="1818209" y="112911"/>
                  </a:lnTo>
                  <a:lnTo>
                    <a:pt x="1808633" y="116237"/>
                  </a:lnTo>
                  <a:lnTo>
                    <a:pt x="1803906" y="130764"/>
                  </a:lnTo>
                  <a:lnTo>
                    <a:pt x="1805251" y="137921"/>
                  </a:lnTo>
                  <a:lnTo>
                    <a:pt x="1804035" y="152132"/>
                  </a:lnTo>
                  <a:lnTo>
                    <a:pt x="1796990" y="160768"/>
                  </a:lnTo>
                  <a:lnTo>
                    <a:pt x="1790028" y="157708"/>
                  </a:lnTo>
                  <a:lnTo>
                    <a:pt x="1780042" y="150749"/>
                  </a:lnTo>
                  <a:lnTo>
                    <a:pt x="1770390" y="152392"/>
                  </a:lnTo>
                  <a:lnTo>
                    <a:pt x="1756748" y="161859"/>
                  </a:lnTo>
                  <a:lnTo>
                    <a:pt x="1743942" y="169691"/>
                  </a:lnTo>
                  <a:lnTo>
                    <a:pt x="1733606" y="171312"/>
                  </a:lnTo>
                  <a:lnTo>
                    <a:pt x="1718337" y="166801"/>
                  </a:lnTo>
                  <a:lnTo>
                    <a:pt x="1721894" y="149636"/>
                  </a:lnTo>
                  <a:lnTo>
                    <a:pt x="1718010" y="141783"/>
                  </a:lnTo>
                  <a:lnTo>
                    <a:pt x="1707188" y="141869"/>
                  </a:lnTo>
                  <a:lnTo>
                    <a:pt x="1689290" y="140426"/>
                  </a:lnTo>
                  <a:lnTo>
                    <a:pt x="1680603" y="150748"/>
                  </a:lnTo>
                  <a:lnTo>
                    <a:pt x="1664415" y="168764"/>
                  </a:lnTo>
                  <a:lnTo>
                    <a:pt x="1643614" y="179669"/>
                  </a:lnTo>
                  <a:lnTo>
                    <a:pt x="1620244" y="189726"/>
                  </a:lnTo>
                  <a:lnTo>
                    <a:pt x="1603349" y="194384"/>
                  </a:lnTo>
                  <a:lnTo>
                    <a:pt x="1584060" y="198286"/>
                  </a:lnTo>
                  <a:lnTo>
                    <a:pt x="1578756" y="201371"/>
                  </a:lnTo>
                  <a:lnTo>
                    <a:pt x="1576232" y="202837"/>
                  </a:lnTo>
                  <a:lnTo>
                    <a:pt x="1567219" y="206630"/>
                  </a:lnTo>
                  <a:lnTo>
                    <a:pt x="1536469" y="242710"/>
                  </a:lnTo>
                  <a:lnTo>
                    <a:pt x="1526658" y="251353"/>
                  </a:lnTo>
                  <a:lnTo>
                    <a:pt x="1514718" y="266836"/>
                  </a:lnTo>
                  <a:lnTo>
                    <a:pt x="1511435" y="287519"/>
                  </a:lnTo>
                  <a:lnTo>
                    <a:pt x="1511450" y="296352"/>
                  </a:lnTo>
                  <a:lnTo>
                    <a:pt x="1515151" y="307778"/>
                  </a:lnTo>
                  <a:lnTo>
                    <a:pt x="1524552" y="317717"/>
                  </a:lnTo>
                  <a:lnTo>
                    <a:pt x="1527858" y="324314"/>
                  </a:lnTo>
                  <a:lnTo>
                    <a:pt x="1531248" y="340677"/>
                  </a:lnTo>
                  <a:lnTo>
                    <a:pt x="1528512" y="351054"/>
                  </a:lnTo>
                  <a:lnTo>
                    <a:pt x="1518807" y="364571"/>
                  </a:lnTo>
                  <a:lnTo>
                    <a:pt x="1513517" y="368420"/>
                  </a:lnTo>
                  <a:lnTo>
                    <a:pt x="1495878" y="376755"/>
                  </a:lnTo>
                  <a:lnTo>
                    <a:pt x="1500460" y="362145"/>
                  </a:lnTo>
                  <a:lnTo>
                    <a:pt x="1510173" y="349886"/>
                  </a:lnTo>
                  <a:lnTo>
                    <a:pt x="1504200" y="342808"/>
                  </a:lnTo>
                  <a:lnTo>
                    <a:pt x="1489851" y="346793"/>
                  </a:lnTo>
                  <a:lnTo>
                    <a:pt x="1479127" y="357167"/>
                  </a:lnTo>
                  <a:lnTo>
                    <a:pt x="1470562" y="366799"/>
                  </a:lnTo>
                  <a:lnTo>
                    <a:pt x="1466678" y="364917"/>
                  </a:lnTo>
                  <a:lnTo>
                    <a:pt x="1461860" y="353431"/>
                  </a:lnTo>
                  <a:lnTo>
                    <a:pt x="1447435" y="359300"/>
                  </a:lnTo>
                  <a:lnTo>
                    <a:pt x="1425859" y="363912"/>
                  </a:lnTo>
                  <a:lnTo>
                    <a:pt x="1400064" y="364718"/>
                  </a:lnTo>
                  <a:lnTo>
                    <a:pt x="1376611" y="368687"/>
                  </a:lnTo>
                  <a:lnTo>
                    <a:pt x="1371694" y="373152"/>
                  </a:lnTo>
                  <a:lnTo>
                    <a:pt x="1368996" y="378843"/>
                  </a:lnTo>
                  <a:lnTo>
                    <a:pt x="1368175" y="387618"/>
                  </a:lnTo>
                  <a:lnTo>
                    <a:pt x="1376406" y="411019"/>
                  </a:lnTo>
                  <a:lnTo>
                    <a:pt x="1377371" y="424370"/>
                  </a:lnTo>
                  <a:lnTo>
                    <a:pt x="1376748" y="444114"/>
                  </a:lnTo>
                  <a:lnTo>
                    <a:pt x="1379864" y="454127"/>
                  </a:lnTo>
                  <a:lnTo>
                    <a:pt x="1393475" y="461072"/>
                  </a:lnTo>
                  <a:lnTo>
                    <a:pt x="1403416" y="469154"/>
                  </a:lnTo>
                  <a:lnTo>
                    <a:pt x="1410066" y="470853"/>
                  </a:lnTo>
                  <a:lnTo>
                    <a:pt x="1412673" y="483494"/>
                  </a:lnTo>
                  <a:lnTo>
                    <a:pt x="1422120" y="491418"/>
                  </a:lnTo>
                  <a:lnTo>
                    <a:pt x="1429963" y="499862"/>
                  </a:lnTo>
                  <a:lnTo>
                    <a:pt x="1438057" y="514374"/>
                  </a:lnTo>
                  <a:lnTo>
                    <a:pt x="1431095" y="538630"/>
                  </a:lnTo>
                  <a:lnTo>
                    <a:pt x="1429188" y="545694"/>
                  </a:lnTo>
                  <a:lnTo>
                    <a:pt x="1436788" y="571311"/>
                  </a:lnTo>
                  <a:lnTo>
                    <a:pt x="1438277" y="582346"/>
                  </a:lnTo>
                  <a:lnTo>
                    <a:pt x="1440223" y="585990"/>
                  </a:lnTo>
                  <a:lnTo>
                    <a:pt x="1440671" y="595333"/>
                  </a:lnTo>
                  <a:lnTo>
                    <a:pt x="1433763" y="603614"/>
                  </a:lnTo>
                  <a:lnTo>
                    <a:pt x="1426216" y="609797"/>
                  </a:lnTo>
                  <a:lnTo>
                    <a:pt x="1427113" y="587106"/>
                  </a:lnTo>
                  <a:lnTo>
                    <a:pt x="1420964" y="570875"/>
                  </a:lnTo>
                  <a:lnTo>
                    <a:pt x="1418069" y="569303"/>
                  </a:lnTo>
                  <a:lnTo>
                    <a:pt x="1414147" y="578289"/>
                  </a:lnTo>
                  <a:lnTo>
                    <a:pt x="1407246" y="602222"/>
                  </a:lnTo>
                  <a:lnTo>
                    <a:pt x="1403857" y="598122"/>
                  </a:lnTo>
                  <a:lnTo>
                    <a:pt x="1405164" y="568318"/>
                  </a:lnTo>
                  <a:lnTo>
                    <a:pt x="1407687" y="544196"/>
                  </a:lnTo>
                  <a:lnTo>
                    <a:pt x="1414763" y="536000"/>
                  </a:lnTo>
                  <a:lnTo>
                    <a:pt x="1422690" y="523883"/>
                  </a:lnTo>
                  <a:lnTo>
                    <a:pt x="1421299" y="512805"/>
                  </a:lnTo>
                  <a:lnTo>
                    <a:pt x="1413919" y="518404"/>
                  </a:lnTo>
                  <a:lnTo>
                    <a:pt x="1395413" y="517961"/>
                  </a:lnTo>
                  <a:lnTo>
                    <a:pt x="1389865" y="515215"/>
                  </a:lnTo>
                  <a:lnTo>
                    <a:pt x="1376390" y="504119"/>
                  </a:lnTo>
                  <a:lnTo>
                    <a:pt x="1365340" y="486639"/>
                  </a:lnTo>
                  <a:lnTo>
                    <a:pt x="1350999" y="474104"/>
                  </a:lnTo>
                  <a:lnTo>
                    <a:pt x="1340154" y="467222"/>
                  </a:lnTo>
                  <a:lnTo>
                    <a:pt x="1327173" y="467884"/>
                  </a:lnTo>
                  <a:lnTo>
                    <a:pt x="1318653" y="471409"/>
                  </a:lnTo>
                  <a:lnTo>
                    <a:pt x="1314504" y="474326"/>
                  </a:lnTo>
                  <a:lnTo>
                    <a:pt x="1315423" y="498291"/>
                  </a:lnTo>
                  <a:lnTo>
                    <a:pt x="1307831" y="503406"/>
                  </a:lnTo>
                  <a:lnTo>
                    <a:pt x="1296203" y="500661"/>
                  </a:lnTo>
                  <a:lnTo>
                    <a:pt x="1291696" y="495040"/>
                  </a:lnTo>
                  <a:lnTo>
                    <a:pt x="1277742" y="496821"/>
                  </a:lnTo>
                  <a:lnTo>
                    <a:pt x="1274946" y="507529"/>
                  </a:lnTo>
                  <a:lnTo>
                    <a:pt x="1281140" y="521955"/>
                  </a:lnTo>
                  <a:lnTo>
                    <a:pt x="1286984" y="526885"/>
                  </a:lnTo>
                  <a:lnTo>
                    <a:pt x="1296431" y="529027"/>
                  </a:lnTo>
                  <a:lnTo>
                    <a:pt x="1315659" y="532204"/>
                  </a:lnTo>
                  <a:lnTo>
                    <a:pt x="1320956" y="540902"/>
                  </a:lnTo>
                  <a:lnTo>
                    <a:pt x="1326299" y="568765"/>
                  </a:lnTo>
                  <a:lnTo>
                    <a:pt x="1318190" y="569871"/>
                  </a:lnTo>
                  <a:lnTo>
                    <a:pt x="1314929" y="569359"/>
                  </a:lnTo>
                  <a:lnTo>
                    <a:pt x="1306615" y="556626"/>
                  </a:lnTo>
                  <a:lnTo>
                    <a:pt x="1290039" y="554042"/>
                  </a:lnTo>
                  <a:lnTo>
                    <a:pt x="1274056" y="548750"/>
                  </a:lnTo>
                  <a:lnTo>
                    <a:pt x="1260004" y="544510"/>
                  </a:lnTo>
                  <a:lnTo>
                    <a:pt x="1255072" y="535839"/>
                  </a:lnTo>
                  <a:lnTo>
                    <a:pt x="1251287" y="527093"/>
                  </a:lnTo>
                  <a:lnTo>
                    <a:pt x="1249866" y="512705"/>
                  </a:lnTo>
                  <a:lnTo>
                    <a:pt x="1251568" y="494714"/>
                  </a:lnTo>
                  <a:lnTo>
                    <a:pt x="1258013" y="474669"/>
                  </a:lnTo>
                  <a:lnTo>
                    <a:pt x="1259905" y="456631"/>
                  </a:lnTo>
                  <a:lnTo>
                    <a:pt x="1258803" y="440691"/>
                  </a:lnTo>
                  <a:lnTo>
                    <a:pt x="1254068" y="437745"/>
                  </a:lnTo>
                  <a:lnTo>
                    <a:pt x="1247578" y="435995"/>
                  </a:lnTo>
                  <a:lnTo>
                    <a:pt x="1245230" y="433619"/>
                  </a:lnTo>
                  <a:lnTo>
                    <a:pt x="1246552" y="456126"/>
                  </a:lnTo>
                  <a:lnTo>
                    <a:pt x="1244842" y="477631"/>
                  </a:lnTo>
                  <a:lnTo>
                    <a:pt x="1243094" y="485095"/>
                  </a:lnTo>
                  <a:lnTo>
                    <a:pt x="1235540" y="496509"/>
                  </a:lnTo>
                  <a:lnTo>
                    <a:pt x="1225401" y="505022"/>
                  </a:lnTo>
                  <a:lnTo>
                    <a:pt x="1213089" y="508456"/>
                  </a:lnTo>
                  <a:lnTo>
                    <a:pt x="1204638" y="526266"/>
                  </a:lnTo>
                  <a:lnTo>
                    <a:pt x="1205846" y="532301"/>
                  </a:lnTo>
                  <a:lnTo>
                    <a:pt x="1215491" y="548550"/>
                  </a:lnTo>
                  <a:lnTo>
                    <a:pt x="1226572" y="580921"/>
                  </a:lnTo>
                  <a:lnTo>
                    <a:pt x="1227940" y="587705"/>
                  </a:lnTo>
                  <a:lnTo>
                    <a:pt x="1225059" y="601692"/>
                  </a:lnTo>
                  <a:lnTo>
                    <a:pt x="1217588" y="622615"/>
                  </a:lnTo>
                  <a:lnTo>
                    <a:pt x="1214503" y="642055"/>
                  </a:lnTo>
                  <a:lnTo>
                    <a:pt x="1220226" y="673157"/>
                  </a:lnTo>
                  <a:lnTo>
                    <a:pt x="1220378" y="680810"/>
                  </a:lnTo>
                  <a:lnTo>
                    <a:pt x="1229482" y="680285"/>
                  </a:lnTo>
                  <a:lnTo>
                    <a:pt x="1242653" y="685453"/>
                  </a:lnTo>
                  <a:lnTo>
                    <a:pt x="1249128" y="682566"/>
                  </a:lnTo>
                  <a:lnTo>
                    <a:pt x="1258362" y="677268"/>
                  </a:lnTo>
                  <a:lnTo>
                    <a:pt x="1271442" y="681972"/>
                  </a:lnTo>
                  <a:lnTo>
                    <a:pt x="1279574" y="685259"/>
                  </a:lnTo>
                  <a:lnTo>
                    <a:pt x="1290678" y="691832"/>
                  </a:lnTo>
                  <a:lnTo>
                    <a:pt x="1299167" y="694618"/>
                  </a:lnTo>
                  <a:lnTo>
                    <a:pt x="1304350" y="702100"/>
                  </a:lnTo>
                  <a:lnTo>
                    <a:pt x="1308826" y="723402"/>
                  </a:lnTo>
                  <a:lnTo>
                    <a:pt x="1310521" y="732543"/>
                  </a:lnTo>
                  <a:lnTo>
                    <a:pt x="1312733" y="736624"/>
                  </a:lnTo>
                  <a:lnTo>
                    <a:pt x="1312064" y="743419"/>
                  </a:lnTo>
                  <a:lnTo>
                    <a:pt x="1301606" y="753805"/>
                  </a:lnTo>
                  <a:lnTo>
                    <a:pt x="1300907" y="764051"/>
                  </a:lnTo>
                  <a:lnTo>
                    <a:pt x="1305551" y="766680"/>
                  </a:lnTo>
                  <a:lnTo>
                    <a:pt x="1311350" y="765768"/>
                  </a:lnTo>
                  <a:lnTo>
                    <a:pt x="1319444" y="770587"/>
                  </a:lnTo>
                  <a:lnTo>
                    <a:pt x="1324657" y="775398"/>
                  </a:lnTo>
                  <a:lnTo>
                    <a:pt x="1323350" y="783279"/>
                  </a:lnTo>
                  <a:lnTo>
                    <a:pt x="1314580" y="787238"/>
                  </a:lnTo>
                  <a:lnTo>
                    <a:pt x="1301394" y="786000"/>
                  </a:lnTo>
                  <a:lnTo>
                    <a:pt x="1292053" y="780376"/>
                  </a:lnTo>
                  <a:lnTo>
                    <a:pt x="1288983" y="772935"/>
                  </a:lnTo>
                  <a:lnTo>
                    <a:pt x="1292433" y="745321"/>
                  </a:lnTo>
                  <a:lnTo>
                    <a:pt x="1290906" y="723952"/>
                  </a:lnTo>
                  <a:lnTo>
                    <a:pt x="1282348" y="711069"/>
                  </a:lnTo>
                  <a:lnTo>
                    <a:pt x="1274832" y="704590"/>
                  </a:lnTo>
                  <a:lnTo>
                    <a:pt x="1256994" y="704680"/>
                  </a:lnTo>
                  <a:lnTo>
                    <a:pt x="1242988" y="708947"/>
                  </a:lnTo>
                  <a:lnTo>
                    <a:pt x="1236117" y="713161"/>
                  </a:lnTo>
                  <a:lnTo>
                    <a:pt x="1233700" y="715950"/>
                  </a:lnTo>
                  <a:lnTo>
                    <a:pt x="1231223" y="731119"/>
                  </a:lnTo>
                  <a:lnTo>
                    <a:pt x="1237409" y="746047"/>
                  </a:lnTo>
                  <a:lnTo>
                    <a:pt x="1239697" y="761246"/>
                  </a:lnTo>
                  <a:lnTo>
                    <a:pt x="1239043" y="770982"/>
                  </a:lnTo>
                  <a:lnTo>
                    <a:pt x="1230258" y="787649"/>
                  </a:lnTo>
                  <a:lnTo>
                    <a:pt x="1221958" y="795910"/>
                  </a:lnTo>
                  <a:lnTo>
                    <a:pt x="1218037" y="811771"/>
                  </a:lnTo>
                  <a:lnTo>
                    <a:pt x="1215316" y="818991"/>
                  </a:lnTo>
                  <a:lnTo>
                    <a:pt x="1203475" y="831653"/>
                  </a:lnTo>
                  <a:lnTo>
                    <a:pt x="1189750" y="840043"/>
                  </a:lnTo>
                  <a:lnTo>
                    <a:pt x="1186679" y="849148"/>
                  </a:lnTo>
                  <a:lnTo>
                    <a:pt x="1181884" y="858192"/>
                  </a:lnTo>
                  <a:lnTo>
                    <a:pt x="1172536" y="859051"/>
                  </a:lnTo>
                  <a:lnTo>
                    <a:pt x="1160467" y="855426"/>
                  </a:lnTo>
                  <a:lnTo>
                    <a:pt x="1154235" y="856680"/>
                  </a:lnTo>
                  <a:lnTo>
                    <a:pt x="1142728" y="854688"/>
                  </a:lnTo>
                  <a:lnTo>
                    <a:pt x="1126791" y="849429"/>
                  </a:lnTo>
                  <a:lnTo>
                    <a:pt x="1119298" y="844102"/>
                  </a:lnTo>
                  <a:lnTo>
                    <a:pt x="1113370" y="837079"/>
                  </a:lnTo>
                  <a:lnTo>
                    <a:pt x="1111394" y="829152"/>
                  </a:lnTo>
                  <a:lnTo>
                    <a:pt x="1117496" y="826196"/>
                  </a:lnTo>
                  <a:lnTo>
                    <a:pt x="1127338" y="825307"/>
                  </a:lnTo>
                  <a:lnTo>
                    <a:pt x="1134764" y="827374"/>
                  </a:lnTo>
                  <a:lnTo>
                    <a:pt x="1150997" y="836904"/>
                  </a:lnTo>
                  <a:lnTo>
                    <a:pt x="1162496" y="830589"/>
                  </a:lnTo>
                  <a:lnTo>
                    <a:pt x="1166889" y="827640"/>
                  </a:lnTo>
                  <a:lnTo>
                    <a:pt x="1163621" y="814158"/>
                  </a:lnTo>
                  <a:lnTo>
                    <a:pt x="1169214" y="807318"/>
                  </a:lnTo>
                  <a:lnTo>
                    <a:pt x="1175606" y="802150"/>
                  </a:lnTo>
                  <a:lnTo>
                    <a:pt x="1188123" y="785680"/>
                  </a:lnTo>
                  <a:lnTo>
                    <a:pt x="1196080" y="773391"/>
                  </a:lnTo>
                  <a:lnTo>
                    <a:pt x="1199462" y="764552"/>
                  </a:lnTo>
                  <a:lnTo>
                    <a:pt x="1203696" y="742157"/>
                  </a:lnTo>
                  <a:lnTo>
                    <a:pt x="1208620" y="728951"/>
                  </a:lnTo>
                  <a:lnTo>
                    <a:pt x="1208636" y="725287"/>
                  </a:lnTo>
                  <a:lnTo>
                    <a:pt x="1206705" y="720701"/>
                  </a:lnTo>
                  <a:lnTo>
                    <a:pt x="1196270" y="713365"/>
                  </a:lnTo>
                  <a:lnTo>
                    <a:pt x="1191695" y="702681"/>
                  </a:lnTo>
                  <a:lnTo>
                    <a:pt x="1189035" y="686206"/>
                  </a:lnTo>
                  <a:lnTo>
                    <a:pt x="1189620" y="648580"/>
                  </a:lnTo>
                  <a:lnTo>
                    <a:pt x="1187036" y="613667"/>
                  </a:lnTo>
                  <a:lnTo>
                    <a:pt x="1192881" y="602385"/>
                  </a:lnTo>
                  <a:lnTo>
                    <a:pt x="1194644" y="595674"/>
                  </a:lnTo>
                  <a:lnTo>
                    <a:pt x="1192516" y="570582"/>
                  </a:lnTo>
                  <a:lnTo>
                    <a:pt x="1189696" y="559973"/>
                  </a:lnTo>
                  <a:lnTo>
                    <a:pt x="1180250" y="539001"/>
                  </a:lnTo>
                  <a:lnTo>
                    <a:pt x="1172604" y="528107"/>
                  </a:lnTo>
                  <a:lnTo>
                    <a:pt x="1174869" y="517042"/>
                  </a:lnTo>
                  <a:lnTo>
                    <a:pt x="1188420" y="489986"/>
                  </a:lnTo>
                  <a:lnTo>
                    <a:pt x="1191946" y="478526"/>
                  </a:lnTo>
                  <a:lnTo>
                    <a:pt x="1196240" y="450556"/>
                  </a:lnTo>
                  <a:lnTo>
                    <a:pt x="1196415" y="439296"/>
                  </a:lnTo>
                  <a:lnTo>
                    <a:pt x="1193284" y="429748"/>
                  </a:lnTo>
                  <a:lnTo>
                    <a:pt x="1187447" y="425573"/>
                  </a:lnTo>
                  <a:lnTo>
                    <a:pt x="1176624" y="427445"/>
                  </a:lnTo>
                  <a:lnTo>
                    <a:pt x="1169564" y="425079"/>
                  </a:lnTo>
                  <a:lnTo>
                    <a:pt x="1153262" y="428195"/>
                  </a:lnTo>
                  <a:lnTo>
                    <a:pt x="1136884" y="432501"/>
                  </a:lnTo>
                  <a:lnTo>
                    <a:pt x="1121023" y="427195"/>
                  </a:lnTo>
                  <a:lnTo>
                    <a:pt x="1117223" y="424807"/>
                  </a:lnTo>
                  <a:lnTo>
                    <a:pt x="1110755" y="439237"/>
                  </a:lnTo>
                  <a:lnTo>
                    <a:pt x="1105238" y="480202"/>
                  </a:lnTo>
                  <a:lnTo>
                    <a:pt x="1099340" y="500148"/>
                  </a:lnTo>
                  <a:lnTo>
                    <a:pt x="1094050" y="513628"/>
                  </a:lnTo>
                  <a:lnTo>
                    <a:pt x="1082909" y="529180"/>
                  </a:lnTo>
                  <a:lnTo>
                    <a:pt x="1067853" y="542369"/>
                  </a:lnTo>
                  <a:lnTo>
                    <a:pt x="1063886" y="543478"/>
                  </a:lnTo>
                  <a:lnTo>
                    <a:pt x="1060238" y="551065"/>
                  </a:lnTo>
                  <a:lnTo>
                    <a:pt x="1056909" y="567651"/>
                  </a:lnTo>
                  <a:lnTo>
                    <a:pt x="1059265" y="576616"/>
                  </a:lnTo>
                  <a:lnTo>
                    <a:pt x="1070787" y="578653"/>
                  </a:lnTo>
                  <a:lnTo>
                    <a:pt x="1073333" y="585967"/>
                  </a:lnTo>
                  <a:lnTo>
                    <a:pt x="1073865" y="611234"/>
                  </a:lnTo>
                  <a:lnTo>
                    <a:pt x="1072991" y="616831"/>
                  </a:lnTo>
                  <a:lnTo>
                    <a:pt x="1070604" y="621400"/>
                  </a:lnTo>
                  <a:lnTo>
                    <a:pt x="1063552" y="628981"/>
                  </a:lnTo>
                  <a:lnTo>
                    <a:pt x="1060466" y="637942"/>
                  </a:lnTo>
                  <a:lnTo>
                    <a:pt x="1059805" y="642885"/>
                  </a:lnTo>
                  <a:lnTo>
                    <a:pt x="1061743" y="650733"/>
                  </a:lnTo>
                  <a:lnTo>
                    <a:pt x="1081921" y="655022"/>
                  </a:lnTo>
                  <a:lnTo>
                    <a:pt x="1089300" y="663244"/>
                  </a:lnTo>
                  <a:lnTo>
                    <a:pt x="1089019" y="681972"/>
                  </a:lnTo>
                  <a:lnTo>
                    <a:pt x="1092728" y="694272"/>
                  </a:lnTo>
                  <a:lnTo>
                    <a:pt x="1098458" y="700820"/>
                  </a:lnTo>
                  <a:lnTo>
                    <a:pt x="1102524" y="702204"/>
                  </a:lnTo>
                  <a:lnTo>
                    <a:pt x="1111933" y="701219"/>
                  </a:lnTo>
                  <a:lnTo>
                    <a:pt x="1109532" y="709631"/>
                  </a:lnTo>
                  <a:lnTo>
                    <a:pt x="1097926" y="738613"/>
                  </a:lnTo>
                  <a:lnTo>
                    <a:pt x="1095593" y="741341"/>
                  </a:lnTo>
                  <a:lnTo>
                    <a:pt x="1091770" y="740003"/>
                  </a:lnTo>
                  <a:lnTo>
                    <a:pt x="1083000" y="729583"/>
                  </a:lnTo>
                  <a:lnTo>
                    <a:pt x="1068226" y="712629"/>
                  </a:lnTo>
                  <a:lnTo>
                    <a:pt x="1054964" y="697760"/>
                  </a:lnTo>
                  <a:lnTo>
                    <a:pt x="1044612" y="690745"/>
                  </a:lnTo>
                  <a:lnTo>
                    <a:pt x="1027231" y="678957"/>
                  </a:lnTo>
                  <a:lnTo>
                    <a:pt x="1016348" y="676144"/>
                  </a:lnTo>
                  <a:lnTo>
                    <a:pt x="994916" y="661322"/>
                  </a:lnTo>
                  <a:lnTo>
                    <a:pt x="983387" y="655547"/>
                  </a:lnTo>
                  <a:lnTo>
                    <a:pt x="970786" y="651217"/>
                  </a:lnTo>
                  <a:lnTo>
                    <a:pt x="957866" y="645403"/>
                  </a:lnTo>
                  <a:lnTo>
                    <a:pt x="935818" y="643552"/>
                  </a:lnTo>
                  <a:lnTo>
                    <a:pt x="929632" y="643090"/>
                  </a:lnTo>
                  <a:lnTo>
                    <a:pt x="925543" y="645081"/>
                  </a:lnTo>
                  <a:lnTo>
                    <a:pt x="918840" y="655891"/>
                  </a:lnTo>
                  <a:lnTo>
                    <a:pt x="914721" y="660776"/>
                  </a:lnTo>
                  <a:lnTo>
                    <a:pt x="928636" y="690403"/>
                  </a:lnTo>
                  <a:lnTo>
                    <a:pt x="927466" y="702171"/>
                  </a:lnTo>
                  <a:lnTo>
                    <a:pt x="923453" y="711048"/>
                  </a:lnTo>
                  <a:lnTo>
                    <a:pt x="917943" y="716175"/>
                  </a:lnTo>
                  <a:lnTo>
                    <a:pt x="908177" y="714372"/>
                  </a:lnTo>
                  <a:lnTo>
                    <a:pt x="904704" y="716705"/>
                  </a:lnTo>
                  <a:lnTo>
                    <a:pt x="903952" y="727748"/>
                  </a:lnTo>
                  <a:lnTo>
                    <a:pt x="901026" y="734151"/>
                  </a:lnTo>
                  <a:lnTo>
                    <a:pt x="895143" y="734636"/>
                  </a:lnTo>
                  <a:lnTo>
                    <a:pt x="888729" y="731023"/>
                  </a:lnTo>
                  <a:lnTo>
                    <a:pt x="886525" y="728293"/>
                  </a:lnTo>
                  <a:lnTo>
                    <a:pt x="885218" y="721877"/>
                  </a:lnTo>
                  <a:lnTo>
                    <a:pt x="891624" y="709352"/>
                  </a:lnTo>
                  <a:lnTo>
                    <a:pt x="888311" y="704710"/>
                  </a:lnTo>
                  <a:lnTo>
                    <a:pt x="878636" y="699610"/>
                  </a:lnTo>
                  <a:lnTo>
                    <a:pt x="870489" y="701060"/>
                  </a:lnTo>
                  <a:lnTo>
                    <a:pt x="860335" y="709047"/>
                  </a:lnTo>
                  <a:lnTo>
                    <a:pt x="850554" y="722052"/>
                  </a:lnTo>
                  <a:lnTo>
                    <a:pt x="846898" y="724369"/>
                  </a:lnTo>
                  <a:lnTo>
                    <a:pt x="839238" y="724866"/>
                  </a:lnTo>
                  <a:lnTo>
                    <a:pt x="828316" y="718480"/>
                  </a:lnTo>
                  <a:lnTo>
                    <a:pt x="820526" y="717596"/>
                  </a:lnTo>
                  <a:lnTo>
                    <a:pt x="809871" y="719496"/>
                  </a:lnTo>
                  <a:lnTo>
                    <a:pt x="801131" y="722762"/>
                  </a:lnTo>
                  <a:lnTo>
                    <a:pt x="796412" y="727833"/>
                  </a:lnTo>
                  <a:lnTo>
                    <a:pt x="793470" y="739689"/>
                  </a:lnTo>
                  <a:lnTo>
                    <a:pt x="790788" y="745574"/>
                  </a:lnTo>
                  <a:lnTo>
                    <a:pt x="787968" y="749190"/>
                  </a:lnTo>
                  <a:lnTo>
                    <a:pt x="785627" y="747851"/>
                  </a:lnTo>
                  <a:lnTo>
                    <a:pt x="783993" y="742450"/>
                  </a:lnTo>
                  <a:lnTo>
                    <a:pt x="779562" y="742472"/>
                  </a:lnTo>
                  <a:lnTo>
                    <a:pt x="767699" y="747042"/>
                  </a:lnTo>
                  <a:lnTo>
                    <a:pt x="762546" y="749317"/>
                  </a:lnTo>
                  <a:lnTo>
                    <a:pt x="755578" y="743947"/>
                  </a:lnTo>
                  <a:lnTo>
                    <a:pt x="755565" y="738066"/>
                  </a:lnTo>
                  <a:lnTo>
                    <a:pt x="757362" y="733966"/>
                  </a:lnTo>
                  <a:lnTo>
                    <a:pt x="766072" y="731642"/>
                  </a:lnTo>
                  <a:lnTo>
                    <a:pt x="766673" y="715097"/>
                  </a:lnTo>
                  <a:lnTo>
                    <a:pt x="768489" y="703925"/>
                  </a:lnTo>
                  <a:lnTo>
                    <a:pt x="759766" y="702096"/>
                  </a:lnTo>
                  <a:lnTo>
                    <a:pt x="752478" y="705873"/>
                  </a:lnTo>
                  <a:lnTo>
                    <a:pt x="748558" y="710551"/>
                  </a:lnTo>
                  <a:lnTo>
                    <a:pt x="747046" y="723496"/>
                  </a:lnTo>
                  <a:lnTo>
                    <a:pt x="742104" y="730849"/>
                  </a:lnTo>
                  <a:lnTo>
                    <a:pt x="736303" y="734073"/>
                  </a:lnTo>
                  <a:lnTo>
                    <a:pt x="733477" y="731807"/>
                  </a:lnTo>
                  <a:lnTo>
                    <a:pt x="731387" y="718973"/>
                  </a:lnTo>
                  <a:lnTo>
                    <a:pt x="722045" y="727295"/>
                  </a:lnTo>
                  <a:lnTo>
                    <a:pt x="706433" y="736042"/>
                  </a:lnTo>
                  <a:lnTo>
                    <a:pt x="691922" y="742912"/>
                  </a:lnTo>
                  <a:lnTo>
                    <a:pt x="672383" y="756037"/>
                  </a:lnTo>
                  <a:lnTo>
                    <a:pt x="662355" y="761877"/>
                  </a:lnTo>
                  <a:lnTo>
                    <a:pt x="649938" y="772996"/>
                  </a:lnTo>
                  <a:lnTo>
                    <a:pt x="637420" y="778324"/>
                  </a:lnTo>
                  <a:lnTo>
                    <a:pt x="634536" y="789237"/>
                  </a:lnTo>
                  <a:lnTo>
                    <a:pt x="631587" y="804764"/>
                  </a:lnTo>
                  <a:lnTo>
                    <a:pt x="628970" y="817547"/>
                  </a:lnTo>
                  <a:lnTo>
                    <a:pt x="625923" y="821788"/>
                  </a:lnTo>
                  <a:lnTo>
                    <a:pt x="612416" y="823962"/>
                  </a:lnTo>
                  <a:lnTo>
                    <a:pt x="599540" y="827382"/>
                  </a:lnTo>
                  <a:lnTo>
                    <a:pt x="592202" y="824896"/>
                  </a:lnTo>
                  <a:lnTo>
                    <a:pt x="584044" y="819880"/>
                  </a:lnTo>
                  <a:lnTo>
                    <a:pt x="576604" y="805456"/>
                  </a:lnTo>
                  <a:lnTo>
                    <a:pt x="566938" y="797780"/>
                  </a:lnTo>
                  <a:lnTo>
                    <a:pt x="564995" y="793037"/>
                  </a:lnTo>
                  <a:lnTo>
                    <a:pt x="569992" y="779532"/>
                  </a:lnTo>
                  <a:lnTo>
                    <a:pt x="578340" y="773786"/>
                  </a:lnTo>
                  <a:lnTo>
                    <a:pt x="594173" y="771506"/>
                  </a:lnTo>
                  <a:lnTo>
                    <a:pt x="604778" y="770131"/>
                  </a:lnTo>
                  <a:lnTo>
                    <a:pt x="600385" y="757734"/>
                  </a:lnTo>
                  <a:lnTo>
                    <a:pt x="594122" y="745657"/>
                  </a:lnTo>
                  <a:lnTo>
                    <a:pt x="587386" y="728892"/>
                  </a:lnTo>
                  <a:lnTo>
                    <a:pt x="580983" y="725258"/>
                  </a:lnTo>
                  <a:lnTo>
                    <a:pt x="560408" y="728570"/>
                  </a:lnTo>
                  <a:lnTo>
                    <a:pt x="545608" y="722220"/>
                  </a:lnTo>
                  <a:lnTo>
                    <a:pt x="542027" y="723618"/>
                  </a:lnTo>
                  <a:lnTo>
                    <a:pt x="541324" y="732321"/>
                  </a:lnTo>
                  <a:lnTo>
                    <a:pt x="549146" y="746334"/>
                  </a:lnTo>
                  <a:lnTo>
                    <a:pt x="551228" y="762424"/>
                  </a:lnTo>
                  <a:lnTo>
                    <a:pt x="550207" y="769074"/>
                  </a:lnTo>
                  <a:lnTo>
                    <a:pt x="538648" y="795758"/>
                  </a:lnTo>
                  <a:lnTo>
                    <a:pt x="541685" y="801770"/>
                  </a:lnTo>
                  <a:lnTo>
                    <a:pt x="550283" y="806010"/>
                  </a:lnTo>
                  <a:lnTo>
                    <a:pt x="553506" y="816635"/>
                  </a:lnTo>
                  <a:lnTo>
                    <a:pt x="553994" y="833462"/>
                  </a:lnTo>
                  <a:lnTo>
                    <a:pt x="548091" y="852940"/>
                  </a:lnTo>
                  <a:lnTo>
                    <a:pt x="546529" y="865602"/>
                  </a:lnTo>
                  <a:lnTo>
                    <a:pt x="546001" y="867228"/>
                  </a:lnTo>
                  <a:lnTo>
                    <a:pt x="542543" y="867244"/>
                  </a:lnTo>
                  <a:lnTo>
                    <a:pt x="528221" y="853852"/>
                  </a:lnTo>
                  <a:lnTo>
                    <a:pt x="509652" y="846534"/>
                  </a:lnTo>
                  <a:lnTo>
                    <a:pt x="504963" y="844907"/>
                  </a:lnTo>
                  <a:lnTo>
                    <a:pt x="503217" y="846154"/>
                  </a:lnTo>
                  <a:lnTo>
                    <a:pt x="491705" y="864226"/>
                  </a:lnTo>
                  <a:lnTo>
                    <a:pt x="485633" y="870337"/>
                  </a:lnTo>
                  <a:lnTo>
                    <a:pt x="470451" y="879267"/>
                  </a:lnTo>
                  <a:lnTo>
                    <a:pt x="455908" y="889717"/>
                  </a:lnTo>
                  <a:lnTo>
                    <a:pt x="453977" y="890918"/>
                  </a:lnTo>
                  <a:lnTo>
                    <a:pt x="451082" y="898844"/>
                  </a:lnTo>
                  <a:lnTo>
                    <a:pt x="454608" y="914105"/>
                  </a:lnTo>
                  <a:lnTo>
                    <a:pt x="463333" y="929883"/>
                  </a:lnTo>
                  <a:lnTo>
                    <a:pt x="465502" y="935590"/>
                  </a:lnTo>
                  <a:lnTo>
                    <a:pt x="465001" y="945440"/>
                  </a:lnTo>
                  <a:lnTo>
                    <a:pt x="462344" y="950722"/>
                  </a:lnTo>
                  <a:lnTo>
                    <a:pt x="455009" y="946618"/>
                  </a:lnTo>
                  <a:lnTo>
                    <a:pt x="446537" y="950038"/>
                  </a:lnTo>
                  <a:lnTo>
                    <a:pt x="436874" y="948199"/>
                  </a:lnTo>
                  <a:lnTo>
                    <a:pt x="415653" y="938091"/>
                  </a:lnTo>
                  <a:lnTo>
                    <a:pt x="401009" y="930156"/>
                  </a:lnTo>
                  <a:lnTo>
                    <a:pt x="389678" y="918665"/>
                  </a:lnTo>
                  <a:lnTo>
                    <a:pt x="384758" y="918688"/>
                  </a:lnTo>
                  <a:lnTo>
                    <a:pt x="377643" y="934838"/>
                  </a:lnTo>
                  <a:lnTo>
                    <a:pt x="387306" y="953671"/>
                  </a:lnTo>
                  <a:lnTo>
                    <a:pt x="393291" y="958504"/>
                  </a:lnTo>
                  <a:lnTo>
                    <a:pt x="397832" y="959234"/>
                  </a:lnTo>
                  <a:lnTo>
                    <a:pt x="402456" y="956977"/>
                  </a:lnTo>
                  <a:lnTo>
                    <a:pt x="407232" y="958816"/>
                  </a:lnTo>
                  <a:lnTo>
                    <a:pt x="411159" y="968088"/>
                  </a:lnTo>
                  <a:lnTo>
                    <a:pt x="411162" y="975468"/>
                  </a:lnTo>
                  <a:lnTo>
                    <a:pt x="408701" y="982452"/>
                  </a:lnTo>
                  <a:lnTo>
                    <a:pt x="400724" y="984679"/>
                  </a:lnTo>
                  <a:lnTo>
                    <a:pt x="396641" y="987612"/>
                  </a:lnTo>
                  <a:lnTo>
                    <a:pt x="392941" y="985804"/>
                  </a:lnTo>
                  <a:lnTo>
                    <a:pt x="387097" y="982908"/>
                  </a:lnTo>
                  <a:lnTo>
                    <a:pt x="374305" y="981130"/>
                  </a:lnTo>
                  <a:lnTo>
                    <a:pt x="370229" y="978948"/>
                  </a:lnTo>
                  <a:lnTo>
                    <a:pt x="365161" y="964584"/>
                  </a:lnTo>
                  <a:lnTo>
                    <a:pt x="356312" y="961643"/>
                  </a:lnTo>
                  <a:lnTo>
                    <a:pt x="344092" y="959834"/>
                  </a:lnTo>
                  <a:lnTo>
                    <a:pt x="339643" y="955753"/>
                  </a:lnTo>
                  <a:lnTo>
                    <a:pt x="338067" y="950882"/>
                  </a:lnTo>
                  <a:lnTo>
                    <a:pt x="337122" y="939193"/>
                  </a:lnTo>
                  <a:lnTo>
                    <a:pt x="329287" y="916606"/>
                  </a:lnTo>
                  <a:lnTo>
                    <a:pt x="327173" y="903731"/>
                  </a:lnTo>
                  <a:lnTo>
                    <a:pt x="326302" y="900980"/>
                  </a:lnTo>
                  <a:lnTo>
                    <a:pt x="333248" y="896215"/>
                  </a:lnTo>
                  <a:lnTo>
                    <a:pt x="336055" y="889063"/>
                  </a:lnTo>
                  <a:lnTo>
                    <a:pt x="336068" y="879077"/>
                  </a:lnTo>
                  <a:lnTo>
                    <a:pt x="331951" y="867806"/>
                  </a:lnTo>
                  <a:lnTo>
                    <a:pt x="325515" y="861741"/>
                  </a:lnTo>
                  <a:lnTo>
                    <a:pt x="316166" y="857706"/>
                  </a:lnTo>
                  <a:lnTo>
                    <a:pt x="307714" y="850364"/>
                  </a:lnTo>
                  <a:lnTo>
                    <a:pt x="296459" y="835088"/>
                  </a:lnTo>
                  <a:lnTo>
                    <a:pt x="291554" y="831349"/>
                  </a:lnTo>
                  <a:lnTo>
                    <a:pt x="284134" y="817494"/>
                  </a:lnTo>
                  <a:lnTo>
                    <a:pt x="282625" y="815807"/>
                  </a:lnTo>
                  <a:lnTo>
                    <a:pt x="279501" y="811574"/>
                  </a:lnTo>
                  <a:lnTo>
                    <a:pt x="289090" y="808549"/>
                  </a:lnTo>
                  <a:lnTo>
                    <a:pt x="296911" y="811916"/>
                  </a:lnTo>
                  <a:lnTo>
                    <a:pt x="300675" y="816149"/>
                  </a:lnTo>
                  <a:lnTo>
                    <a:pt x="306988" y="828347"/>
                  </a:lnTo>
                  <a:lnTo>
                    <a:pt x="311812" y="829578"/>
                  </a:lnTo>
                  <a:lnTo>
                    <a:pt x="323133" y="832458"/>
                  </a:lnTo>
                  <a:lnTo>
                    <a:pt x="346032" y="844824"/>
                  </a:lnTo>
                  <a:lnTo>
                    <a:pt x="359662" y="853404"/>
                  </a:lnTo>
                  <a:lnTo>
                    <a:pt x="376214" y="858245"/>
                  </a:lnTo>
                  <a:lnTo>
                    <a:pt x="396912" y="862630"/>
                  </a:lnTo>
                  <a:lnTo>
                    <a:pt x="411025" y="867441"/>
                  </a:lnTo>
                  <a:lnTo>
                    <a:pt x="427593" y="867768"/>
                  </a:lnTo>
                  <a:lnTo>
                    <a:pt x="436799" y="865701"/>
                  </a:lnTo>
                  <a:lnTo>
                    <a:pt x="454569" y="856657"/>
                  </a:lnTo>
                  <a:lnTo>
                    <a:pt x="462864" y="850052"/>
                  </a:lnTo>
                  <a:lnTo>
                    <a:pt x="473949" y="836334"/>
                  </a:lnTo>
                  <a:lnTo>
                    <a:pt x="480959" y="823741"/>
                  </a:lnTo>
                  <a:lnTo>
                    <a:pt x="483403" y="814849"/>
                  </a:lnTo>
                  <a:lnTo>
                    <a:pt x="482352" y="807196"/>
                  </a:lnTo>
                  <a:lnTo>
                    <a:pt x="478021" y="799497"/>
                  </a:lnTo>
                  <a:lnTo>
                    <a:pt x="476530" y="791738"/>
                  </a:lnTo>
                  <a:lnTo>
                    <a:pt x="477039" y="779988"/>
                  </a:lnTo>
                  <a:lnTo>
                    <a:pt x="473714" y="772540"/>
                  </a:lnTo>
                  <a:lnTo>
                    <a:pt x="453226" y="755784"/>
                  </a:lnTo>
                  <a:lnTo>
                    <a:pt x="440061" y="750027"/>
                  </a:lnTo>
                  <a:lnTo>
                    <a:pt x="425027" y="743345"/>
                  </a:lnTo>
                  <a:lnTo>
                    <a:pt x="419115" y="737487"/>
                  </a:lnTo>
                  <a:lnTo>
                    <a:pt x="402918" y="713712"/>
                  </a:lnTo>
                  <a:lnTo>
                    <a:pt x="392927" y="703518"/>
                  </a:lnTo>
                  <a:lnTo>
                    <a:pt x="365226" y="689072"/>
                  </a:lnTo>
                  <a:lnTo>
                    <a:pt x="352098" y="681060"/>
                  </a:lnTo>
                  <a:lnTo>
                    <a:pt x="340760" y="681117"/>
                  </a:lnTo>
                  <a:lnTo>
                    <a:pt x="335453" y="680189"/>
                  </a:lnTo>
                  <a:lnTo>
                    <a:pt x="326567" y="679760"/>
                  </a:lnTo>
                  <a:lnTo>
                    <a:pt x="315576" y="678383"/>
                  </a:lnTo>
                  <a:lnTo>
                    <a:pt x="311295" y="676971"/>
                  </a:lnTo>
                  <a:lnTo>
                    <a:pt x="304238" y="686066"/>
                  </a:lnTo>
                  <a:lnTo>
                    <a:pt x="303447" y="668845"/>
                  </a:lnTo>
                  <a:lnTo>
                    <a:pt x="297333" y="665981"/>
                  </a:lnTo>
                  <a:lnTo>
                    <a:pt x="288006" y="663610"/>
                  </a:lnTo>
                  <a:lnTo>
                    <a:pt x="282487" y="657811"/>
                  </a:lnTo>
                  <a:lnTo>
                    <a:pt x="278850" y="649525"/>
                  </a:lnTo>
                  <a:lnTo>
                    <a:pt x="276265" y="638206"/>
                  </a:lnTo>
                  <a:lnTo>
                    <a:pt x="276165" y="633739"/>
                  </a:lnTo>
                  <a:lnTo>
                    <a:pt x="269636" y="640713"/>
                  </a:lnTo>
                  <a:lnTo>
                    <a:pt x="259460" y="648157"/>
                  </a:lnTo>
                  <a:lnTo>
                    <a:pt x="253198" y="649662"/>
                  </a:lnTo>
                  <a:lnTo>
                    <a:pt x="249089" y="658042"/>
                  </a:lnTo>
                  <a:lnTo>
                    <a:pt x="243879" y="663939"/>
                  </a:lnTo>
                  <a:lnTo>
                    <a:pt x="235510" y="664546"/>
                  </a:lnTo>
                  <a:lnTo>
                    <a:pt x="227694" y="668039"/>
                  </a:lnTo>
                  <a:lnTo>
                    <a:pt x="217296" y="682083"/>
                  </a:lnTo>
                  <a:lnTo>
                    <a:pt x="207021" y="701124"/>
                  </a:lnTo>
                  <a:lnTo>
                    <a:pt x="200020" y="709622"/>
                  </a:lnTo>
                  <a:lnTo>
                    <a:pt x="199767" y="717504"/>
                  </a:lnTo>
                  <a:lnTo>
                    <a:pt x="197153" y="730398"/>
                  </a:lnTo>
                  <a:lnTo>
                    <a:pt x="198329" y="744901"/>
                  </a:lnTo>
                  <a:lnTo>
                    <a:pt x="204049" y="750669"/>
                  </a:lnTo>
                  <a:lnTo>
                    <a:pt x="212904" y="755918"/>
                  </a:lnTo>
                  <a:lnTo>
                    <a:pt x="222691" y="769546"/>
                  </a:lnTo>
                  <a:lnTo>
                    <a:pt x="228203" y="780011"/>
                  </a:lnTo>
                  <a:lnTo>
                    <a:pt x="223935" y="789648"/>
                  </a:lnTo>
                  <a:lnTo>
                    <a:pt x="210709" y="810023"/>
                  </a:lnTo>
                  <a:lnTo>
                    <a:pt x="207371" y="817707"/>
                  </a:lnTo>
                  <a:lnTo>
                    <a:pt x="221618" y="853343"/>
                  </a:lnTo>
                  <a:lnTo>
                    <a:pt x="229458" y="883196"/>
                  </a:lnTo>
                  <a:lnTo>
                    <a:pt x="227466" y="891974"/>
                  </a:lnTo>
                  <a:lnTo>
                    <a:pt x="222995" y="905046"/>
                  </a:lnTo>
                  <a:lnTo>
                    <a:pt x="221096" y="914820"/>
                  </a:lnTo>
                  <a:lnTo>
                    <a:pt x="220804" y="923727"/>
                  </a:lnTo>
                  <a:lnTo>
                    <a:pt x="224554" y="935910"/>
                  </a:lnTo>
                  <a:lnTo>
                    <a:pt x="237621" y="968734"/>
                  </a:lnTo>
                  <a:lnTo>
                    <a:pt x="239157" y="974616"/>
                  </a:lnTo>
                  <a:lnTo>
                    <a:pt x="238577" y="980499"/>
                  </a:lnTo>
                  <a:lnTo>
                    <a:pt x="233079" y="990044"/>
                  </a:lnTo>
                  <a:lnTo>
                    <a:pt x="229756" y="994430"/>
                  </a:lnTo>
                  <a:lnTo>
                    <a:pt x="234218" y="1001954"/>
                  </a:lnTo>
                  <a:lnTo>
                    <a:pt x="248005" y="1013247"/>
                  </a:lnTo>
                  <a:lnTo>
                    <a:pt x="255143" y="1019206"/>
                  </a:lnTo>
                  <a:lnTo>
                    <a:pt x="259565" y="1027984"/>
                  </a:lnTo>
                  <a:lnTo>
                    <a:pt x="261198" y="1035682"/>
                  </a:lnTo>
                  <a:lnTo>
                    <a:pt x="260129" y="1044749"/>
                  </a:lnTo>
                  <a:lnTo>
                    <a:pt x="255765" y="1056537"/>
                  </a:lnTo>
                  <a:lnTo>
                    <a:pt x="249769" y="1068233"/>
                  </a:lnTo>
                  <a:lnTo>
                    <a:pt x="235706" y="1084611"/>
                  </a:lnTo>
                  <a:lnTo>
                    <a:pt x="215566" y="1110071"/>
                  </a:lnTo>
                  <a:lnTo>
                    <a:pt x="195797" y="1134042"/>
                  </a:lnTo>
                  <a:lnTo>
                    <a:pt x="194031" y="1139954"/>
                  </a:lnTo>
                  <a:lnTo>
                    <a:pt x="196056" y="1139042"/>
                  </a:lnTo>
                  <a:lnTo>
                    <a:pt x="196727" y="1143207"/>
                  </a:lnTo>
                  <a:lnTo>
                    <a:pt x="194109" y="1152145"/>
                  </a:lnTo>
                  <a:lnTo>
                    <a:pt x="197136" y="1158468"/>
                  </a:lnTo>
                  <a:lnTo>
                    <a:pt x="199895" y="1160664"/>
                  </a:lnTo>
                  <a:lnTo>
                    <a:pt x="206153" y="1162534"/>
                  </a:lnTo>
                  <a:lnTo>
                    <a:pt x="218378" y="1160915"/>
                  </a:lnTo>
                  <a:lnTo>
                    <a:pt x="222362" y="1161531"/>
                  </a:lnTo>
                  <a:lnTo>
                    <a:pt x="228356" y="1168105"/>
                  </a:lnTo>
                  <a:lnTo>
                    <a:pt x="232277" y="1176191"/>
                  </a:lnTo>
                  <a:lnTo>
                    <a:pt x="228587" y="1179300"/>
                  </a:lnTo>
                  <a:lnTo>
                    <a:pt x="224126" y="1179315"/>
                  </a:lnTo>
                  <a:lnTo>
                    <a:pt x="216187" y="1173759"/>
                  </a:lnTo>
                  <a:lnTo>
                    <a:pt x="208570" y="1171616"/>
                  </a:lnTo>
                  <a:lnTo>
                    <a:pt x="205415" y="1175355"/>
                  </a:lnTo>
                  <a:lnTo>
                    <a:pt x="202248" y="1182188"/>
                  </a:lnTo>
                  <a:lnTo>
                    <a:pt x="199242" y="1183426"/>
                  </a:lnTo>
                  <a:lnTo>
                    <a:pt x="194315" y="1179429"/>
                  </a:lnTo>
                  <a:lnTo>
                    <a:pt x="191263" y="1182530"/>
                  </a:lnTo>
                  <a:lnTo>
                    <a:pt x="192208" y="1185319"/>
                  </a:lnTo>
                  <a:lnTo>
                    <a:pt x="190298" y="1187097"/>
                  </a:lnTo>
                  <a:lnTo>
                    <a:pt x="187969" y="1185828"/>
                  </a:lnTo>
                  <a:lnTo>
                    <a:pt x="186414" y="1182522"/>
                  </a:lnTo>
                  <a:lnTo>
                    <a:pt x="182972" y="1183282"/>
                  </a:lnTo>
                  <a:lnTo>
                    <a:pt x="181955" y="1188359"/>
                  </a:lnTo>
                  <a:lnTo>
                    <a:pt x="183687" y="1189119"/>
                  </a:lnTo>
                  <a:lnTo>
                    <a:pt x="184583" y="1191726"/>
                  </a:lnTo>
                  <a:lnTo>
                    <a:pt x="186058" y="1192790"/>
                  </a:lnTo>
                  <a:lnTo>
                    <a:pt x="187684" y="1195404"/>
                  </a:lnTo>
                  <a:lnTo>
                    <a:pt x="187240" y="1198885"/>
                  </a:lnTo>
                  <a:lnTo>
                    <a:pt x="185467" y="1199751"/>
                  </a:lnTo>
                  <a:lnTo>
                    <a:pt x="183545" y="1199751"/>
                  </a:lnTo>
                  <a:lnTo>
                    <a:pt x="182363" y="1199751"/>
                  </a:lnTo>
                  <a:lnTo>
                    <a:pt x="181476" y="1200618"/>
                  </a:lnTo>
                  <a:lnTo>
                    <a:pt x="180885" y="1203224"/>
                  </a:lnTo>
                  <a:lnTo>
                    <a:pt x="179111" y="1208696"/>
                  </a:lnTo>
                  <a:lnTo>
                    <a:pt x="176894" y="1212724"/>
                  </a:lnTo>
                  <a:lnTo>
                    <a:pt x="173643" y="1215301"/>
                  </a:lnTo>
                  <a:lnTo>
                    <a:pt x="171574" y="1217877"/>
                  </a:lnTo>
                  <a:lnTo>
                    <a:pt x="170687" y="1221024"/>
                  </a:lnTo>
                  <a:lnTo>
                    <a:pt x="170983" y="1224155"/>
                  </a:lnTo>
                  <a:lnTo>
                    <a:pt x="172313" y="1232674"/>
                  </a:lnTo>
                  <a:lnTo>
                    <a:pt x="173051" y="1236353"/>
                  </a:lnTo>
                  <a:lnTo>
                    <a:pt x="173347" y="1239461"/>
                  </a:lnTo>
                  <a:lnTo>
                    <a:pt x="171574" y="1241992"/>
                  </a:lnTo>
                  <a:lnTo>
                    <a:pt x="171574" y="1245366"/>
                  </a:lnTo>
                  <a:lnTo>
                    <a:pt x="173347" y="1249850"/>
                  </a:lnTo>
                  <a:lnTo>
                    <a:pt x="175416" y="1251538"/>
                  </a:lnTo>
                  <a:lnTo>
                    <a:pt x="176303" y="1252928"/>
                  </a:lnTo>
                  <a:lnTo>
                    <a:pt x="176303" y="1254327"/>
                  </a:lnTo>
                  <a:lnTo>
                    <a:pt x="176451" y="1255999"/>
                  </a:lnTo>
                  <a:lnTo>
                    <a:pt x="176894" y="1258788"/>
                  </a:lnTo>
                  <a:lnTo>
                    <a:pt x="178668" y="1259624"/>
                  </a:lnTo>
                  <a:lnTo>
                    <a:pt x="179259" y="1260734"/>
                  </a:lnTo>
                  <a:lnTo>
                    <a:pt x="177485" y="1262124"/>
                  </a:lnTo>
                  <a:lnTo>
                    <a:pt x="174825" y="1262960"/>
                  </a:lnTo>
                  <a:lnTo>
                    <a:pt x="173199" y="1264070"/>
                  </a:lnTo>
                  <a:lnTo>
                    <a:pt x="172608" y="1266008"/>
                  </a:lnTo>
                  <a:lnTo>
                    <a:pt x="171721" y="1268227"/>
                  </a:lnTo>
                  <a:lnTo>
                    <a:pt x="170391" y="1268227"/>
                  </a:lnTo>
                  <a:lnTo>
                    <a:pt x="170096" y="1270439"/>
                  </a:lnTo>
                  <a:lnTo>
                    <a:pt x="169947" y="1272096"/>
                  </a:lnTo>
                  <a:lnTo>
                    <a:pt x="168765" y="1273198"/>
                  </a:lnTo>
                  <a:lnTo>
                    <a:pt x="169594" y="1275204"/>
                  </a:lnTo>
                  <a:lnTo>
                    <a:pt x="173347" y="1275128"/>
                  </a:lnTo>
                  <a:lnTo>
                    <a:pt x="173199" y="1277324"/>
                  </a:lnTo>
                  <a:lnTo>
                    <a:pt x="173199" y="1279528"/>
                  </a:lnTo>
                  <a:lnTo>
                    <a:pt x="175564" y="1280896"/>
                  </a:lnTo>
                  <a:lnTo>
                    <a:pt x="177633" y="1282546"/>
                  </a:lnTo>
                  <a:lnTo>
                    <a:pt x="178520" y="1283914"/>
                  </a:lnTo>
                  <a:lnTo>
                    <a:pt x="180589" y="1285008"/>
                  </a:lnTo>
                  <a:lnTo>
                    <a:pt x="180441" y="1286650"/>
                  </a:lnTo>
                  <a:lnTo>
                    <a:pt x="180146" y="1288831"/>
                  </a:lnTo>
                  <a:lnTo>
                    <a:pt x="179998" y="1290472"/>
                  </a:lnTo>
                  <a:lnTo>
                    <a:pt x="178963" y="1291833"/>
                  </a:lnTo>
                  <a:lnTo>
                    <a:pt x="178076" y="1292106"/>
                  </a:lnTo>
                  <a:lnTo>
                    <a:pt x="177042" y="1292654"/>
                  </a:lnTo>
                  <a:lnTo>
                    <a:pt x="178372" y="1294288"/>
                  </a:lnTo>
                  <a:lnTo>
                    <a:pt x="177633" y="1296735"/>
                  </a:lnTo>
                  <a:lnTo>
                    <a:pt x="177929" y="1298901"/>
                  </a:lnTo>
                  <a:lnTo>
                    <a:pt x="177189" y="1300527"/>
                  </a:lnTo>
                  <a:lnTo>
                    <a:pt x="176155" y="1301880"/>
                  </a:lnTo>
                  <a:lnTo>
                    <a:pt x="175712" y="1303772"/>
                  </a:lnTo>
                  <a:lnTo>
                    <a:pt x="177781" y="1302693"/>
                  </a:lnTo>
                  <a:lnTo>
                    <a:pt x="179259" y="1302420"/>
                  </a:lnTo>
                  <a:lnTo>
                    <a:pt x="180589" y="1303772"/>
                  </a:lnTo>
                  <a:lnTo>
                    <a:pt x="181476" y="1304046"/>
                  </a:lnTo>
                  <a:lnTo>
                    <a:pt x="182215" y="1304859"/>
                  </a:lnTo>
                  <a:lnTo>
                    <a:pt x="181623" y="1306478"/>
                  </a:lnTo>
                  <a:lnTo>
                    <a:pt x="181180" y="1307823"/>
                  </a:lnTo>
                  <a:lnTo>
                    <a:pt x="182363" y="1309708"/>
                  </a:lnTo>
                  <a:lnTo>
                    <a:pt x="183693" y="1310787"/>
                  </a:lnTo>
                  <a:lnTo>
                    <a:pt x="183988" y="1313744"/>
                  </a:lnTo>
                  <a:lnTo>
                    <a:pt x="185467" y="1315621"/>
                  </a:lnTo>
                  <a:lnTo>
                    <a:pt x="187092" y="1316426"/>
                  </a:lnTo>
                  <a:lnTo>
                    <a:pt x="186501" y="1318038"/>
                  </a:lnTo>
                  <a:lnTo>
                    <a:pt x="187831" y="1320181"/>
                  </a:lnTo>
                  <a:lnTo>
                    <a:pt x="187684" y="1323654"/>
                  </a:lnTo>
                  <a:lnTo>
                    <a:pt x="188570" y="1327918"/>
                  </a:lnTo>
                  <a:lnTo>
                    <a:pt x="188127" y="1329514"/>
                  </a:lnTo>
                  <a:lnTo>
                    <a:pt x="187979" y="1331642"/>
                  </a:lnTo>
                  <a:lnTo>
                    <a:pt x="187366" y="1332402"/>
                  </a:lnTo>
                  <a:lnTo>
                    <a:pt x="189035" y="1335100"/>
                  </a:lnTo>
                  <a:lnTo>
                    <a:pt x="191372" y="1336293"/>
                  </a:lnTo>
                  <a:lnTo>
                    <a:pt x="193374" y="1333899"/>
                  </a:lnTo>
                  <a:lnTo>
                    <a:pt x="195210" y="1334203"/>
                  </a:lnTo>
                  <a:lnTo>
                    <a:pt x="198381" y="1334796"/>
                  </a:lnTo>
                  <a:lnTo>
                    <a:pt x="199716" y="1337486"/>
                  </a:lnTo>
                  <a:lnTo>
                    <a:pt x="200550" y="1340176"/>
                  </a:lnTo>
                  <a:lnTo>
                    <a:pt x="202553" y="1339576"/>
                  </a:lnTo>
                  <a:lnTo>
                    <a:pt x="204722" y="1338383"/>
                  </a:lnTo>
                  <a:lnTo>
                    <a:pt x="208394" y="1337486"/>
                  </a:lnTo>
                  <a:lnTo>
                    <a:pt x="211564" y="1338383"/>
                  </a:lnTo>
                  <a:lnTo>
                    <a:pt x="214569" y="1339576"/>
                  </a:lnTo>
                  <a:lnTo>
                    <a:pt x="216070" y="1339872"/>
                  </a:lnTo>
                  <a:lnTo>
                    <a:pt x="216070" y="1341962"/>
                  </a:lnTo>
                  <a:lnTo>
                    <a:pt x="214401" y="1343748"/>
                  </a:lnTo>
                  <a:lnTo>
                    <a:pt x="214234" y="1345534"/>
                  </a:lnTo>
                  <a:lnTo>
                    <a:pt x="214902" y="1348202"/>
                  </a:lnTo>
                  <a:lnTo>
                    <a:pt x="216571" y="1350870"/>
                  </a:lnTo>
                  <a:lnTo>
                    <a:pt x="218574" y="1350870"/>
                  </a:lnTo>
                  <a:lnTo>
                    <a:pt x="220743" y="1347313"/>
                  </a:lnTo>
                  <a:lnTo>
                    <a:pt x="223580" y="1347016"/>
                  </a:lnTo>
                  <a:lnTo>
                    <a:pt x="225249" y="1347016"/>
                  </a:lnTo>
                  <a:lnTo>
                    <a:pt x="226751" y="1345238"/>
                  </a:lnTo>
                  <a:lnTo>
                    <a:pt x="229087" y="1343748"/>
                  </a:lnTo>
                  <a:lnTo>
                    <a:pt x="230422" y="1344638"/>
                  </a:lnTo>
                  <a:lnTo>
                    <a:pt x="231424" y="1345534"/>
                  </a:lnTo>
                  <a:lnTo>
                    <a:pt x="233927" y="1344638"/>
                  </a:lnTo>
                  <a:lnTo>
                    <a:pt x="239433" y="1346720"/>
                  </a:lnTo>
                  <a:lnTo>
                    <a:pt x="240769" y="1349091"/>
                  </a:lnTo>
                  <a:lnTo>
                    <a:pt x="243606" y="1350870"/>
                  </a:lnTo>
                  <a:lnTo>
                    <a:pt x="244608" y="1352648"/>
                  </a:lnTo>
                  <a:lnTo>
                    <a:pt x="246109" y="1354419"/>
                  </a:lnTo>
                  <a:lnTo>
                    <a:pt x="247778" y="1355012"/>
                  </a:lnTo>
                  <a:lnTo>
                    <a:pt x="249280" y="1354419"/>
                  </a:lnTo>
                  <a:lnTo>
                    <a:pt x="249781" y="1356486"/>
                  </a:lnTo>
                  <a:lnTo>
                    <a:pt x="249113" y="1358553"/>
                  </a:lnTo>
                  <a:lnTo>
                    <a:pt x="249113" y="1360028"/>
                  </a:lnTo>
                  <a:lnTo>
                    <a:pt x="248779" y="1362969"/>
                  </a:lnTo>
                  <a:lnTo>
                    <a:pt x="247445" y="1365902"/>
                  </a:lnTo>
                  <a:lnTo>
                    <a:pt x="249447" y="1370295"/>
                  </a:lnTo>
                  <a:lnTo>
                    <a:pt x="250949" y="1372051"/>
                  </a:lnTo>
                  <a:lnTo>
                    <a:pt x="251450" y="1374969"/>
                  </a:lnTo>
                  <a:lnTo>
                    <a:pt x="250783" y="1377302"/>
                  </a:lnTo>
                  <a:lnTo>
                    <a:pt x="249614" y="1377302"/>
                  </a:lnTo>
                  <a:lnTo>
                    <a:pt x="249614" y="1378754"/>
                  </a:lnTo>
                  <a:lnTo>
                    <a:pt x="248446" y="1380206"/>
                  </a:lnTo>
                  <a:lnTo>
                    <a:pt x="247445" y="1381080"/>
                  </a:lnTo>
                  <a:lnTo>
                    <a:pt x="247110" y="1383983"/>
                  </a:lnTo>
                  <a:lnTo>
                    <a:pt x="246610" y="1386590"/>
                  </a:lnTo>
                  <a:lnTo>
                    <a:pt x="250114" y="1387464"/>
                  </a:lnTo>
                  <a:lnTo>
                    <a:pt x="251450" y="1390640"/>
                  </a:lnTo>
                  <a:lnTo>
                    <a:pt x="252284" y="1392662"/>
                  </a:lnTo>
                  <a:lnTo>
                    <a:pt x="254120" y="1391796"/>
                  </a:lnTo>
                  <a:lnTo>
                    <a:pt x="255455" y="1392373"/>
                  </a:lnTo>
                  <a:lnTo>
                    <a:pt x="254453" y="1394387"/>
                  </a:lnTo>
                  <a:lnTo>
                    <a:pt x="253786" y="1396690"/>
                  </a:lnTo>
                  <a:lnTo>
                    <a:pt x="253953" y="1398415"/>
                  </a:lnTo>
                  <a:lnTo>
                    <a:pt x="256122" y="1398704"/>
                  </a:lnTo>
                  <a:lnTo>
                    <a:pt x="257791" y="1403294"/>
                  </a:lnTo>
                  <a:lnTo>
                    <a:pt x="258959" y="1407300"/>
                  </a:lnTo>
                  <a:lnTo>
                    <a:pt x="263465" y="1411008"/>
                  </a:lnTo>
                  <a:lnTo>
                    <a:pt x="265802" y="1412148"/>
                  </a:lnTo>
                  <a:lnTo>
                    <a:pt x="268639" y="1413577"/>
                  </a:lnTo>
                  <a:lnTo>
                    <a:pt x="270308" y="1415280"/>
                  </a:lnTo>
                  <a:lnTo>
                    <a:pt x="270975" y="1417833"/>
                  </a:lnTo>
                  <a:lnTo>
                    <a:pt x="269974" y="1421238"/>
                  </a:lnTo>
                  <a:lnTo>
                    <a:pt x="269306" y="1424354"/>
                  </a:lnTo>
                  <a:lnTo>
                    <a:pt x="271141" y="1425479"/>
                  </a:lnTo>
                  <a:lnTo>
                    <a:pt x="274813" y="1424354"/>
                  </a:lnTo>
                  <a:lnTo>
                    <a:pt x="278652" y="1425479"/>
                  </a:lnTo>
                  <a:lnTo>
                    <a:pt x="282323" y="1427174"/>
                  </a:lnTo>
                  <a:lnTo>
                    <a:pt x="284993" y="1428306"/>
                  </a:lnTo>
                  <a:lnTo>
                    <a:pt x="284660" y="1429431"/>
                  </a:lnTo>
                  <a:lnTo>
                    <a:pt x="283991" y="1430282"/>
                  </a:lnTo>
                  <a:lnTo>
                    <a:pt x="283158" y="1430563"/>
                  </a:lnTo>
                  <a:lnTo>
                    <a:pt x="284159" y="1433656"/>
                  </a:lnTo>
                  <a:lnTo>
                    <a:pt x="287163" y="1436180"/>
                  </a:lnTo>
                  <a:lnTo>
                    <a:pt x="290000" y="1437304"/>
                  </a:lnTo>
                  <a:lnTo>
                    <a:pt x="290334" y="1439546"/>
                  </a:lnTo>
                  <a:lnTo>
                    <a:pt x="289666" y="1442343"/>
                  </a:lnTo>
                  <a:lnTo>
                    <a:pt x="286662" y="1442343"/>
                  </a:lnTo>
                  <a:lnTo>
                    <a:pt x="285160" y="1443742"/>
                  </a:lnTo>
                  <a:lnTo>
                    <a:pt x="284660" y="1444859"/>
                  </a:lnTo>
                  <a:lnTo>
                    <a:pt x="280153" y="1449039"/>
                  </a:lnTo>
                  <a:lnTo>
                    <a:pt x="274813" y="1450711"/>
                  </a:lnTo>
                  <a:lnTo>
                    <a:pt x="269640" y="1450430"/>
                  </a:lnTo>
                  <a:lnTo>
                    <a:pt x="267637" y="1448203"/>
                  </a:lnTo>
                  <a:lnTo>
                    <a:pt x="264300" y="1447367"/>
                  </a:lnTo>
                  <a:lnTo>
                    <a:pt x="260628" y="1447648"/>
                  </a:lnTo>
                  <a:lnTo>
                    <a:pt x="259293" y="1450430"/>
                  </a:lnTo>
                  <a:lnTo>
                    <a:pt x="258292" y="1452656"/>
                  </a:lnTo>
                  <a:lnTo>
                    <a:pt x="258459" y="1455430"/>
                  </a:lnTo>
                  <a:lnTo>
                    <a:pt x="261296" y="1459861"/>
                  </a:lnTo>
                  <a:lnTo>
                    <a:pt x="264300" y="1462620"/>
                  </a:lnTo>
                  <a:lnTo>
                    <a:pt x="264300" y="1465386"/>
                  </a:lnTo>
                  <a:lnTo>
                    <a:pt x="262965" y="1466481"/>
                  </a:lnTo>
                  <a:lnTo>
                    <a:pt x="263965" y="1468958"/>
                  </a:lnTo>
                  <a:lnTo>
                    <a:pt x="265468" y="1471162"/>
                  </a:lnTo>
                  <a:lnTo>
                    <a:pt x="264634" y="1472804"/>
                  </a:lnTo>
                  <a:lnTo>
                    <a:pt x="264967" y="1475548"/>
                  </a:lnTo>
                  <a:lnTo>
                    <a:pt x="265301" y="1479378"/>
                  </a:lnTo>
                  <a:lnTo>
                    <a:pt x="264967" y="1481020"/>
                  </a:lnTo>
                  <a:lnTo>
                    <a:pt x="266636" y="1482380"/>
                  </a:lnTo>
                  <a:lnTo>
                    <a:pt x="267471" y="1484288"/>
                  </a:lnTo>
                  <a:lnTo>
                    <a:pt x="269139" y="1485374"/>
                  </a:lnTo>
                  <a:lnTo>
                    <a:pt x="269164" y="1487723"/>
                  </a:lnTo>
                  <a:lnTo>
                    <a:pt x="272794" y="1489197"/>
                  </a:lnTo>
                  <a:lnTo>
                    <a:pt x="277557" y="1489570"/>
                  </a:lnTo>
                  <a:lnTo>
                    <a:pt x="280733" y="1486986"/>
                  </a:lnTo>
                  <a:lnTo>
                    <a:pt x="282547" y="1482167"/>
                  </a:lnTo>
                  <a:lnTo>
                    <a:pt x="283909" y="1477714"/>
                  </a:lnTo>
                  <a:lnTo>
                    <a:pt x="289353" y="1481802"/>
                  </a:lnTo>
                  <a:lnTo>
                    <a:pt x="294796" y="1481430"/>
                  </a:lnTo>
                  <a:lnTo>
                    <a:pt x="301601" y="1477714"/>
                  </a:lnTo>
                  <a:lnTo>
                    <a:pt x="308634" y="1479576"/>
                  </a:lnTo>
                  <a:lnTo>
                    <a:pt x="313851" y="1477341"/>
                  </a:lnTo>
                  <a:lnTo>
                    <a:pt x="315892" y="1481802"/>
                  </a:lnTo>
                  <a:lnTo>
                    <a:pt x="319068" y="1484022"/>
                  </a:lnTo>
                  <a:lnTo>
                    <a:pt x="321564" y="1489570"/>
                  </a:lnTo>
                  <a:lnTo>
                    <a:pt x="322924" y="1492891"/>
                  </a:lnTo>
                  <a:lnTo>
                    <a:pt x="325420" y="1495467"/>
                  </a:lnTo>
                  <a:lnTo>
                    <a:pt x="328595" y="1498036"/>
                  </a:lnTo>
                  <a:lnTo>
                    <a:pt x="328595" y="1502436"/>
                  </a:lnTo>
                  <a:lnTo>
                    <a:pt x="325420" y="1502072"/>
                  </a:lnTo>
                  <a:lnTo>
                    <a:pt x="322244" y="1504268"/>
                  </a:lnTo>
                  <a:lnTo>
                    <a:pt x="323605" y="1509018"/>
                  </a:lnTo>
                  <a:lnTo>
                    <a:pt x="324739" y="1514840"/>
                  </a:lnTo>
                  <a:lnTo>
                    <a:pt x="327461" y="1519559"/>
                  </a:lnTo>
                  <a:lnTo>
                    <a:pt x="334039" y="1519559"/>
                  </a:lnTo>
                  <a:lnTo>
                    <a:pt x="335627" y="1521368"/>
                  </a:lnTo>
                  <a:lnTo>
                    <a:pt x="340844" y="1520289"/>
                  </a:lnTo>
                  <a:lnTo>
                    <a:pt x="344700" y="1520646"/>
                  </a:lnTo>
                  <a:lnTo>
                    <a:pt x="344700" y="1525708"/>
                  </a:lnTo>
                  <a:lnTo>
                    <a:pt x="348784" y="1525708"/>
                  </a:lnTo>
                  <a:lnTo>
                    <a:pt x="348784" y="1531476"/>
                  </a:lnTo>
                  <a:lnTo>
                    <a:pt x="351052" y="1535793"/>
                  </a:lnTo>
                  <a:lnTo>
                    <a:pt x="351959" y="1539737"/>
                  </a:lnTo>
                  <a:lnTo>
                    <a:pt x="351052" y="1542595"/>
                  </a:lnTo>
                  <a:lnTo>
                    <a:pt x="351959" y="1546167"/>
                  </a:lnTo>
                  <a:lnTo>
                    <a:pt x="353774" y="1547596"/>
                  </a:lnTo>
                  <a:lnTo>
                    <a:pt x="356723" y="1552216"/>
                  </a:lnTo>
                  <a:lnTo>
                    <a:pt x="359445" y="1549374"/>
                  </a:lnTo>
                  <a:lnTo>
                    <a:pt x="364208" y="1548310"/>
                  </a:lnTo>
                  <a:lnTo>
                    <a:pt x="366930" y="1549374"/>
                  </a:lnTo>
                  <a:lnTo>
                    <a:pt x="371695" y="1553995"/>
                  </a:lnTo>
                  <a:lnTo>
                    <a:pt x="373734" y="1552931"/>
                  </a:lnTo>
                  <a:lnTo>
                    <a:pt x="375549" y="1553288"/>
                  </a:lnTo>
                  <a:lnTo>
                    <a:pt x="377365" y="1555773"/>
                  </a:lnTo>
                  <a:lnTo>
                    <a:pt x="381675" y="1553995"/>
                  </a:lnTo>
                  <a:lnTo>
                    <a:pt x="384852" y="1552216"/>
                  </a:lnTo>
                  <a:lnTo>
                    <a:pt x="387573" y="1552216"/>
                  </a:lnTo>
                  <a:lnTo>
                    <a:pt x="393017" y="1550088"/>
                  </a:lnTo>
                  <a:lnTo>
                    <a:pt x="396645" y="1549017"/>
                  </a:lnTo>
                  <a:lnTo>
                    <a:pt x="397782" y="1551510"/>
                  </a:lnTo>
                  <a:lnTo>
                    <a:pt x="400503" y="1554352"/>
                  </a:lnTo>
                  <a:lnTo>
                    <a:pt x="400503" y="1556480"/>
                  </a:lnTo>
                  <a:lnTo>
                    <a:pt x="402542" y="1559315"/>
                  </a:lnTo>
                  <a:lnTo>
                    <a:pt x="402770" y="1561435"/>
                  </a:lnTo>
                  <a:lnTo>
                    <a:pt x="406852" y="1562142"/>
                  </a:lnTo>
                  <a:lnTo>
                    <a:pt x="408668" y="1564969"/>
                  </a:lnTo>
                  <a:lnTo>
                    <a:pt x="410935" y="1566732"/>
                  </a:lnTo>
                  <a:lnTo>
                    <a:pt x="413884" y="1564612"/>
                  </a:lnTo>
                  <a:lnTo>
                    <a:pt x="414339" y="1562142"/>
                  </a:lnTo>
                  <a:lnTo>
                    <a:pt x="416606" y="1561086"/>
                  </a:lnTo>
                  <a:lnTo>
                    <a:pt x="419555" y="1565319"/>
                  </a:lnTo>
                  <a:lnTo>
                    <a:pt x="423865" y="1566375"/>
                  </a:lnTo>
                  <a:lnTo>
                    <a:pt x="428629" y="1568138"/>
                  </a:lnTo>
                  <a:lnTo>
                    <a:pt x="431352" y="1569902"/>
                  </a:lnTo>
                  <a:lnTo>
                    <a:pt x="434983" y="1568845"/>
                  </a:lnTo>
                  <a:lnTo>
                    <a:pt x="437022" y="1571657"/>
                  </a:lnTo>
                  <a:lnTo>
                    <a:pt x="439971" y="1573063"/>
                  </a:lnTo>
                  <a:lnTo>
                    <a:pt x="444736" y="1573413"/>
                  </a:lnTo>
                  <a:lnTo>
                    <a:pt x="445869" y="1576916"/>
                  </a:lnTo>
                  <a:lnTo>
                    <a:pt x="449497" y="1579371"/>
                  </a:lnTo>
                  <a:lnTo>
                    <a:pt x="452222" y="1579371"/>
                  </a:lnTo>
                  <a:lnTo>
                    <a:pt x="453583" y="1578664"/>
                  </a:lnTo>
                  <a:lnTo>
                    <a:pt x="455623" y="1577266"/>
                  </a:lnTo>
                  <a:lnTo>
                    <a:pt x="457211" y="1578664"/>
                  </a:lnTo>
                  <a:lnTo>
                    <a:pt x="456305" y="1580412"/>
                  </a:lnTo>
                  <a:lnTo>
                    <a:pt x="456078" y="1583209"/>
                  </a:lnTo>
                  <a:lnTo>
                    <a:pt x="457211" y="1584608"/>
                  </a:lnTo>
                  <a:lnTo>
                    <a:pt x="458117" y="1587397"/>
                  </a:lnTo>
                  <a:lnTo>
                    <a:pt x="457666" y="1590870"/>
                  </a:lnTo>
                  <a:lnTo>
                    <a:pt x="455623" y="1592261"/>
                  </a:lnTo>
                  <a:lnTo>
                    <a:pt x="454035" y="1593302"/>
                  </a:lnTo>
                  <a:lnTo>
                    <a:pt x="450406" y="1596418"/>
                  </a:lnTo>
                  <a:lnTo>
                    <a:pt x="447230" y="1597110"/>
                  </a:lnTo>
                  <a:lnTo>
                    <a:pt x="449497" y="1600917"/>
                  </a:lnTo>
                  <a:lnTo>
                    <a:pt x="452222" y="1602293"/>
                  </a:lnTo>
                  <a:lnTo>
                    <a:pt x="455168" y="1602984"/>
                  </a:lnTo>
                  <a:lnTo>
                    <a:pt x="453807" y="1605401"/>
                  </a:lnTo>
                  <a:lnTo>
                    <a:pt x="450634" y="1605401"/>
                  </a:lnTo>
                  <a:lnTo>
                    <a:pt x="448136" y="1605401"/>
                  </a:lnTo>
                  <a:lnTo>
                    <a:pt x="447685" y="1608152"/>
                  </a:lnTo>
                  <a:lnTo>
                    <a:pt x="447230" y="1611588"/>
                  </a:lnTo>
                  <a:lnTo>
                    <a:pt x="448819" y="1612621"/>
                  </a:lnTo>
                  <a:lnTo>
                    <a:pt x="450634" y="1613647"/>
                  </a:lnTo>
                  <a:lnTo>
                    <a:pt x="451085" y="1615707"/>
                  </a:lnTo>
                  <a:lnTo>
                    <a:pt x="451540" y="1618435"/>
                  </a:lnTo>
                  <a:lnTo>
                    <a:pt x="452446" y="1621513"/>
                  </a:lnTo>
                  <a:lnTo>
                    <a:pt x="453129" y="1622539"/>
                  </a:lnTo>
                  <a:lnTo>
                    <a:pt x="451540" y="1630025"/>
                  </a:lnTo>
                  <a:lnTo>
                    <a:pt x="449952" y="1634433"/>
                  </a:lnTo>
                  <a:lnTo>
                    <a:pt x="449952" y="1636804"/>
                  </a:lnTo>
                  <a:lnTo>
                    <a:pt x="446552" y="1638834"/>
                  </a:lnTo>
                  <a:lnTo>
                    <a:pt x="438383" y="1636462"/>
                  </a:lnTo>
                  <a:lnTo>
                    <a:pt x="430896" y="1637139"/>
                  </a:lnTo>
                  <a:lnTo>
                    <a:pt x="428175" y="1637139"/>
                  </a:lnTo>
                  <a:lnTo>
                    <a:pt x="427951" y="1639844"/>
                  </a:lnTo>
                  <a:lnTo>
                    <a:pt x="425681" y="1642542"/>
                  </a:lnTo>
                  <a:lnTo>
                    <a:pt x="421825" y="1644564"/>
                  </a:lnTo>
                  <a:lnTo>
                    <a:pt x="418194" y="1644906"/>
                  </a:lnTo>
                  <a:lnTo>
                    <a:pt x="415927" y="1646251"/>
                  </a:lnTo>
                  <a:lnTo>
                    <a:pt x="415022" y="1653973"/>
                  </a:lnTo>
                  <a:lnTo>
                    <a:pt x="415022" y="1657317"/>
                  </a:lnTo>
                  <a:lnTo>
                    <a:pt x="414794" y="1658989"/>
                  </a:lnTo>
                  <a:lnTo>
                    <a:pt x="414678" y="1660874"/>
                  </a:lnTo>
                  <a:lnTo>
                    <a:pt x="428002" y="1658259"/>
                  </a:lnTo>
                  <a:lnTo>
                    <a:pt x="436116" y="1656937"/>
                  </a:lnTo>
                  <a:lnTo>
                    <a:pt x="436888" y="1657796"/>
                  </a:lnTo>
                  <a:lnTo>
                    <a:pt x="438881" y="1663404"/>
                  </a:lnTo>
                  <a:lnTo>
                    <a:pt x="426254" y="1669895"/>
                  </a:lnTo>
                  <a:lnTo>
                    <a:pt x="418996" y="1675055"/>
                  </a:lnTo>
                  <a:lnTo>
                    <a:pt x="410664" y="1676788"/>
                  </a:lnTo>
                  <a:lnTo>
                    <a:pt x="406932" y="1677229"/>
                  </a:lnTo>
                  <a:lnTo>
                    <a:pt x="404463" y="1678939"/>
                  </a:lnTo>
                  <a:lnTo>
                    <a:pt x="409271" y="1684259"/>
                  </a:lnTo>
                  <a:lnTo>
                    <a:pt x="415924" y="1688272"/>
                  </a:lnTo>
                  <a:lnTo>
                    <a:pt x="420302" y="1696084"/>
                  </a:lnTo>
                  <a:lnTo>
                    <a:pt x="415068" y="1698000"/>
                  </a:lnTo>
                  <a:lnTo>
                    <a:pt x="409718" y="1698433"/>
                  </a:lnTo>
                  <a:lnTo>
                    <a:pt x="406961" y="1705379"/>
                  </a:lnTo>
                  <a:lnTo>
                    <a:pt x="403311" y="1712303"/>
                  </a:lnTo>
                  <a:lnTo>
                    <a:pt x="402301" y="1719804"/>
                  </a:lnTo>
                  <a:lnTo>
                    <a:pt x="397782" y="1720853"/>
                  </a:lnTo>
                  <a:lnTo>
                    <a:pt x="392519" y="1720868"/>
                  </a:lnTo>
                  <a:lnTo>
                    <a:pt x="386472" y="1723581"/>
                  </a:lnTo>
                  <a:lnTo>
                    <a:pt x="394555" y="1733279"/>
                  </a:lnTo>
                  <a:lnTo>
                    <a:pt x="398071" y="1740651"/>
                  </a:lnTo>
                  <a:lnTo>
                    <a:pt x="401409" y="1741259"/>
                  </a:lnTo>
                  <a:lnTo>
                    <a:pt x="404846" y="1738994"/>
                  </a:lnTo>
                  <a:lnTo>
                    <a:pt x="407246" y="1739807"/>
                  </a:lnTo>
                  <a:lnTo>
                    <a:pt x="412408" y="1746951"/>
                  </a:lnTo>
                  <a:lnTo>
                    <a:pt x="416194" y="1749178"/>
                  </a:lnTo>
                  <a:lnTo>
                    <a:pt x="422493" y="1750379"/>
                  </a:lnTo>
                  <a:lnTo>
                    <a:pt x="430789" y="1755843"/>
                  </a:lnTo>
                  <a:lnTo>
                    <a:pt x="442859" y="1767737"/>
                  </a:lnTo>
                  <a:lnTo>
                    <a:pt x="457287" y="1781934"/>
                  </a:lnTo>
                  <a:lnTo>
                    <a:pt x="458427" y="1777610"/>
                  </a:lnTo>
                  <a:lnTo>
                    <a:pt x="461070" y="1775292"/>
                  </a:lnTo>
                  <a:lnTo>
                    <a:pt x="463950" y="1775960"/>
                  </a:lnTo>
                  <a:lnTo>
                    <a:pt x="464669" y="1776622"/>
                  </a:lnTo>
                  <a:lnTo>
                    <a:pt x="468751" y="1776948"/>
                  </a:lnTo>
                  <a:lnTo>
                    <a:pt x="473310" y="1777283"/>
                  </a:lnTo>
                  <a:lnTo>
                    <a:pt x="476191" y="1778605"/>
                  </a:lnTo>
                  <a:lnTo>
                    <a:pt x="479071" y="1780589"/>
                  </a:lnTo>
                  <a:lnTo>
                    <a:pt x="480992" y="1781911"/>
                  </a:lnTo>
                  <a:lnTo>
                    <a:pt x="482912" y="1782572"/>
                  </a:lnTo>
                  <a:lnTo>
                    <a:pt x="486272" y="1782572"/>
                  </a:lnTo>
                  <a:lnTo>
                    <a:pt x="488435" y="1782572"/>
                  </a:lnTo>
                  <a:lnTo>
                    <a:pt x="490593" y="1784883"/>
                  </a:lnTo>
                  <a:lnTo>
                    <a:pt x="493235" y="1786205"/>
                  </a:lnTo>
                  <a:lnTo>
                    <a:pt x="496354" y="1787193"/>
                  </a:lnTo>
                  <a:lnTo>
                    <a:pt x="499957" y="1787847"/>
                  </a:lnTo>
                  <a:lnTo>
                    <a:pt x="503075" y="1787847"/>
                  </a:lnTo>
                  <a:lnTo>
                    <a:pt x="507396" y="1786532"/>
                  </a:lnTo>
                  <a:lnTo>
                    <a:pt x="512919" y="1786532"/>
                  </a:lnTo>
                  <a:lnTo>
                    <a:pt x="516998" y="1788835"/>
                  </a:lnTo>
                  <a:lnTo>
                    <a:pt x="518918" y="1788835"/>
                  </a:lnTo>
                  <a:lnTo>
                    <a:pt x="521799" y="1788181"/>
                  </a:lnTo>
                  <a:lnTo>
                    <a:pt x="525401" y="1790484"/>
                  </a:lnTo>
                  <a:lnTo>
                    <a:pt x="526362" y="1792452"/>
                  </a:lnTo>
                  <a:lnTo>
                    <a:pt x="529242" y="1795409"/>
                  </a:lnTo>
                  <a:lnTo>
                    <a:pt x="534519" y="1797050"/>
                  </a:lnTo>
                  <a:lnTo>
                    <a:pt x="538122" y="1798031"/>
                  </a:lnTo>
                  <a:lnTo>
                    <a:pt x="540522" y="1799665"/>
                  </a:lnTo>
                  <a:lnTo>
                    <a:pt x="543641" y="1801306"/>
                  </a:lnTo>
                  <a:lnTo>
                    <a:pt x="542201" y="1802940"/>
                  </a:lnTo>
                  <a:lnTo>
                    <a:pt x="541720" y="1804567"/>
                  </a:lnTo>
                  <a:lnTo>
                    <a:pt x="544363" y="1806201"/>
                  </a:lnTo>
                  <a:lnTo>
                    <a:pt x="546521" y="1807181"/>
                  </a:lnTo>
                  <a:lnTo>
                    <a:pt x="549164" y="1805547"/>
                  </a:lnTo>
                  <a:lnTo>
                    <a:pt x="552044" y="1805547"/>
                  </a:lnTo>
                  <a:lnTo>
                    <a:pt x="553722" y="1803267"/>
                  </a:lnTo>
                  <a:lnTo>
                    <a:pt x="554683" y="1801960"/>
                  </a:lnTo>
                  <a:lnTo>
                    <a:pt x="556845" y="1800980"/>
                  </a:lnTo>
                  <a:lnTo>
                    <a:pt x="560444" y="1800980"/>
                  </a:lnTo>
                  <a:lnTo>
                    <a:pt x="563086" y="1801960"/>
                  </a:lnTo>
                  <a:lnTo>
                    <a:pt x="565006" y="1803913"/>
                  </a:lnTo>
                  <a:lnTo>
                    <a:pt x="566447" y="1801633"/>
                  </a:lnTo>
                  <a:lnTo>
                    <a:pt x="567407" y="1800645"/>
                  </a:lnTo>
                  <a:lnTo>
                    <a:pt x="568605" y="1800645"/>
                  </a:lnTo>
                  <a:lnTo>
                    <a:pt x="571005" y="1802287"/>
                  </a:lnTo>
                  <a:lnTo>
                    <a:pt x="572446" y="1803594"/>
                  </a:lnTo>
                  <a:lnTo>
                    <a:pt x="574608" y="1803594"/>
                  </a:lnTo>
                  <a:lnTo>
                    <a:pt x="576528" y="1805220"/>
                  </a:lnTo>
                  <a:lnTo>
                    <a:pt x="578687" y="1807508"/>
                  </a:lnTo>
                  <a:lnTo>
                    <a:pt x="582528" y="1807508"/>
                  </a:lnTo>
                  <a:lnTo>
                    <a:pt x="586130" y="1807835"/>
                  </a:lnTo>
                  <a:lnTo>
                    <a:pt x="587329" y="1809788"/>
                  </a:lnTo>
                  <a:lnTo>
                    <a:pt x="586130" y="1812387"/>
                  </a:lnTo>
                  <a:lnTo>
                    <a:pt x="584928" y="1816613"/>
                  </a:lnTo>
                  <a:lnTo>
                    <a:pt x="588530" y="1820496"/>
                  </a:lnTo>
                  <a:lnTo>
                    <a:pt x="591411" y="1822761"/>
                  </a:lnTo>
                  <a:lnTo>
                    <a:pt x="594049" y="1824053"/>
                  </a:lnTo>
                  <a:lnTo>
                    <a:pt x="596931" y="1824699"/>
                  </a:lnTo>
                  <a:lnTo>
                    <a:pt x="599331" y="1824380"/>
                  </a:lnTo>
                  <a:lnTo>
                    <a:pt x="601731" y="1825345"/>
                  </a:lnTo>
                  <a:lnTo>
                    <a:pt x="603009" y="1827929"/>
                  </a:lnTo>
                  <a:lnTo>
                    <a:pt x="605334" y="1827610"/>
                  </a:lnTo>
                  <a:lnTo>
                    <a:pt x="605572" y="1829867"/>
                  </a:lnTo>
                  <a:lnTo>
                    <a:pt x="607734" y="1829221"/>
                  </a:lnTo>
                  <a:lnTo>
                    <a:pt x="609654" y="1829221"/>
                  </a:lnTo>
                  <a:lnTo>
                    <a:pt x="611095" y="1831798"/>
                  </a:lnTo>
                  <a:lnTo>
                    <a:pt x="615892" y="1835651"/>
                  </a:lnTo>
                  <a:lnTo>
                    <a:pt x="616852" y="1837262"/>
                  </a:lnTo>
                  <a:lnTo>
                    <a:pt x="618054" y="1837262"/>
                  </a:lnTo>
                  <a:lnTo>
                    <a:pt x="620934" y="1841108"/>
                  </a:lnTo>
                  <a:lnTo>
                    <a:pt x="620934" y="1845265"/>
                  </a:lnTo>
                  <a:lnTo>
                    <a:pt x="626934" y="1846542"/>
                  </a:lnTo>
                  <a:lnTo>
                    <a:pt x="631496" y="1848457"/>
                  </a:lnTo>
                  <a:lnTo>
                    <a:pt x="635337" y="1847818"/>
                  </a:lnTo>
                  <a:lnTo>
                    <a:pt x="637015" y="1844946"/>
                  </a:lnTo>
                  <a:lnTo>
                    <a:pt x="640138" y="1840469"/>
                  </a:lnTo>
                  <a:lnTo>
                    <a:pt x="643018" y="1839185"/>
                  </a:lnTo>
                  <a:lnTo>
                    <a:pt x="648057" y="1835332"/>
                  </a:lnTo>
                  <a:lnTo>
                    <a:pt x="651018" y="1829221"/>
                  </a:lnTo>
                  <a:lnTo>
                    <a:pt x="650545" y="1827222"/>
                  </a:lnTo>
                  <a:lnTo>
                    <a:pt x="646891" y="1826409"/>
                  </a:lnTo>
                  <a:lnTo>
                    <a:pt x="645065" y="1821492"/>
                  </a:lnTo>
                  <a:lnTo>
                    <a:pt x="640603" y="1815739"/>
                  </a:lnTo>
                  <a:lnTo>
                    <a:pt x="638575" y="1811893"/>
                  </a:lnTo>
                  <a:lnTo>
                    <a:pt x="634922" y="1806110"/>
                  </a:lnTo>
                  <a:lnTo>
                    <a:pt x="632081" y="1805281"/>
                  </a:lnTo>
                  <a:lnTo>
                    <a:pt x="630865" y="1798099"/>
                  </a:lnTo>
                  <a:lnTo>
                    <a:pt x="629645" y="1796716"/>
                  </a:lnTo>
                  <a:lnTo>
                    <a:pt x="625789" y="1793387"/>
                  </a:lnTo>
                  <a:lnTo>
                    <a:pt x="626197" y="1787832"/>
                  </a:lnTo>
                  <a:lnTo>
                    <a:pt x="627818" y="1785042"/>
                  </a:lnTo>
                  <a:lnTo>
                    <a:pt x="626602" y="1783652"/>
                  </a:lnTo>
                  <a:lnTo>
                    <a:pt x="625995" y="1778058"/>
                  </a:lnTo>
                  <a:lnTo>
                    <a:pt x="628226" y="1773019"/>
                  </a:lnTo>
                  <a:lnTo>
                    <a:pt x="629645" y="1766833"/>
                  </a:lnTo>
                  <a:lnTo>
                    <a:pt x="628024" y="1767114"/>
                  </a:lnTo>
                  <a:lnTo>
                    <a:pt x="626804" y="1770207"/>
                  </a:lnTo>
                  <a:lnTo>
                    <a:pt x="625789" y="1774980"/>
                  </a:lnTo>
                  <a:lnTo>
                    <a:pt x="624775" y="1777777"/>
                  </a:lnTo>
                  <a:lnTo>
                    <a:pt x="624169" y="1775542"/>
                  </a:lnTo>
                  <a:lnTo>
                    <a:pt x="625183" y="1772738"/>
                  </a:lnTo>
                  <a:lnTo>
                    <a:pt x="625789" y="1767395"/>
                  </a:lnTo>
                  <a:lnTo>
                    <a:pt x="622948" y="1761475"/>
                  </a:lnTo>
                  <a:lnTo>
                    <a:pt x="620516" y="1756672"/>
                  </a:lnTo>
                  <a:lnTo>
                    <a:pt x="618079" y="1756102"/>
                  </a:lnTo>
                  <a:lnTo>
                    <a:pt x="616253" y="1751853"/>
                  </a:lnTo>
                  <a:lnTo>
                    <a:pt x="613008" y="1751283"/>
                  </a:lnTo>
                  <a:lnTo>
                    <a:pt x="609557" y="1748448"/>
                  </a:lnTo>
                  <a:lnTo>
                    <a:pt x="608745" y="1745598"/>
                  </a:lnTo>
                  <a:lnTo>
                    <a:pt x="610167" y="1741038"/>
                  </a:lnTo>
                  <a:lnTo>
                    <a:pt x="613618" y="1737611"/>
                  </a:lnTo>
                  <a:lnTo>
                    <a:pt x="616863" y="1735323"/>
                  </a:lnTo>
                  <a:lnTo>
                    <a:pt x="618689" y="1731310"/>
                  </a:lnTo>
                  <a:lnTo>
                    <a:pt x="621935" y="1725268"/>
                  </a:lnTo>
                  <a:lnTo>
                    <a:pt x="623761" y="1720655"/>
                  </a:lnTo>
                  <a:lnTo>
                    <a:pt x="625587" y="1716323"/>
                  </a:lnTo>
                  <a:lnTo>
                    <a:pt x="627818" y="1713428"/>
                  </a:lnTo>
                  <a:lnTo>
                    <a:pt x="626602" y="1709658"/>
                  </a:lnTo>
                  <a:lnTo>
                    <a:pt x="627212" y="1707332"/>
                  </a:lnTo>
                  <a:lnTo>
                    <a:pt x="628226" y="1706747"/>
                  </a:lnTo>
                  <a:lnTo>
                    <a:pt x="630053" y="1707910"/>
                  </a:lnTo>
                  <a:lnTo>
                    <a:pt x="632688" y="1709073"/>
                  </a:lnTo>
                  <a:lnTo>
                    <a:pt x="635936" y="1707910"/>
                  </a:lnTo>
                  <a:lnTo>
                    <a:pt x="642430" y="1706170"/>
                  </a:lnTo>
                  <a:lnTo>
                    <a:pt x="646487" y="1702385"/>
                  </a:lnTo>
                  <a:lnTo>
                    <a:pt x="649938" y="1699459"/>
                  </a:lnTo>
                  <a:lnTo>
                    <a:pt x="652981" y="1702385"/>
                  </a:lnTo>
                  <a:lnTo>
                    <a:pt x="654400" y="1701214"/>
                  </a:lnTo>
                  <a:lnTo>
                    <a:pt x="654400" y="1698000"/>
                  </a:lnTo>
                  <a:lnTo>
                    <a:pt x="654400" y="1695955"/>
                  </a:lnTo>
                  <a:lnTo>
                    <a:pt x="655616" y="1695955"/>
                  </a:lnTo>
                  <a:lnTo>
                    <a:pt x="659475" y="1694200"/>
                  </a:lnTo>
                  <a:lnTo>
                    <a:pt x="663532" y="1690096"/>
                  </a:lnTo>
                  <a:lnTo>
                    <a:pt x="665233" y="1687154"/>
                  </a:lnTo>
                  <a:lnTo>
                    <a:pt x="658969" y="1684358"/>
                  </a:lnTo>
                  <a:lnTo>
                    <a:pt x="650270" y="1678787"/>
                  </a:lnTo>
                  <a:lnTo>
                    <a:pt x="649574" y="1674227"/>
                  </a:lnTo>
                  <a:lnTo>
                    <a:pt x="653054" y="1672699"/>
                  </a:lnTo>
                  <a:lnTo>
                    <a:pt x="656186" y="1674227"/>
                  </a:lnTo>
                  <a:lnTo>
                    <a:pt x="660710" y="1675747"/>
                  </a:lnTo>
                  <a:lnTo>
                    <a:pt x="662103" y="1674227"/>
                  </a:lnTo>
                  <a:lnTo>
                    <a:pt x="652357" y="1657378"/>
                  </a:lnTo>
                  <a:lnTo>
                    <a:pt x="648877" y="1649664"/>
                  </a:lnTo>
                  <a:lnTo>
                    <a:pt x="644004" y="1646570"/>
                  </a:lnTo>
                  <a:lnTo>
                    <a:pt x="638785" y="1639852"/>
                  </a:lnTo>
                  <a:lnTo>
                    <a:pt x="633565" y="1639335"/>
                  </a:lnTo>
                  <a:lnTo>
                    <a:pt x="630085" y="1639852"/>
                  </a:lnTo>
                  <a:lnTo>
                    <a:pt x="624169" y="1636744"/>
                  </a:lnTo>
                  <a:lnTo>
                    <a:pt x="623125" y="1641919"/>
                  </a:lnTo>
                  <a:lnTo>
                    <a:pt x="617903" y="1634144"/>
                  </a:lnTo>
                  <a:lnTo>
                    <a:pt x="618599" y="1629463"/>
                  </a:lnTo>
                  <a:lnTo>
                    <a:pt x="617210" y="1623717"/>
                  </a:lnTo>
                  <a:lnTo>
                    <a:pt x="603287" y="1618481"/>
                  </a:lnTo>
                  <a:lnTo>
                    <a:pt x="609900" y="1600552"/>
                  </a:lnTo>
                  <a:lnTo>
                    <a:pt x="614423" y="1596312"/>
                  </a:lnTo>
                  <a:lnTo>
                    <a:pt x="616859" y="1593120"/>
                  </a:lnTo>
                  <a:lnTo>
                    <a:pt x="614423" y="1588856"/>
                  </a:lnTo>
                  <a:lnTo>
                    <a:pt x="610943" y="1586188"/>
                  </a:lnTo>
                  <a:lnTo>
                    <a:pt x="613033" y="1565752"/>
                  </a:lnTo>
                  <a:lnTo>
                    <a:pt x="621386" y="1563586"/>
                  </a:lnTo>
                  <a:lnTo>
                    <a:pt x="624865" y="1554899"/>
                  </a:lnTo>
                  <a:lnTo>
                    <a:pt x="625909" y="1549990"/>
                  </a:lnTo>
                  <a:lnTo>
                    <a:pt x="630085" y="1548903"/>
                  </a:lnTo>
                  <a:lnTo>
                    <a:pt x="635304" y="1552718"/>
                  </a:lnTo>
                  <a:lnTo>
                    <a:pt x="640178" y="1561420"/>
                  </a:lnTo>
                  <a:lnTo>
                    <a:pt x="645397" y="1567918"/>
                  </a:lnTo>
                  <a:lnTo>
                    <a:pt x="652010" y="1567918"/>
                  </a:lnTo>
                  <a:lnTo>
                    <a:pt x="656186" y="1564126"/>
                  </a:lnTo>
                  <a:lnTo>
                    <a:pt x="656883" y="1557073"/>
                  </a:lnTo>
                  <a:lnTo>
                    <a:pt x="655144" y="1550537"/>
                  </a:lnTo>
                  <a:lnTo>
                    <a:pt x="654447" y="1543423"/>
                  </a:lnTo>
                  <a:lnTo>
                    <a:pt x="659316" y="1540132"/>
                  </a:lnTo>
                  <a:lnTo>
                    <a:pt x="668365" y="1533528"/>
                  </a:lnTo>
                  <a:lnTo>
                    <a:pt x="670106" y="1529667"/>
                  </a:lnTo>
                  <a:lnTo>
                    <a:pt x="673238" y="1524682"/>
                  </a:lnTo>
                  <a:lnTo>
                    <a:pt x="678458" y="1521908"/>
                  </a:lnTo>
                  <a:lnTo>
                    <a:pt x="684028" y="1520798"/>
                  </a:lnTo>
                  <a:lnTo>
                    <a:pt x="692030" y="1514672"/>
                  </a:lnTo>
                  <a:lnTo>
                    <a:pt x="697600" y="1509086"/>
                  </a:lnTo>
                  <a:lnTo>
                    <a:pt x="702820" y="1504048"/>
                  </a:lnTo>
                  <a:lnTo>
                    <a:pt x="709433" y="1505165"/>
                  </a:lnTo>
                  <a:lnTo>
                    <a:pt x="714306" y="1505165"/>
                  </a:lnTo>
                  <a:lnTo>
                    <a:pt x="717435" y="1509649"/>
                  </a:lnTo>
                  <a:lnTo>
                    <a:pt x="724048" y="1507407"/>
                  </a:lnTo>
                  <a:lnTo>
                    <a:pt x="726835" y="1505165"/>
                  </a:lnTo>
                  <a:lnTo>
                    <a:pt x="733098" y="1501236"/>
                  </a:lnTo>
                  <a:lnTo>
                    <a:pt x="737275" y="1502360"/>
                  </a:lnTo>
                  <a:lnTo>
                    <a:pt x="741451" y="1510766"/>
                  </a:lnTo>
                  <a:lnTo>
                    <a:pt x="749453" y="1511328"/>
                  </a:lnTo>
                  <a:lnTo>
                    <a:pt x="755720" y="1510211"/>
                  </a:lnTo>
                  <a:lnTo>
                    <a:pt x="765464" y="1513000"/>
                  </a:lnTo>
                  <a:lnTo>
                    <a:pt x="765464" y="1518579"/>
                  </a:lnTo>
                  <a:lnTo>
                    <a:pt x="771377" y="1521908"/>
                  </a:lnTo>
                  <a:lnTo>
                    <a:pt x="779388" y="1527456"/>
                  </a:lnTo>
                  <a:lnTo>
                    <a:pt x="783560" y="1531879"/>
                  </a:lnTo>
                  <a:lnTo>
                    <a:pt x="784259" y="1541234"/>
                  </a:lnTo>
                  <a:lnTo>
                    <a:pt x="787041" y="1543423"/>
                  </a:lnTo>
                  <a:lnTo>
                    <a:pt x="789480" y="1539038"/>
                  </a:lnTo>
                  <a:lnTo>
                    <a:pt x="787390" y="1531324"/>
                  </a:lnTo>
                  <a:lnTo>
                    <a:pt x="787041" y="1527456"/>
                  </a:lnTo>
                  <a:lnTo>
                    <a:pt x="794352" y="1528558"/>
                  </a:lnTo>
                  <a:lnTo>
                    <a:pt x="800265" y="1537389"/>
                  </a:lnTo>
                  <a:lnTo>
                    <a:pt x="807226" y="1539585"/>
                  </a:lnTo>
                  <a:lnTo>
                    <a:pt x="811399" y="1543423"/>
                  </a:lnTo>
                  <a:lnTo>
                    <a:pt x="818360" y="1540680"/>
                  </a:lnTo>
                  <a:lnTo>
                    <a:pt x="821142" y="1536287"/>
                  </a:lnTo>
                  <a:lnTo>
                    <a:pt x="824972" y="1530769"/>
                  </a:lnTo>
                  <a:lnTo>
                    <a:pt x="830194" y="1524682"/>
                  </a:lnTo>
                  <a:lnTo>
                    <a:pt x="838546" y="1525791"/>
                  </a:lnTo>
                  <a:lnTo>
                    <a:pt x="845158" y="1526346"/>
                  </a:lnTo>
                  <a:lnTo>
                    <a:pt x="851770" y="1532981"/>
                  </a:lnTo>
                  <a:lnTo>
                    <a:pt x="858032" y="1531879"/>
                  </a:lnTo>
                  <a:lnTo>
                    <a:pt x="859431" y="1525236"/>
                  </a:lnTo>
                  <a:lnTo>
                    <a:pt x="870215" y="1523580"/>
                  </a:lnTo>
                  <a:lnTo>
                    <a:pt x="877876" y="1525236"/>
                  </a:lnTo>
                  <a:lnTo>
                    <a:pt x="880658" y="1534083"/>
                  </a:lnTo>
                  <a:lnTo>
                    <a:pt x="890051" y="1539038"/>
                  </a:lnTo>
                  <a:lnTo>
                    <a:pt x="897712" y="1541234"/>
                  </a:lnTo>
                  <a:lnTo>
                    <a:pt x="901884" y="1543978"/>
                  </a:lnTo>
                  <a:lnTo>
                    <a:pt x="908496" y="1538491"/>
                  </a:lnTo>
                  <a:lnTo>
                    <a:pt x="910237" y="1533528"/>
                  </a:lnTo>
                  <a:lnTo>
                    <a:pt x="912676" y="1533528"/>
                  </a:lnTo>
                  <a:lnTo>
                    <a:pt x="916157" y="1539038"/>
                  </a:lnTo>
                  <a:lnTo>
                    <a:pt x="925900" y="1539585"/>
                  </a:lnTo>
                  <a:lnTo>
                    <a:pt x="941906" y="1532981"/>
                  </a:lnTo>
                  <a:lnTo>
                    <a:pt x="943297" y="1528010"/>
                  </a:lnTo>
                  <a:lnTo>
                    <a:pt x="944695" y="1516907"/>
                  </a:lnTo>
                  <a:lnTo>
                    <a:pt x="942256" y="1513000"/>
                  </a:lnTo>
                  <a:lnTo>
                    <a:pt x="930422" y="1510211"/>
                  </a:lnTo>
                  <a:lnTo>
                    <a:pt x="927641" y="1505165"/>
                  </a:lnTo>
                  <a:lnTo>
                    <a:pt x="921029" y="1504048"/>
                  </a:lnTo>
                  <a:lnTo>
                    <a:pt x="917198" y="1501798"/>
                  </a:lnTo>
                  <a:lnTo>
                    <a:pt x="917898" y="1498986"/>
                  </a:lnTo>
                  <a:lnTo>
                    <a:pt x="914067" y="1496736"/>
                  </a:lnTo>
                  <a:lnTo>
                    <a:pt x="911635" y="1496736"/>
                  </a:lnTo>
                  <a:lnTo>
                    <a:pt x="909971" y="1492214"/>
                  </a:lnTo>
                  <a:lnTo>
                    <a:pt x="914706" y="1491105"/>
                  </a:lnTo>
                  <a:lnTo>
                    <a:pt x="922176" y="1485025"/>
                  </a:lnTo>
                  <a:lnTo>
                    <a:pt x="928150" y="1482585"/>
                  </a:lnTo>
                  <a:lnTo>
                    <a:pt x="931509" y="1477698"/>
                  </a:lnTo>
                  <a:lnTo>
                    <a:pt x="927033" y="1469726"/>
                  </a:lnTo>
                  <a:lnTo>
                    <a:pt x="925536" y="1465417"/>
                  </a:lnTo>
                  <a:lnTo>
                    <a:pt x="932254" y="1456760"/>
                  </a:lnTo>
                  <a:lnTo>
                    <a:pt x="939352" y="1453660"/>
                  </a:lnTo>
                  <a:lnTo>
                    <a:pt x="950555" y="1456137"/>
                  </a:lnTo>
                  <a:lnTo>
                    <a:pt x="955776" y="1454898"/>
                  </a:lnTo>
                  <a:lnTo>
                    <a:pt x="956893" y="1450551"/>
                  </a:lnTo>
                  <a:lnTo>
                    <a:pt x="947188" y="1445566"/>
                  </a:lnTo>
                  <a:lnTo>
                    <a:pt x="936366" y="1443688"/>
                  </a:lnTo>
                  <a:lnTo>
                    <a:pt x="936366" y="1438057"/>
                  </a:lnTo>
                  <a:lnTo>
                    <a:pt x="939352" y="1436803"/>
                  </a:lnTo>
                  <a:lnTo>
                    <a:pt x="936366" y="1433033"/>
                  </a:lnTo>
                  <a:lnTo>
                    <a:pt x="935621" y="1425464"/>
                  </a:lnTo>
                  <a:lnTo>
                    <a:pt x="937483" y="1416594"/>
                  </a:lnTo>
                  <a:lnTo>
                    <a:pt x="940842" y="1415318"/>
                  </a:lnTo>
                  <a:lnTo>
                    <a:pt x="951672" y="1417864"/>
                  </a:lnTo>
                  <a:lnTo>
                    <a:pt x="956893" y="1417864"/>
                  </a:lnTo>
                  <a:lnTo>
                    <a:pt x="964736" y="1417864"/>
                  </a:lnTo>
                  <a:lnTo>
                    <a:pt x="968476" y="1414687"/>
                  </a:lnTo>
                  <a:lnTo>
                    <a:pt x="982657" y="1407672"/>
                  </a:lnTo>
                  <a:lnTo>
                    <a:pt x="993115" y="1407026"/>
                  </a:lnTo>
                  <a:lnTo>
                    <a:pt x="1000578" y="1405111"/>
                  </a:lnTo>
                  <a:lnTo>
                    <a:pt x="1016264" y="1403188"/>
                  </a:lnTo>
                  <a:lnTo>
                    <a:pt x="1022238" y="1401904"/>
                  </a:lnTo>
                  <a:lnTo>
                    <a:pt x="1025597" y="1403188"/>
                  </a:lnTo>
                  <a:lnTo>
                    <a:pt x="1027832" y="1397412"/>
                  </a:lnTo>
                  <a:lnTo>
                    <a:pt x="1034185" y="1391613"/>
                  </a:lnTo>
                  <a:lnTo>
                    <a:pt x="1046132" y="1390967"/>
                  </a:lnTo>
                  <a:lnTo>
                    <a:pt x="1066660" y="1383846"/>
                  </a:lnTo>
                  <a:lnTo>
                    <a:pt x="1085706" y="1382546"/>
                  </a:lnTo>
                  <a:lnTo>
                    <a:pt x="1092052" y="1381247"/>
                  </a:lnTo>
                  <a:lnTo>
                    <a:pt x="1095783" y="1374734"/>
                  </a:lnTo>
                  <a:lnTo>
                    <a:pt x="1095783" y="1369505"/>
                  </a:lnTo>
                  <a:lnTo>
                    <a:pt x="1101012" y="1368851"/>
                  </a:lnTo>
                  <a:lnTo>
                    <a:pt x="1106986" y="1365576"/>
                  </a:lnTo>
                  <a:lnTo>
                    <a:pt x="1108103" y="1361631"/>
                  </a:lnTo>
                  <a:lnTo>
                    <a:pt x="1115574" y="1360970"/>
                  </a:lnTo>
                  <a:lnTo>
                    <a:pt x="1124906" y="1363600"/>
                  </a:lnTo>
                  <a:lnTo>
                    <a:pt x="1130135" y="1365576"/>
                  </a:lnTo>
                  <a:lnTo>
                    <a:pt x="1137978" y="1370158"/>
                  </a:lnTo>
                  <a:lnTo>
                    <a:pt x="1144324" y="1368198"/>
                  </a:lnTo>
                  <a:lnTo>
                    <a:pt x="1153285" y="1367536"/>
                  </a:lnTo>
                  <a:lnTo>
                    <a:pt x="1157016" y="1374734"/>
                  </a:lnTo>
                  <a:lnTo>
                    <a:pt x="1156644" y="1380593"/>
                  </a:lnTo>
                  <a:lnTo>
                    <a:pt x="1158134" y="1384492"/>
                  </a:lnTo>
                  <a:lnTo>
                    <a:pt x="1163362" y="1388383"/>
                  </a:lnTo>
                  <a:lnTo>
                    <a:pt x="1162245" y="1394190"/>
                  </a:lnTo>
                  <a:lnTo>
                    <a:pt x="1160748" y="1398696"/>
                  </a:lnTo>
                  <a:lnTo>
                    <a:pt x="1161493" y="1404472"/>
                  </a:lnTo>
                  <a:lnTo>
                    <a:pt x="1158134" y="1405111"/>
                  </a:lnTo>
                  <a:lnTo>
                    <a:pt x="1160003" y="1409587"/>
                  </a:lnTo>
                  <a:lnTo>
                    <a:pt x="1164860" y="1410864"/>
                  </a:lnTo>
                  <a:lnTo>
                    <a:pt x="1167846" y="1408310"/>
                  </a:lnTo>
                  <a:lnTo>
                    <a:pt x="1172323" y="1410226"/>
                  </a:lnTo>
                  <a:lnTo>
                    <a:pt x="1176054" y="1407672"/>
                  </a:lnTo>
                  <a:lnTo>
                    <a:pt x="1179794" y="1408949"/>
                  </a:lnTo>
                  <a:lnTo>
                    <a:pt x="1183153" y="1405111"/>
                  </a:lnTo>
                  <a:lnTo>
                    <a:pt x="1186140" y="1407026"/>
                  </a:lnTo>
                  <a:lnTo>
                    <a:pt x="1189126" y="1413410"/>
                  </a:lnTo>
                  <a:lnTo>
                    <a:pt x="1192858" y="1417225"/>
                  </a:lnTo>
                  <a:lnTo>
                    <a:pt x="1194355" y="1414687"/>
                  </a:lnTo>
                  <a:lnTo>
                    <a:pt x="1196217" y="1412133"/>
                  </a:lnTo>
                  <a:lnTo>
                    <a:pt x="1201074" y="1412772"/>
                  </a:lnTo>
                  <a:lnTo>
                    <a:pt x="1205178" y="1417864"/>
                  </a:lnTo>
                  <a:lnTo>
                    <a:pt x="1210034" y="1419764"/>
                  </a:lnTo>
                  <a:lnTo>
                    <a:pt x="1214518" y="1415956"/>
                  </a:lnTo>
                  <a:lnTo>
                    <a:pt x="1218250" y="1415956"/>
                  </a:lnTo>
                  <a:lnTo>
                    <a:pt x="1216752" y="1421033"/>
                  </a:lnTo>
                  <a:lnTo>
                    <a:pt x="1212276" y="1424202"/>
                  </a:lnTo>
                  <a:lnTo>
                    <a:pt x="1208909" y="1431772"/>
                  </a:lnTo>
                  <a:lnTo>
                    <a:pt x="1212276" y="1434918"/>
                  </a:lnTo>
                  <a:lnTo>
                    <a:pt x="1216752" y="1433033"/>
                  </a:lnTo>
                  <a:lnTo>
                    <a:pt x="1224596" y="1431772"/>
                  </a:lnTo>
                  <a:lnTo>
                    <a:pt x="1229080" y="1432402"/>
                  </a:lnTo>
                  <a:lnTo>
                    <a:pt x="1234673" y="1435541"/>
                  </a:lnTo>
                  <a:lnTo>
                    <a:pt x="1237660" y="1430510"/>
                  </a:lnTo>
                  <a:lnTo>
                    <a:pt x="1245503" y="1422933"/>
                  </a:lnTo>
                  <a:lnTo>
                    <a:pt x="1256706" y="1418494"/>
                  </a:lnTo>
                  <a:lnTo>
                    <a:pt x="1266411" y="1409587"/>
                  </a:lnTo>
                  <a:lnTo>
                    <a:pt x="1274254" y="1405749"/>
                  </a:lnTo>
                  <a:lnTo>
                    <a:pt x="1279475" y="1401904"/>
                  </a:lnTo>
                  <a:lnTo>
                    <a:pt x="1287691" y="1400627"/>
                  </a:lnTo>
                  <a:lnTo>
                    <a:pt x="1287691" y="1408310"/>
                  </a:lnTo>
                  <a:lnTo>
                    <a:pt x="1282462" y="1410226"/>
                  </a:lnTo>
                  <a:lnTo>
                    <a:pt x="1281345" y="1416594"/>
                  </a:lnTo>
                  <a:lnTo>
                    <a:pt x="1292547" y="1426725"/>
                  </a:lnTo>
                  <a:lnTo>
                    <a:pt x="1300763" y="1431772"/>
                  </a:lnTo>
                  <a:lnTo>
                    <a:pt x="1313827" y="1444942"/>
                  </a:lnTo>
                  <a:lnTo>
                    <a:pt x="1324650" y="1462331"/>
                  </a:lnTo>
                  <a:lnTo>
                    <a:pt x="1341826" y="1497770"/>
                  </a:lnTo>
                  <a:lnTo>
                    <a:pt x="1350414" y="1512210"/>
                  </a:lnTo>
                  <a:lnTo>
                    <a:pt x="1361616" y="1535420"/>
                  </a:lnTo>
                  <a:lnTo>
                    <a:pt x="1366845" y="1531278"/>
                  </a:lnTo>
                  <a:lnTo>
                    <a:pt x="1370204" y="1527129"/>
                  </a:lnTo>
                  <a:lnTo>
                    <a:pt x="1373936" y="1518792"/>
                  </a:lnTo>
                  <a:lnTo>
                    <a:pt x="1383268" y="1518792"/>
                  </a:lnTo>
                  <a:lnTo>
                    <a:pt x="1387000" y="1524157"/>
                  </a:lnTo>
                  <a:lnTo>
                    <a:pt x="1387000" y="1530093"/>
                  </a:lnTo>
                  <a:lnTo>
                    <a:pt x="1391856" y="1530093"/>
                  </a:lnTo>
                  <a:lnTo>
                    <a:pt x="1394471" y="1534235"/>
                  </a:lnTo>
                  <a:lnTo>
                    <a:pt x="1396340" y="1537191"/>
                  </a:lnTo>
                  <a:lnTo>
                    <a:pt x="1402314" y="1537191"/>
                  </a:lnTo>
                  <a:lnTo>
                    <a:pt x="1412392" y="1537191"/>
                  </a:lnTo>
                  <a:lnTo>
                    <a:pt x="1422477" y="1533650"/>
                  </a:lnTo>
                  <a:lnTo>
                    <a:pt x="1430312" y="1530093"/>
                  </a:lnTo>
                  <a:lnTo>
                    <a:pt x="1440390" y="1529500"/>
                  </a:lnTo>
                  <a:lnTo>
                    <a:pt x="1447488" y="1536598"/>
                  </a:lnTo>
                  <a:lnTo>
                    <a:pt x="1455332" y="1546022"/>
                  </a:lnTo>
                  <a:lnTo>
                    <a:pt x="1458691" y="1555971"/>
                  </a:lnTo>
                  <a:lnTo>
                    <a:pt x="1468396" y="1558312"/>
                  </a:lnTo>
                  <a:lnTo>
                    <a:pt x="1474370" y="1567029"/>
                  </a:lnTo>
                  <a:lnTo>
                    <a:pt x="1481088" y="1578011"/>
                  </a:lnTo>
                  <a:lnTo>
                    <a:pt x="1490048" y="1579166"/>
                  </a:lnTo>
                  <a:lnTo>
                    <a:pt x="1500126" y="1580314"/>
                  </a:lnTo>
                  <a:lnTo>
                    <a:pt x="1504982" y="1574553"/>
                  </a:lnTo>
                  <a:lnTo>
                    <a:pt x="1511328" y="1571665"/>
                  </a:lnTo>
                  <a:lnTo>
                    <a:pt x="1510584" y="1576856"/>
                  </a:lnTo>
                  <a:lnTo>
                    <a:pt x="1515068" y="1582039"/>
                  </a:lnTo>
                  <a:lnTo>
                    <a:pt x="1518054" y="1589494"/>
                  </a:lnTo>
                  <a:lnTo>
                    <a:pt x="1524028" y="1589494"/>
                  </a:lnTo>
                  <a:lnTo>
                    <a:pt x="1524682" y="1591759"/>
                  </a:lnTo>
                  <a:lnTo>
                    <a:pt x="1526992" y="1591539"/>
                  </a:lnTo>
                  <a:lnTo>
                    <a:pt x="1532776" y="1591493"/>
                  </a:lnTo>
                  <a:lnTo>
                    <a:pt x="1535253" y="1590346"/>
                  </a:lnTo>
                  <a:lnTo>
                    <a:pt x="1536819" y="1589654"/>
                  </a:lnTo>
                  <a:lnTo>
                    <a:pt x="1544936" y="1583027"/>
                  </a:lnTo>
                  <a:lnTo>
                    <a:pt x="1551008" y="1579804"/>
                  </a:lnTo>
                  <a:lnTo>
                    <a:pt x="1565098" y="1578550"/>
                  </a:lnTo>
                  <a:lnTo>
                    <a:pt x="1571216" y="1576232"/>
                  </a:lnTo>
                  <a:lnTo>
                    <a:pt x="1578588" y="1570236"/>
                  </a:lnTo>
                  <a:lnTo>
                    <a:pt x="1588613" y="1559132"/>
                  </a:lnTo>
                  <a:lnTo>
                    <a:pt x="1596616" y="1552809"/>
                  </a:lnTo>
                  <a:lnTo>
                    <a:pt x="1608213" y="1547368"/>
                  </a:lnTo>
                  <a:lnTo>
                    <a:pt x="1623565" y="1539768"/>
                  </a:lnTo>
                  <a:lnTo>
                    <a:pt x="1632092" y="1536880"/>
                  </a:lnTo>
                  <a:lnTo>
                    <a:pt x="1641767" y="1538438"/>
                  </a:lnTo>
                  <a:lnTo>
                    <a:pt x="1651237" y="1540938"/>
                  </a:lnTo>
                  <a:lnTo>
                    <a:pt x="1669925" y="1542884"/>
                  </a:lnTo>
                  <a:lnTo>
                    <a:pt x="1678369" y="1544214"/>
                  </a:lnTo>
                  <a:lnTo>
                    <a:pt x="1685414" y="1556244"/>
                  </a:lnTo>
                  <a:lnTo>
                    <a:pt x="1689412" y="1562674"/>
                  </a:lnTo>
                  <a:lnTo>
                    <a:pt x="1696510" y="1564460"/>
                  </a:lnTo>
                  <a:lnTo>
                    <a:pt x="1711315" y="1564331"/>
                  </a:lnTo>
                  <a:lnTo>
                    <a:pt x="1718618" y="1565653"/>
                  </a:lnTo>
                  <a:lnTo>
                    <a:pt x="1727237" y="1565577"/>
                  </a:lnTo>
                  <a:lnTo>
                    <a:pt x="1736129" y="1566649"/>
                  </a:lnTo>
                  <a:lnTo>
                    <a:pt x="1739283" y="1568458"/>
                  </a:lnTo>
                  <a:lnTo>
                    <a:pt x="1745142" y="1571376"/>
                  </a:lnTo>
                  <a:lnTo>
                    <a:pt x="1750858" y="1571102"/>
                  </a:lnTo>
                  <a:lnTo>
                    <a:pt x="1758518" y="1566694"/>
                  </a:lnTo>
                  <a:lnTo>
                    <a:pt x="1761657" y="1564148"/>
                  </a:lnTo>
                  <a:lnTo>
                    <a:pt x="1769212" y="1555082"/>
                  </a:lnTo>
                  <a:lnTo>
                    <a:pt x="1770876" y="1546706"/>
                  </a:lnTo>
                  <a:lnTo>
                    <a:pt x="1769698" y="1543454"/>
                  </a:lnTo>
                  <a:lnTo>
                    <a:pt x="1765678" y="1538567"/>
                  </a:lnTo>
                  <a:lnTo>
                    <a:pt x="1761520" y="1524712"/>
                  </a:lnTo>
                  <a:lnTo>
                    <a:pt x="1762524" y="1519962"/>
                  </a:lnTo>
                  <a:lnTo>
                    <a:pt x="1771704" y="1506290"/>
                  </a:lnTo>
                  <a:lnTo>
                    <a:pt x="1784586" y="1490504"/>
                  </a:lnTo>
                  <a:lnTo>
                    <a:pt x="1793114" y="1493818"/>
                  </a:lnTo>
                  <a:lnTo>
                    <a:pt x="1803556" y="1495422"/>
                  </a:lnTo>
                  <a:lnTo>
                    <a:pt x="1814082" y="1498469"/>
                  </a:lnTo>
                  <a:lnTo>
                    <a:pt x="1831828" y="1503850"/>
                  </a:lnTo>
                  <a:lnTo>
                    <a:pt x="1838957" y="1507627"/>
                  </a:lnTo>
                  <a:lnTo>
                    <a:pt x="1849004" y="1512803"/>
                  </a:lnTo>
                  <a:lnTo>
                    <a:pt x="1856794" y="1515121"/>
                  </a:lnTo>
                  <a:lnTo>
                    <a:pt x="1858253" y="1518442"/>
                  </a:lnTo>
                  <a:lnTo>
                    <a:pt x="1858299" y="1527205"/>
                  </a:lnTo>
                  <a:lnTo>
                    <a:pt x="1860138" y="1534964"/>
                  </a:lnTo>
                  <a:lnTo>
                    <a:pt x="1864288" y="1542192"/>
                  </a:lnTo>
                  <a:lnTo>
                    <a:pt x="1868566" y="1547520"/>
                  </a:lnTo>
                  <a:lnTo>
                    <a:pt x="1885233" y="1555963"/>
                  </a:lnTo>
                  <a:lnTo>
                    <a:pt x="1892073" y="1557764"/>
                  </a:lnTo>
                  <a:lnTo>
                    <a:pt x="1917260" y="1549207"/>
                  </a:lnTo>
                  <a:lnTo>
                    <a:pt x="1925338" y="1547976"/>
                  </a:lnTo>
                  <a:lnTo>
                    <a:pt x="1937240" y="1548576"/>
                  </a:lnTo>
                  <a:lnTo>
                    <a:pt x="1951695" y="1548918"/>
                  </a:lnTo>
                  <a:lnTo>
                    <a:pt x="1959493" y="1552566"/>
                  </a:lnTo>
                  <a:lnTo>
                    <a:pt x="1973028" y="1564468"/>
                  </a:lnTo>
                  <a:lnTo>
                    <a:pt x="1979359" y="1569674"/>
                  </a:lnTo>
                  <a:lnTo>
                    <a:pt x="1990850" y="1574598"/>
                  </a:lnTo>
                  <a:lnTo>
                    <a:pt x="1999096" y="1580443"/>
                  </a:lnTo>
                  <a:lnTo>
                    <a:pt x="2012480" y="1584410"/>
                  </a:lnTo>
                  <a:lnTo>
                    <a:pt x="2021676" y="1588180"/>
                  </a:lnTo>
                  <a:lnTo>
                    <a:pt x="2031662" y="1589449"/>
                  </a:lnTo>
                  <a:lnTo>
                    <a:pt x="2039179" y="1590064"/>
                  </a:lnTo>
                  <a:lnTo>
                    <a:pt x="2055435" y="1588354"/>
                  </a:lnTo>
                  <a:lnTo>
                    <a:pt x="2065771" y="1587366"/>
                  </a:lnTo>
                  <a:lnTo>
                    <a:pt x="2071175" y="1586188"/>
                  </a:lnTo>
                  <a:lnTo>
                    <a:pt x="2079983" y="1584539"/>
                  </a:lnTo>
                  <a:lnTo>
                    <a:pt x="2091634" y="1582404"/>
                  </a:lnTo>
                  <a:lnTo>
                    <a:pt x="2096977" y="1579865"/>
                  </a:lnTo>
                  <a:lnTo>
                    <a:pt x="2103110" y="1575723"/>
                  </a:lnTo>
                  <a:lnTo>
                    <a:pt x="2107662" y="1569537"/>
                  </a:lnTo>
                  <a:lnTo>
                    <a:pt x="2115323" y="1561671"/>
                  </a:lnTo>
                  <a:lnTo>
                    <a:pt x="2127149" y="1553957"/>
                  </a:lnTo>
                  <a:lnTo>
                    <a:pt x="2130531" y="1553926"/>
                  </a:lnTo>
                  <a:lnTo>
                    <a:pt x="2136725" y="1553182"/>
                  </a:lnTo>
                  <a:lnTo>
                    <a:pt x="2144233" y="1555667"/>
                  </a:lnTo>
                  <a:lnTo>
                    <a:pt x="2151864" y="1563677"/>
                  </a:lnTo>
                  <a:lnTo>
                    <a:pt x="2155314" y="1565706"/>
                  </a:lnTo>
                  <a:lnTo>
                    <a:pt x="2164054" y="1568382"/>
                  </a:lnTo>
                  <a:lnTo>
                    <a:pt x="2176518" y="1563700"/>
                  </a:lnTo>
                  <a:lnTo>
                    <a:pt x="2182834" y="1563419"/>
                  </a:lnTo>
                  <a:lnTo>
                    <a:pt x="2187204" y="1566079"/>
                  </a:lnTo>
                  <a:lnTo>
                    <a:pt x="2192266" y="1569066"/>
                  </a:lnTo>
                  <a:lnTo>
                    <a:pt x="2203696" y="1578087"/>
                  </a:lnTo>
                  <a:lnTo>
                    <a:pt x="2207177" y="1577828"/>
                  </a:lnTo>
                  <a:lnTo>
                    <a:pt x="2211630" y="1576430"/>
                  </a:lnTo>
                  <a:lnTo>
                    <a:pt x="2236414" y="1564582"/>
                  </a:lnTo>
                  <a:lnTo>
                    <a:pt x="2244333" y="1559224"/>
                  </a:lnTo>
                  <a:lnTo>
                    <a:pt x="2245580" y="1555515"/>
                  </a:lnTo>
                  <a:lnTo>
                    <a:pt x="2245017" y="1550651"/>
                  </a:lnTo>
                  <a:lnTo>
                    <a:pt x="2241460" y="1545103"/>
                  </a:lnTo>
                  <a:lnTo>
                    <a:pt x="2240837" y="1542770"/>
                  </a:lnTo>
                  <a:lnTo>
                    <a:pt x="2241871" y="1538787"/>
                  </a:lnTo>
                  <a:lnTo>
                    <a:pt x="2246157" y="1531947"/>
                  </a:lnTo>
                  <a:lnTo>
                    <a:pt x="2250383" y="1523184"/>
                  </a:lnTo>
                  <a:lnTo>
                    <a:pt x="2257162" y="1510523"/>
                  </a:lnTo>
                  <a:lnTo>
                    <a:pt x="2263234" y="1501608"/>
                  </a:lnTo>
                  <a:lnTo>
                    <a:pt x="2277158" y="1491599"/>
                  </a:lnTo>
                  <a:lnTo>
                    <a:pt x="2278852" y="1478451"/>
                  </a:lnTo>
                  <a:lnTo>
                    <a:pt x="2277773" y="1474301"/>
                  </a:lnTo>
                  <a:lnTo>
                    <a:pt x="2273039" y="1469186"/>
                  </a:lnTo>
                  <a:lnTo>
                    <a:pt x="2267384" y="1468738"/>
                  </a:lnTo>
                  <a:lnTo>
                    <a:pt x="2259032" y="1470045"/>
                  </a:lnTo>
                  <a:lnTo>
                    <a:pt x="2260248" y="1465850"/>
                  </a:lnTo>
                  <a:lnTo>
                    <a:pt x="2264055" y="1461123"/>
                  </a:lnTo>
                  <a:lnTo>
                    <a:pt x="2276170" y="1447838"/>
                  </a:lnTo>
                  <a:lnTo>
                    <a:pt x="2281018" y="1445041"/>
                  </a:lnTo>
                  <a:lnTo>
                    <a:pt x="2287129" y="1442738"/>
                  </a:lnTo>
                  <a:lnTo>
                    <a:pt x="2305961" y="1440314"/>
                  </a:lnTo>
                  <a:lnTo>
                    <a:pt x="2314451" y="1438224"/>
                  </a:lnTo>
                  <a:lnTo>
                    <a:pt x="2326664" y="1436354"/>
                  </a:lnTo>
                  <a:lnTo>
                    <a:pt x="2335974" y="1435518"/>
                  </a:lnTo>
                  <a:lnTo>
                    <a:pt x="2347640" y="1439189"/>
                  </a:lnTo>
                  <a:lnTo>
                    <a:pt x="2358166" y="1447367"/>
                  </a:lnTo>
                  <a:lnTo>
                    <a:pt x="2365097" y="1450551"/>
                  </a:lnTo>
                  <a:lnTo>
                    <a:pt x="2379172" y="1448431"/>
                  </a:lnTo>
                  <a:lnTo>
                    <a:pt x="2384644" y="1448887"/>
                  </a:lnTo>
                  <a:lnTo>
                    <a:pt x="2392389" y="1456783"/>
                  </a:lnTo>
                  <a:lnTo>
                    <a:pt x="2399928" y="1472751"/>
                  </a:lnTo>
                  <a:lnTo>
                    <a:pt x="2410963" y="1512081"/>
                  </a:lnTo>
                  <a:lnTo>
                    <a:pt x="2420517" y="1537761"/>
                  </a:lnTo>
                  <a:lnTo>
                    <a:pt x="2429925" y="1568024"/>
                  </a:lnTo>
                  <a:lnTo>
                    <a:pt x="2434348" y="1574142"/>
                  </a:lnTo>
                  <a:lnTo>
                    <a:pt x="2439494" y="1577281"/>
                  </a:lnTo>
                  <a:lnTo>
                    <a:pt x="2452155" y="1582624"/>
                  </a:lnTo>
                  <a:lnTo>
                    <a:pt x="2467621" y="1586568"/>
                  </a:lnTo>
                  <a:lnTo>
                    <a:pt x="2494639" y="1599610"/>
                  </a:lnTo>
                  <a:lnTo>
                    <a:pt x="2496722" y="1601829"/>
                  </a:lnTo>
                  <a:lnTo>
                    <a:pt x="2499731" y="1615152"/>
                  </a:lnTo>
                  <a:lnTo>
                    <a:pt x="2504200" y="1634707"/>
                  </a:lnTo>
                  <a:lnTo>
                    <a:pt x="2506845" y="1641456"/>
                  </a:lnTo>
                  <a:lnTo>
                    <a:pt x="2513746" y="1640962"/>
                  </a:lnTo>
                  <a:lnTo>
                    <a:pt x="2520342" y="1640688"/>
                  </a:lnTo>
                  <a:lnTo>
                    <a:pt x="2537176" y="1639905"/>
                  </a:lnTo>
                  <a:lnTo>
                    <a:pt x="2543310" y="1636584"/>
                  </a:lnTo>
                  <a:lnTo>
                    <a:pt x="2552984" y="1631910"/>
                  </a:lnTo>
                  <a:lnTo>
                    <a:pt x="2566771" y="1627190"/>
                  </a:lnTo>
                  <a:lnTo>
                    <a:pt x="2578764" y="1624014"/>
                  </a:lnTo>
                  <a:lnTo>
                    <a:pt x="2587929" y="1623497"/>
                  </a:lnTo>
                  <a:lnTo>
                    <a:pt x="2590422" y="1625245"/>
                  </a:lnTo>
                  <a:lnTo>
                    <a:pt x="2591076" y="1629197"/>
                  </a:lnTo>
                  <a:lnTo>
                    <a:pt x="2592254" y="1635094"/>
                  </a:lnTo>
                  <a:lnTo>
                    <a:pt x="2592428" y="1642732"/>
                  </a:lnTo>
                  <a:lnTo>
                    <a:pt x="2586675" y="1648858"/>
                  </a:lnTo>
                  <a:lnTo>
                    <a:pt x="2579972" y="1654748"/>
                  </a:lnTo>
                  <a:lnTo>
                    <a:pt x="2577016" y="1665312"/>
                  </a:lnTo>
                  <a:lnTo>
                    <a:pt x="2574189" y="1678574"/>
                  </a:lnTo>
                  <a:lnTo>
                    <a:pt x="2568724" y="1694268"/>
                  </a:lnTo>
                  <a:lnTo>
                    <a:pt x="2562363" y="1710030"/>
                  </a:lnTo>
                  <a:lnTo>
                    <a:pt x="2559019" y="1716293"/>
                  </a:lnTo>
                  <a:lnTo>
                    <a:pt x="2553433" y="1726272"/>
                  </a:lnTo>
                  <a:lnTo>
                    <a:pt x="2548660" y="1731250"/>
                  </a:lnTo>
                  <a:lnTo>
                    <a:pt x="2543104" y="1729851"/>
                  </a:lnTo>
                  <a:lnTo>
                    <a:pt x="2536219" y="1726606"/>
                  </a:lnTo>
                  <a:lnTo>
                    <a:pt x="2529257" y="1723148"/>
                  </a:lnTo>
                  <a:lnTo>
                    <a:pt x="2525237" y="1722563"/>
                  </a:lnTo>
                  <a:lnTo>
                    <a:pt x="2508334" y="1736676"/>
                  </a:lnTo>
                  <a:lnTo>
                    <a:pt x="2507848" y="1744633"/>
                  </a:lnTo>
                  <a:lnTo>
                    <a:pt x="2511215" y="1757386"/>
                  </a:lnTo>
                  <a:lnTo>
                    <a:pt x="2511861" y="1766643"/>
                  </a:lnTo>
                  <a:lnTo>
                    <a:pt x="2511792" y="1775261"/>
                  </a:lnTo>
                  <a:lnTo>
                    <a:pt x="2511542" y="1780650"/>
                  </a:lnTo>
                  <a:lnTo>
                    <a:pt x="2510561" y="1782451"/>
                  </a:lnTo>
                  <a:lnTo>
                    <a:pt x="2511701" y="1786616"/>
                  </a:lnTo>
                  <a:lnTo>
                    <a:pt x="2510113" y="1791191"/>
                  </a:lnTo>
                  <a:lnTo>
                    <a:pt x="2504930" y="1797164"/>
                  </a:lnTo>
                  <a:lnTo>
                    <a:pt x="2492215" y="1803564"/>
                  </a:lnTo>
                  <a:lnTo>
                    <a:pt x="2491075" y="1804354"/>
                  </a:lnTo>
                  <a:lnTo>
                    <a:pt x="2494100" y="1810419"/>
                  </a:lnTo>
                  <a:lnTo>
                    <a:pt x="2495802" y="1815815"/>
                  </a:lnTo>
                  <a:lnTo>
                    <a:pt x="2496532" y="1815146"/>
                  </a:lnTo>
                  <a:lnTo>
                    <a:pt x="2509999" y="1801352"/>
                  </a:lnTo>
                  <a:lnTo>
                    <a:pt x="2516596" y="1793813"/>
                  </a:lnTo>
                  <a:lnTo>
                    <a:pt x="2521733" y="1787049"/>
                  </a:lnTo>
                  <a:lnTo>
                    <a:pt x="2528072" y="1784640"/>
                  </a:lnTo>
                  <a:lnTo>
                    <a:pt x="2523770" y="1792802"/>
                  </a:lnTo>
                  <a:lnTo>
                    <a:pt x="2528474" y="1791404"/>
                  </a:lnTo>
                  <a:lnTo>
                    <a:pt x="2535216" y="1787611"/>
                  </a:lnTo>
                  <a:lnTo>
                    <a:pt x="2538628" y="1794748"/>
                  </a:lnTo>
                  <a:lnTo>
                    <a:pt x="2542048" y="1797309"/>
                  </a:lnTo>
                  <a:lnTo>
                    <a:pt x="2544526" y="1796708"/>
                  </a:lnTo>
                  <a:lnTo>
                    <a:pt x="2549777" y="1797879"/>
                  </a:lnTo>
                  <a:lnTo>
                    <a:pt x="2552612" y="1803799"/>
                  </a:lnTo>
                  <a:lnTo>
                    <a:pt x="2560721" y="1800425"/>
                  </a:lnTo>
                  <a:lnTo>
                    <a:pt x="2579379" y="1793843"/>
                  </a:lnTo>
                  <a:lnTo>
                    <a:pt x="2589069" y="1787064"/>
                  </a:lnTo>
                  <a:lnTo>
                    <a:pt x="2597961" y="1777663"/>
                  </a:lnTo>
                  <a:lnTo>
                    <a:pt x="2602331" y="1771233"/>
                  </a:lnTo>
                  <a:lnTo>
                    <a:pt x="2608168" y="1761353"/>
                  </a:lnTo>
                  <a:lnTo>
                    <a:pt x="2614438" y="1755463"/>
                  </a:lnTo>
                  <a:lnTo>
                    <a:pt x="2622137" y="1749961"/>
                  </a:lnTo>
                  <a:lnTo>
                    <a:pt x="2625420" y="1745272"/>
                  </a:lnTo>
                  <a:lnTo>
                    <a:pt x="2627806" y="1738720"/>
                  </a:lnTo>
                  <a:lnTo>
                    <a:pt x="2632526" y="1731941"/>
                  </a:lnTo>
                  <a:lnTo>
                    <a:pt x="2650637" y="1710106"/>
                  </a:lnTo>
                  <a:lnTo>
                    <a:pt x="2660198" y="1698760"/>
                  </a:lnTo>
                  <a:lnTo>
                    <a:pt x="2666164" y="1689883"/>
                  </a:lnTo>
                  <a:lnTo>
                    <a:pt x="2671985" y="1675405"/>
                  </a:lnTo>
                  <a:lnTo>
                    <a:pt x="2674440" y="1670054"/>
                  </a:lnTo>
                  <a:lnTo>
                    <a:pt x="2681964" y="1661436"/>
                  </a:lnTo>
                  <a:lnTo>
                    <a:pt x="2687922" y="1655151"/>
                  </a:lnTo>
                  <a:lnTo>
                    <a:pt x="2690126" y="1645377"/>
                  </a:lnTo>
                  <a:lnTo>
                    <a:pt x="2693896" y="1638818"/>
                  </a:lnTo>
                  <a:lnTo>
                    <a:pt x="2713466" y="1615403"/>
                  </a:lnTo>
                  <a:lnTo>
                    <a:pt x="2714948" y="1607833"/>
                  </a:lnTo>
                  <a:lnTo>
                    <a:pt x="2719044" y="1586014"/>
                  </a:lnTo>
                  <a:lnTo>
                    <a:pt x="2720032" y="1574424"/>
                  </a:lnTo>
                  <a:lnTo>
                    <a:pt x="2721948" y="1559961"/>
                  </a:lnTo>
                  <a:lnTo>
                    <a:pt x="2719508" y="1548827"/>
                  </a:lnTo>
                  <a:lnTo>
                    <a:pt x="2718938" y="1545331"/>
                  </a:lnTo>
                  <a:lnTo>
                    <a:pt x="2720762" y="1534303"/>
                  </a:lnTo>
                  <a:lnTo>
                    <a:pt x="2728119" y="1512218"/>
                  </a:lnTo>
                  <a:lnTo>
                    <a:pt x="2733522" y="1503082"/>
                  </a:lnTo>
                  <a:lnTo>
                    <a:pt x="2737056" y="1496562"/>
                  </a:lnTo>
                  <a:lnTo>
                    <a:pt x="2740005" y="1488065"/>
                  </a:lnTo>
                  <a:lnTo>
                    <a:pt x="2737824" y="1484174"/>
                  </a:lnTo>
                  <a:lnTo>
                    <a:pt x="2732839" y="1482236"/>
                  </a:lnTo>
                  <a:lnTo>
                    <a:pt x="2736243" y="1470197"/>
                  </a:lnTo>
                  <a:lnTo>
                    <a:pt x="2734921" y="1465022"/>
                  </a:lnTo>
                  <a:lnTo>
                    <a:pt x="2730323" y="1461320"/>
                  </a:lnTo>
                  <a:lnTo>
                    <a:pt x="2736228" y="1455332"/>
                  </a:lnTo>
                  <a:lnTo>
                    <a:pt x="2736935" y="1452839"/>
                  </a:lnTo>
                  <a:lnTo>
                    <a:pt x="2731805" y="1447352"/>
                  </a:lnTo>
                  <a:lnTo>
                    <a:pt x="2727488" y="1444357"/>
                  </a:lnTo>
                  <a:lnTo>
                    <a:pt x="2718885" y="1434553"/>
                  </a:lnTo>
                  <a:lnTo>
                    <a:pt x="2713945" y="1424422"/>
                  </a:lnTo>
                  <a:lnTo>
                    <a:pt x="2707257" y="1418312"/>
                  </a:lnTo>
                  <a:lnTo>
                    <a:pt x="2697597" y="1413729"/>
                  </a:lnTo>
                  <a:lnTo>
                    <a:pt x="2690233" y="1413494"/>
                  </a:lnTo>
                  <a:lnTo>
                    <a:pt x="2683667" y="1413516"/>
                  </a:lnTo>
                  <a:lnTo>
                    <a:pt x="2675907" y="1413288"/>
                  </a:lnTo>
                  <a:lnTo>
                    <a:pt x="2675747" y="1424286"/>
                  </a:lnTo>
                  <a:lnTo>
                    <a:pt x="2671788" y="1433193"/>
                  </a:lnTo>
                  <a:lnTo>
                    <a:pt x="2666042" y="1437251"/>
                  </a:lnTo>
                  <a:lnTo>
                    <a:pt x="2649337" y="1437563"/>
                  </a:lnTo>
                  <a:lnTo>
                    <a:pt x="2645552" y="1436309"/>
                  </a:lnTo>
                  <a:lnTo>
                    <a:pt x="2646685" y="1432509"/>
                  </a:lnTo>
                  <a:lnTo>
                    <a:pt x="2651290" y="1426657"/>
                  </a:lnTo>
                  <a:lnTo>
                    <a:pt x="2652582" y="1424111"/>
                  </a:lnTo>
                  <a:lnTo>
                    <a:pt x="2644853" y="1422097"/>
                  </a:lnTo>
                  <a:lnTo>
                    <a:pt x="2638758" y="1428481"/>
                  </a:lnTo>
                  <a:lnTo>
                    <a:pt x="2632367" y="1430024"/>
                  </a:lnTo>
                  <a:lnTo>
                    <a:pt x="2629289" y="1428253"/>
                  </a:lnTo>
                  <a:lnTo>
                    <a:pt x="2629121" y="1421124"/>
                  </a:lnTo>
                  <a:lnTo>
                    <a:pt x="2632465" y="1399228"/>
                  </a:lnTo>
                  <a:lnTo>
                    <a:pt x="2625808" y="1398468"/>
                  </a:lnTo>
                  <a:lnTo>
                    <a:pt x="2615190" y="1401106"/>
                  </a:lnTo>
                  <a:lnTo>
                    <a:pt x="2605858" y="1400870"/>
                  </a:lnTo>
                  <a:lnTo>
                    <a:pt x="2600940" y="1400110"/>
                  </a:lnTo>
                  <a:lnTo>
                    <a:pt x="2596601" y="1395193"/>
                  </a:lnTo>
                  <a:lnTo>
                    <a:pt x="2596411" y="1388930"/>
                  </a:lnTo>
                  <a:lnTo>
                    <a:pt x="2598478" y="1383679"/>
                  </a:lnTo>
                  <a:lnTo>
                    <a:pt x="2604892" y="1376808"/>
                  </a:lnTo>
                  <a:lnTo>
                    <a:pt x="2624067" y="1361297"/>
                  </a:lnTo>
                  <a:lnTo>
                    <a:pt x="2633134" y="1354556"/>
                  </a:lnTo>
                  <a:lnTo>
                    <a:pt x="2649109" y="1338778"/>
                  </a:lnTo>
                  <a:lnTo>
                    <a:pt x="2657522" y="1328351"/>
                  </a:lnTo>
                  <a:lnTo>
                    <a:pt x="2674311" y="1305270"/>
                  </a:lnTo>
                  <a:lnTo>
                    <a:pt x="2686060" y="1292008"/>
                  </a:lnTo>
                  <a:lnTo>
                    <a:pt x="2695705" y="1283176"/>
                  </a:lnTo>
                  <a:lnTo>
                    <a:pt x="2712280" y="1270241"/>
                  </a:lnTo>
                  <a:lnTo>
                    <a:pt x="2722913" y="1247867"/>
                  </a:lnTo>
                  <a:lnTo>
                    <a:pt x="2724896" y="1244926"/>
                  </a:lnTo>
                  <a:lnTo>
                    <a:pt x="2734070" y="1238420"/>
                  </a:lnTo>
                  <a:lnTo>
                    <a:pt x="2742088" y="1233662"/>
                  </a:lnTo>
                  <a:lnTo>
                    <a:pt x="2747529" y="1223836"/>
                  </a:lnTo>
                  <a:lnTo>
                    <a:pt x="2755046" y="1214533"/>
                  </a:lnTo>
                  <a:lnTo>
                    <a:pt x="2764842" y="1205755"/>
                  </a:lnTo>
                  <a:lnTo>
                    <a:pt x="2775854" y="1199949"/>
                  </a:lnTo>
                  <a:lnTo>
                    <a:pt x="2777678" y="1199637"/>
                  </a:lnTo>
                  <a:lnTo>
                    <a:pt x="2786168" y="1200215"/>
                  </a:lnTo>
                  <a:lnTo>
                    <a:pt x="2797932" y="1198953"/>
                  </a:lnTo>
                  <a:lnTo>
                    <a:pt x="2810693" y="1198300"/>
                  </a:lnTo>
                  <a:lnTo>
                    <a:pt x="2820983" y="1199478"/>
                  </a:lnTo>
                  <a:lnTo>
                    <a:pt x="2833584" y="1197608"/>
                  </a:lnTo>
                  <a:lnTo>
                    <a:pt x="2835651" y="1202768"/>
                  </a:lnTo>
                  <a:lnTo>
                    <a:pt x="2836031" y="1210323"/>
                  </a:lnTo>
                  <a:lnTo>
                    <a:pt x="2839193" y="1213021"/>
                  </a:lnTo>
                  <a:lnTo>
                    <a:pt x="2846056" y="1212694"/>
                  </a:lnTo>
                  <a:lnTo>
                    <a:pt x="2847560" y="1203323"/>
                  </a:lnTo>
                  <a:lnTo>
                    <a:pt x="2848252" y="1200899"/>
                  </a:lnTo>
                  <a:lnTo>
                    <a:pt x="2853967" y="1199356"/>
                  </a:lnTo>
                  <a:lnTo>
                    <a:pt x="2862973" y="1202054"/>
                  </a:lnTo>
                  <a:lnTo>
                    <a:pt x="2869585" y="1203551"/>
                  </a:lnTo>
                  <a:lnTo>
                    <a:pt x="2877542" y="1201697"/>
                  </a:lnTo>
                  <a:lnTo>
                    <a:pt x="2890341" y="1200435"/>
                  </a:lnTo>
                  <a:lnTo>
                    <a:pt x="2894483" y="1202852"/>
                  </a:lnTo>
                  <a:lnTo>
                    <a:pt x="2901551" y="1207670"/>
                  </a:lnTo>
                  <a:lnTo>
                    <a:pt x="2906384" y="1203414"/>
                  </a:lnTo>
                  <a:lnTo>
                    <a:pt x="2909022" y="1198847"/>
                  </a:lnTo>
                  <a:lnTo>
                    <a:pt x="2908596" y="1190912"/>
                  </a:lnTo>
                  <a:lnTo>
                    <a:pt x="2915748" y="1185980"/>
                  </a:lnTo>
                  <a:lnTo>
                    <a:pt x="2923310" y="1185030"/>
                  </a:lnTo>
                  <a:lnTo>
                    <a:pt x="2931191" y="1185615"/>
                  </a:lnTo>
                  <a:lnTo>
                    <a:pt x="2940007" y="1194773"/>
                  </a:lnTo>
                  <a:lnTo>
                    <a:pt x="2943579" y="1195982"/>
                  </a:lnTo>
                  <a:lnTo>
                    <a:pt x="2952266" y="1192896"/>
                  </a:lnTo>
                  <a:lnTo>
                    <a:pt x="2963020" y="1192546"/>
                  </a:lnTo>
                  <a:lnTo>
                    <a:pt x="2971676" y="1196787"/>
                  </a:lnTo>
                  <a:lnTo>
                    <a:pt x="2979208" y="1209494"/>
                  </a:lnTo>
                  <a:lnTo>
                    <a:pt x="2977536" y="1210406"/>
                  </a:lnTo>
                  <a:lnTo>
                    <a:pt x="2968720" y="1212846"/>
                  </a:lnTo>
                  <a:lnTo>
                    <a:pt x="2961127" y="1215278"/>
                  </a:lnTo>
                  <a:lnTo>
                    <a:pt x="2960025" y="1220970"/>
                  </a:lnTo>
                  <a:lnTo>
                    <a:pt x="2962913" y="1223653"/>
                  </a:lnTo>
                  <a:lnTo>
                    <a:pt x="2967853" y="1225424"/>
                  </a:lnTo>
                  <a:lnTo>
                    <a:pt x="2975446" y="1222711"/>
                  </a:lnTo>
                  <a:lnTo>
                    <a:pt x="2986739" y="1215187"/>
                  </a:lnTo>
                  <a:lnTo>
                    <a:pt x="2993800" y="1222050"/>
                  </a:lnTo>
                  <a:lnTo>
                    <a:pt x="3001118" y="1214229"/>
                  </a:lnTo>
                  <a:lnTo>
                    <a:pt x="3004272" y="1212116"/>
                  </a:lnTo>
                  <a:lnTo>
                    <a:pt x="3008148" y="1211501"/>
                  </a:lnTo>
                  <a:lnTo>
                    <a:pt x="3015239" y="1214184"/>
                  </a:lnTo>
                  <a:lnTo>
                    <a:pt x="3025849" y="1215346"/>
                  </a:lnTo>
                  <a:lnTo>
                    <a:pt x="3036291" y="1210194"/>
                  </a:lnTo>
                  <a:lnTo>
                    <a:pt x="3047995" y="1207427"/>
                  </a:lnTo>
                  <a:lnTo>
                    <a:pt x="3047372" y="1205018"/>
                  </a:lnTo>
                  <a:lnTo>
                    <a:pt x="3044545" y="1199561"/>
                  </a:lnTo>
                  <a:lnTo>
                    <a:pt x="3031655" y="1198702"/>
                  </a:lnTo>
                  <a:lnTo>
                    <a:pt x="3026305" y="1194454"/>
                  </a:lnTo>
                  <a:lnTo>
                    <a:pt x="3026267" y="1186801"/>
                  </a:lnTo>
                  <a:lnTo>
                    <a:pt x="3029633" y="1177544"/>
                  </a:lnTo>
                  <a:lnTo>
                    <a:pt x="3034680" y="1168211"/>
                  </a:lnTo>
                  <a:lnTo>
                    <a:pt x="3043200" y="1158438"/>
                  </a:lnTo>
                  <a:lnTo>
                    <a:pt x="3053543" y="1149546"/>
                  </a:lnTo>
                  <a:lnTo>
                    <a:pt x="3066683" y="1142166"/>
                  </a:lnTo>
                  <a:lnTo>
                    <a:pt x="3065164" y="1131898"/>
                  </a:lnTo>
                  <a:lnTo>
                    <a:pt x="3069321" y="1127042"/>
                  </a:lnTo>
                  <a:lnTo>
                    <a:pt x="3082127" y="1115938"/>
                  </a:lnTo>
                  <a:lnTo>
                    <a:pt x="3081283" y="1112017"/>
                  </a:lnTo>
                  <a:lnTo>
                    <a:pt x="3082233" y="1102806"/>
                  </a:lnTo>
                  <a:lnTo>
                    <a:pt x="3091308" y="1095152"/>
                  </a:lnTo>
                  <a:lnTo>
                    <a:pt x="3097464" y="1091801"/>
                  </a:lnTo>
                  <a:lnTo>
                    <a:pt x="3107169" y="1090098"/>
                  </a:lnTo>
                  <a:lnTo>
                    <a:pt x="3120484" y="1087704"/>
                  </a:lnTo>
                  <a:lnTo>
                    <a:pt x="3136801" y="1084634"/>
                  </a:lnTo>
                  <a:lnTo>
                    <a:pt x="3142782" y="1088290"/>
                  </a:lnTo>
                  <a:lnTo>
                    <a:pt x="3145594" y="1095935"/>
                  </a:lnTo>
                  <a:lnTo>
                    <a:pt x="3150641" y="1095251"/>
                  </a:lnTo>
                  <a:lnTo>
                    <a:pt x="3162178" y="1085538"/>
                  </a:lnTo>
                  <a:lnTo>
                    <a:pt x="3165620" y="1086192"/>
                  </a:lnTo>
                  <a:lnTo>
                    <a:pt x="3166320" y="1090532"/>
                  </a:lnTo>
                  <a:lnTo>
                    <a:pt x="3164214" y="1097524"/>
                  </a:lnTo>
                  <a:lnTo>
                    <a:pt x="3159723" y="1107442"/>
                  </a:lnTo>
                  <a:lnTo>
                    <a:pt x="3157161" y="1116957"/>
                  </a:lnTo>
                  <a:lnTo>
                    <a:pt x="3158788" y="1122482"/>
                  </a:lnTo>
                  <a:lnTo>
                    <a:pt x="3168265" y="1124070"/>
                  </a:lnTo>
                  <a:lnTo>
                    <a:pt x="3164686" y="1133768"/>
                  </a:lnTo>
                  <a:lnTo>
                    <a:pt x="3163112" y="1140517"/>
                  </a:lnTo>
                  <a:lnTo>
                    <a:pt x="3165628" y="1141786"/>
                  </a:lnTo>
                  <a:lnTo>
                    <a:pt x="3177499" y="1134688"/>
                  </a:lnTo>
                  <a:lnTo>
                    <a:pt x="3197601" y="1112876"/>
                  </a:lnTo>
                  <a:lnTo>
                    <a:pt x="3213386" y="1097660"/>
                  </a:lnTo>
                  <a:lnTo>
                    <a:pt x="3218250" y="1095320"/>
                  </a:lnTo>
                  <a:lnTo>
                    <a:pt x="3224976" y="1092964"/>
                  </a:lnTo>
                  <a:lnTo>
                    <a:pt x="3225387" y="1089962"/>
                  </a:lnTo>
                  <a:lnTo>
                    <a:pt x="3224110" y="1085622"/>
                  </a:lnTo>
                  <a:lnTo>
                    <a:pt x="3230851" y="1065680"/>
                  </a:lnTo>
                  <a:lnTo>
                    <a:pt x="3230426" y="1058513"/>
                  </a:lnTo>
                  <a:lnTo>
                    <a:pt x="3238322" y="1054363"/>
                  </a:lnTo>
                  <a:lnTo>
                    <a:pt x="3249114" y="1050533"/>
                  </a:lnTo>
                  <a:lnTo>
                    <a:pt x="3256319" y="1048435"/>
                  </a:lnTo>
                  <a:lnTo>
                    <a:pt x="3277287" y="1053170"/>
                  </a:lnTo>
                  <a:lnTo>
                    <a:pt x="3282227" y="1060352"/>
                  </a:lnTo>
                  <a:lnTo>
                    <a:pt x="3277014" y="1061743"/>
                  </a:lnTo>
                  <a:lnTo>
                    <a:pt x="3259465" y="1063521"/>
                  </a:lnTo>
                  <a:lnTo>
                    <a:pt x="3253400" y="1067967"/>
                  </a:lnTo>
                  <a:lnTo>
                    <a:pt x="3251539" y="1076441"/>
                  </a:lnTo>
                  <a:lnTo>
                    <a:pt x="3251911" y="1086853"/>
                  </a:lnTo>
                  <a:lnTo>
                    <a:pt x="3243634" y="1106127"/>
                  </a:lnTo>
                  <a:lnTo>
                    <a:pt x="3249403" y="1110710"/>
                  </a:lnTo>
                  <a:lnTo>
                    <a:pt x="3248529" y="1115619"/>
                  </a:lnTo>
                  <a:lnTo>
                    <a:pt x="3240678" y="1126700"/>
                  </a:lnTo>
                  <a:lnTo>
                    <a:pt x="3238079" y="1135736"/>
                  </a:lnTo>
                  <a:lnTo>
                    <a:pt x="3216677" y="1146376"/>
                  </a:lnTo>
                  <a:lnTo>
                    <a:pt x="3203970" y="1155306"/>
                  </a:lnTo>
                  <a:lnTo>
                    <a:pt x="3201325" y="1164130"/>
                  </a:lnTo>
                  <a:lnTo>
                    <a:pt x="3197594" y="1170088"/>
                  </a:lnTo>
                  <a:lnTo>
                    <a:pt x="3181998" y="1187447"/>
                  </a:lnTo>
                  <a:lnTo>
                    <a:pt x="3173152" y="1196346"/>
                  </a:lnTo>
                  <a:lnTo>
                    <a:pt x="3155033" y="1213971"/>
                  </a:lnTo>
                  <a:lnTo>
                    <a:pt x="3153612" y="1220568"/>
                  </a:lnTo>
                  <a:lnTo>
                    <a:pt x="3149242" y="1228928"/>
                  </a:lnTo>
                  <a:lnTo>
                    <a:pt x="3142737" y="1236946"/>
                  </a:lnTo>
                  <a:lnTo>
                    <a:pt x="3125181" y="1254008"/>
                  </a:lnTo>
                  <a:lnTo>
                    <a:pt x="3116950" y="1260141"/>
                  </a:lnTo>
                  <a:lnTo>
                    <a:pt x="3106789" y="1265962"/>
                  </a:lnTo>
                  <a:lnTo>
                    <a:pt x="3090213" y="1272924"/>
                  </a:lnTo>
                  <a:lnTo>
                    <a:pt x="3091634" y="1276070"/>
                  </a:lnTo>
                  <a:lnTo>
                    <a:pt x="3092493" y="1282067"/>
                  </a:lnTo>
                  <a:lnTo>
                    <a:pt x="3091064" y="1286338"/>
                  </a:lnTo>
                  <a:lnTo>
                    <a:pt x="3085273" y="1299349"/>
                  </a:lnTo>
                  <a:lnTo>
                    <a:pt x="3078008" y="1307223"/>
                  </a:lnTo>
                  <a:lnTo>
                    <a:pt x="3065984" y="1323092"/>
                  </a:lnTo>
                  <a:lnTo>
                    <a:pt x="3064282" y="1327226"/>
                  </a:lnTo>
                  <a:lnTo>
                    <a:pt x="3061531" y="1352564"/>
                  </a:lnTo>
                  <a:lnTo>
                    <a:pt x="3060353" y="1367050"/>
                  </a:lnTo>
                  <a:lnTo>
                    <a:pt x="3060619" y="1381095"/>
                  </a:lnTo>
                  <a:lnTo>
                    <a:pt x="3063279" y="1395474"/>
                  </a:lnTo>
                  <a:lnTo>
                    <a:pt x="3064343" y="1398848"/>
                  </a:lnTo>
                  <a:lnTo>
                    <a:pt x="3064518" y="1404541"/>
                  </a:lnTo>
                  <a:lnTo>
                    <a:pt x="3066083" y="1414322"/>
                  </a:lnTo>
                  <a:lnTo>
                    <a:pt x="3066159" y="1424293"/>
                  </a:lnTo>
                  <a:lnTo>
                    <a:pt x="3071373" y="1447519"/>
                  </a:lnTo>
                  <a:lnTo>
                    <a:pt x="3073546" y="1462947"/>
                  </a:lnTo>
                  <a:lnTo>
                    <a:pt x="3076640" y="1469369"/>
                  </a:lnTo>
                  <a:lnTo>
                    <a:pt x="3080204" y="1481871"/>
                  </a:lnTo>
                  <a:lnTo>
                    <a:pt x="3080850" y="1495004"/>
                  </a:lnTo>
                  <a:lnTo>
                    <a:pt x="3083396" y="1506320"/>
                  </a:lnTo>
                  <a:lnTo>
                    <a:pt x="3085410" y="1519696"/>
                  </a:lnTo>
                  <a:lnTo>
                    <a:pt x="3088397" y="1529637"/>
                  </a:lnTo>
                  <a:lnTo>
                    <a:pt x="3091292" y="1527980"/>
                  </a:lnTo>
                  <a:lnTo>
                    <a:pt x="3099979" y="1519894"/>
                  </a:lnTo>
                  <a:lnTo>
                    <a:pt x="3115506" y="1504063"/>
                  </a:lnTo>
                  <a:lnTo>
                    <a:pt x="3123638" y="1491234"/>
                  </a:lnTo>
                  <a:lnTo>
                    <a:pt x="3126602" y="1484409"/>
                  </a:lnTo>
                  <a:lnTo>
                    <a:pt x="3128251" y="1470190"/>
                  </a:lnTo>
                  <a:lnTo>
                    <a:pt x="3127560" y="1465500"/>
                  </a:lnTo>
                  <a:lnTo>
                    <a:pt x="3128228" y="1461290"/>
                  </a:lnTo>
                  <a:lnTo>
                    <a:pt x="3135600" y="1456297"/>
                  </a:lnTo>
                  <a:lnTo>
                    <a:pt x="3147601" y="1450027"/>
                  </a:lnTo>
                  <a:lnTo>
                    <a:pt x="3153734" y="1449753"/>
                  </a:lnTo>
                  <a:lnTo>
                    <a:pt x="3160620" y="1445725"/>
                  </a:lnTo>
                  <a:lnTo>
                    <a:pt x="3161190" y="1443468"/>
                  </a:lnTo>
                  <a:lnTo>
                    <a:pt x="3160802" y="1439698"/>
                  </a:lnTo>
                  <a:lnTo>
                    <a:pt x="3155809" y="1432889"/>
                  </a:lnTo>
                  <a:lnTo>
                    <a:pt x="3154669" y="1428078"/>
                  </a:lnTo>
                  <a:lnTo>
                    <a:pt x="3156067" y="1422218"/>
                  </a:lnTo>
                  <a:lnTo>
                    <a:pt x="3161395" y="1413501"/>
                  </a:lnTo>
                  <a:lnTo>
                    <a:pt x="3163568" y="1410925"/>
                  </a:lnTo>
                  <a:lnTo>
                    <a:pt x="3172073" y="1402641"/>
                  </a:lnTo>
                  <a:lnTo>
                    <a:pt x="3178358" y="1399510"/>
                  </a:lnTo>
                  <a:lnTo>
                    <a:pt x="3181854" y="1399494"/>
                  </a:lnTo>
                  <a:lnTo>
                    <a:pt x="3188588" y="1401030"/>
                  </a:lnTo>
                  <a:lnTo>
                    <a:pt x="3198300" y="1400482"/>
                  </a:lnTo>
                  <a:lnTo>
                    <a:pt x="3205277" y="1395003"/>
                  </a:lnTo>
                  <a:lnTo>
                    <a:pt x="3208264" y="1388216"/>
                  </a:lnTo>
                  <a:lnTo>
                    <a:pt x="3206691" y="1384028"/>
                  </a:lnTo>
                  <a:lnTo>
                    <a:pt x="3200124" y="1378526"/>
                  </a:lnTo>
                  <a:lnTo>
                    <a:pt x="3196856" y="1366594"/>
                  </a:lnTo>
                  <a:lnTo>
                    <a:pt x="3199266" y="1355870"/>
                  </a:lnTo>
                  <a:lnTo>
                    <a:pt x="3204950" y="1343688"/>
                  </a:lnTo>
                  <a:lnTo>
                    <a:pt x="3215248" y="1328358"/>
                  </a:lnTo>
                  <a:lnTo>
                    <a:pt x="3219854" y="1323935"/>
                  </a:lnTo>
                  <a:lnTo>
                    <a:pt x="3224368" y="1324201"/>
                  </a:lnTo>
                  <a:lnTo>
                    <a:pt x="3220424" y="1333823"/>
                  </a:lnTo>
                  <a:lnTo>
                    <a:pt x="3220599" y="1337653"/>
                  </a:lnTo>
                  <a:lnTo>
                    <a:pt x="3225486" y="1341446"/>
                  </a:lnTo>
                  <a:lnTo>
                    <a:pt x="3230851" y="1340336"/>
                  </a:lnTo>
                  <a:lnTo>
                    <a:pt x="3234393" y="1333777"/>
                  </a:lnTo>
                  <a:lnTo>
                    <a:pt x="3234537" y="1322506"/>
                  </a:lnTo>
                  <a:lnTo>
                    <a:pt x="3232858" y="1315317"/>
                  </a:lnTo>
                  <a:lnTo>
                    <a:pt x="3224878" y="1313683"/>
                  </a:lnTo>
                  <a:lnTo>
                    <a:pt x="3221906" y="1305323"/>
                  </a:lnTo>
                  <a:lnTo>
                    <a:pt x="3219641" y="1295785"/>
                  </a:lnTo>
                  <a:lnTo>
                    <a:pt x="3221465" y="1290130"/>
                  </a:lnTo>
                  <a:lnTo>
                    <a:pt x="3229111" y="1281588"/>
                  </a:lnTo>
                  <a:lnTo>
                    <a:pt x="3233534" y="1274140"/>
                  </a:lnTo>
                  <a:lnTo>
                    <a:pt x="3232417" y="1270986"/>
                  </a:lnTo>
                  <a:lnTo>
                    <a:pt x="3226709" y="1267840"/>
                  </a:lnTo>
                  <a:lnTo>
                    <a:pt x="3212672" y="1268752"/>
                  </a:lnTo>
                  <a:lnTo>
                    <a:pt x="3207839" y="1267042"/>
                  </a:lnTo>
                  <a:lnTo>
                    <a:pt x="3203567" y="1260992"/>
                  </a:lnTo>
                  <a:lnTo>
                    <a:pt x="3203666" y="1250816"/>
                  </a:lnTo>
                  <a:lnTo>
                    <a:pt x="3206691" y="1244074"/>
                  </a:lnTo>
                  <a:lnTo>
                    <a:pt x="3213044" y="1234324"/>
                  </a:lnTo>
                  <a:lnTo>
                    <a:pt x="3221982" y="1223600"/>
                  </a:lnTo>
                  <a:lnTo>
                    <a:pt x="3228556" y="1216699"/>
                  </a:lnTo>
                  <a:lnTo>
                    <a:pt x="3225083" y="1213408"/>
                  </a:lnTo>
                  <a:lnTo>
                    <a:pt x="3226930" y="1209487"/>
                  </a:lnTo>
                  <a:lnTo>
                    <a:pt x="3236392" y="1199158"/>
                  </a:lnTo>
                  <a:lnTo>
                    <a:pt x="3232896" y="1196126"/>
                  </a:lnTo>
                  <a:lnTo>
                    <a:pt x="3231611" y="1191551"/>
                  </a:lnTo>
                  <a:lnTo>
                    <a:pt x="3233048" y="1186337"/>
                  </a:lnTo>
                  <a:lnTo>
                    <a:pt x="3239417" y="1175826"/>
                  </a:lnTo>
                  <a:lnTo>
                    <a:pt x="3242297" y="1173957"/>
                  </a:lnTo>
                  <a:lnTo>
                    <a:pt x="3247951" y="1172695"/>
                  </a:lnTo>
                  <a:lnTo>
                    <a:pt x="3255703" y="1163917"/>
                  </a:lnTo>
                  <a:lnTo>
                    <a:pt x="3260613" y="1169230"/>
                  </a:lnTo>
                  <a:lnTo>
                    <a:pt x="3263182" y="1179140"/>
                  </a:lnTo>
                  <a:lnTo>
                    <a:pt x="3266404" y="1182522"/>
                  </a:lnTo>
                  <a:lnTo>
                    <a:pt x="3273107" y="1179414"/>
                  </a:lnTo>
                  <a:lnTo>
                    <a:pt x="3274262" y="1169176"/>
                  </a:lnTo>
                  <a:lnTo>
                    <a:pt x="3278344" y="1166038"/>
                  </a:lnTo>
                  <a:lnTo>
                    <a:pt x="3285146" y="1162245"/>
                  </a:lnTo>
                  <a:lnTo>
                    <a:pt x="3293376" y="1151377"/>
                  </a:lnTo>
                  <a:lnTo>
                    <a:pt x="3297359" y="1153368"/>
                  </a:lnTo>
                  <a:lnTo>
                    <a:pt x="3302937" y="1151446"/>
                  </a:lnTo>
                  <a:lnTo>
                    <a:pt x="3297100" y="1177780"/>
                  </a:lnTo>
                  <a:lnTo>
                    <a:pt x="3298955" y="1180554"/>
                  </a:lnTo>
                  <a:lnTo>
                    <a:pt x="3304404" y="1174968"/>
                  </a:lnTo>
                  <a:lnTo>
                    <a:pt x="3317940" y="1159600"/>
                  </a:lnTo>
                  <a:lnTo>
                    <a:pt x="3323252" y="1155170"/>
                  </a:lnTo>
                  <a:lnTo>
                    <a:pt x="3336468" y="1151316"/>
                  </a:lnTo>
                  <a:lnTo>
                    <a:pt x="3348233" y="1147782"/>
                  </a:lnTo>
                  <a:lnTo>
                    <a:pt x="3358607" y="1146787"/>
                  </a:lnTo>
                  <a:lnTo>
                    <a:pt x="3369521" y="1147699"/>
                  </a:lnTo>
                  <a:lnTo>
                    <a:pt x="3376323" y="1154014"/>
                  </a:lnTo>
                  <a:lnTo>
                    <a:pt x="3378033" y="1161576"/>
                  </a:lnTo>
                  <a:lnTo>
                    <a:pt x="3379887" y="1166904"/>
                  </a:lnTo>
                  <a:lnTo>
                    <a:pt x="3385838" y="1173106"/>
                  </a:lnTo>
                  <a:lnTo>
                    <a:pt x="3389965" y="1172786"/>
                  </a:lnTo>
                  <a:lnTo>
                    <a:pt x="3394768" y="1166851"/>
                  </a:lnTo>
                  <a:lnTo>
                    <a:pt x="3394661" y="1160885"/>
                  </a:lnTo>
                  <a:lnTo>
                    <a:pt x="3396204" y="1154888"/>
                  </a:lnTo>
                  <a:lnTo>
                    <a:pt x="3400331" y="1152023"/>
                  </a:lnTo>
                  <a:lnTo>
                    <a:pt x="3412803" y="1146893"/>
                  </a:lnTo>
                  <a:lnTo>
                    <a:pt x="3416778" y="1137621"/>
                  </a:lnTo>
                  <a:lnTo>
                    <a:pt x="3433733" y="1128220"/>
                  </a:lnTo>
                  <a:lnTo>
                    <a:pt x="3436180" y="1122376"/>
                  </a:lnTo>
                  <a:lnTo>
                    <a:pt x="3444844" y="1109288"/>
                  </a:lnTo>
                  <a:lnTo>
                    <a:pt x="3454458" y="1108589"/>
                  </a:lnTo>
                  <a:lnTo>
                    <a:pt x="3459155" y="1104295"/>
                  </a:lnTo>
                  <a:lnTo>
                    <a:pt x="3464034" y="1095677"/>
                  </a:lnTo>
                  <a:lnTo>
                    <a:pt x="3467150" y="1093336"/>
                  </a:lnTo>
                  <a:lnTo>
                    <a:pt x="3477213" y="1092637"/>
                  </a:lnTo>
                  <a:lnTo>
                    <a:pt x="3484517" y="1087940"/>
                  </a:lnTo>
                  <a:lnTo>
                    <a:pt x="3486736" y="1083912"/>
                  </a:lnTo>
                  <a:lnTo>
                    <a:pt x="3491106" y="1079527"/>
                  </a:lnTo>
                  <a:lnTo>
                    <a:pt x="3493598" y="1079519"/>
                  </a:lnTo>
                  <a:lnTo>
                    <a:pt x="3505325" y="1075765"/>
                  </a:lnTo>
                  <a:lnTo>
                    <a:pt x="3536386" y="1055906"/>
                  </a:lnTo>
                  <a:lnTo>
                    <a:pt x="3537093" y="1053497"/>
                  </a:lnTo>
                  <a:lnTo>
                    <a:pt x="3542778" y="1041382"/>
                  </a:lnTo>
                  <a:lnTo>
                    <a:pt x="3545848" y="1040676"/>
                  </a:lnTo>
                  <a:lnTo>
                    <a:pt x="3550857" y="1041694"/>
                  </a:lnTo>
                  <a:lnTo>
                    <a:pt x="3549610" y="1047584"/>
                  </a:lnTo>
                  <a:lnTo>
                    <a:pt x="3553129" y="1050677"/>
                  </a:lnTo>
                  <a:lnTo>
                    <a:pt x="3562158" y="1052364"/>
                  </a:lnTo>
                  <a:lnTo>
                    <a:pt x="3574774" y="1055746"/>
                  </a:lnTo>
                  <a:lnTo>
                    <a:pt x="3579326" y="1058817"/>
                  </a:lnTo>
                  <a:lnTo>
                    <a:pt x="3585779" y="1059812"/>
                  </a:lnTo>
                  <a:lnTo>
                    <a:pt x="3592794" y="1055336"/>
                  </a:lnTo>
                  <a:lnTo>
                    <a:pt x="3597164" y="1048777"/>
                  </a:lnTo>
                  <a:lnTo>
                    <a:pt x="3596928" y="1043244"/>
                  </a:lnTo>
                  <a:lnTo>
                    <a:pt x="3598190" y="1034542"/>
                  </a:lnTo>
                  <a:lnTo>
                    <a:pt x="3590149" y="1037012"/>
                  </a:lnTo>
                  <a:lnTo>
                    <a:pt x="3591790" y="1026859"/>
                  </a:lnTo>
                  <a:lnTo>
                    <a:pt x="3590331" y="1021227"/>
                  </a:lnTo>
                  <a:lnTo>
                    <a:pt x="3585239" y="1017708"/>
                  </a:lnTo>
                  <a:lnTo>
                    <a:pt x="3580436" y="1006339"/>
                  </a:lnTo>
                  <a:lnTo>
                    <a:pt x="3576902" y="1002417"/>
                  </a:lnTo>
                  <a:lnTo>
                    <a:pt x="3570883" y="1003876"/>
                  </a:lnTo>
                  <a:lnTo>
                    <a:pt x="3578217" y="991967"/>
                  </a:lnTo>
                  <a:lnTo>
                    <a:pt x="3577510" y="987620"/>
                  </a:lnTo>
                  <a:lnTo>
                    <a:pt x="3575625" y="979245"/>
                  </a:lnTo>
                  <a:lnTo>
                    <a:pt x="3573117" y="974495"/>
                  </a:lnTo>
                  <a:lnTo>
                    <a:pt x="3572456" y="966674"/>
                  </a:lnTo>
                  <a:lnTo>
                    <a:pt x="3564917" y="972321"/>
                  </a:lnTo>
                  <a:lnTo>
                    <a:pt x="3569378" y="964835"/>
                  </a:lnTo>
                  <a:lnTo>
                    <a:pt x="3558632" y="970140"/>
                  </a:lnTo>
                  <a:lnTo>
                    <a:pt x="3550925" y="963893"/>
                  </a:lnTo>
                  <a:lnTo>
                    <a:pt x="3548402" y="959074"/>
                  </a:lnTo>
                  <a:lnTo>
                    <a:pt x="3548402" y="947864"/>
                  </a:lnTo>
                  <a:lnTo>
                    <a:pt x="3544997" y="946002"/>
                  </a:lnTo>
                  <a:lnTo>
                    <a:pt x="3540992" y="945045"/>
                  </a:lnTo>
                  <a:lnTo>
                    <a:pt x="3534555" y="953542"/>
                  </a:lnTo>
                  <a:lnTo>
                    <a:pt x="3524994" y="948716"/>
                  </a:lnTo>
                  <a:lnTo>
                    <a:pt x="3521733" y="946291"/>
                  </a:lnTo>
                  <a:lnTo>
                    <a:pt x="3527517" y="939413"/>
                  </a:lnTo>
                  <a:lnTo>
                    <a:pt x="3523208" y="927451"/>
                  </a:lnTo>
                  <a:lnTo>
                    <a:pt x="3528064" y="929343"/>
                  </a:lnTo>
                  <a:lnTo>
                    <a:pt x="3531484" y="934390"/>
                  </a:lnTo>
                  <a:lnTo>
                    <a:pt x="3540072" y="933926"/>
                  </a:lnTo>
                  <a:lnTo>
                    <a:pt x="3549603" y="926182"/>
                  </a:lnTo>
                  <a:lnTo>
                    <a:pt x="3547156" y="930612"/>
                  </a:lnTo>
                  <a:lnTo>
                    <a:pt x="3552240" y="929982"/>
                  </a:lnTo>
                  <a:lnTo>
                    <a:pt x="3554991" y="935005"/>
                  </a:lnTo>
                  <a:lnTo>
                    <a:pt x="3556192" y="943168"/>
                  </a:lnTo>
                  <a:lnTo>
                    <a:pt x="3565616" y="944406"/>
                  </a:lnTo>
                  <a:lnTo>
                    <a:pt x="3569226" y="946276"/>
                  </a:lnTo>
                  <a:lnTo>
                    <a:pt x="3579820" y="944726"/>
                  </a:lnTo>
                  <a:lnTo>
                    <a:pt x="3585513" y="943190"/>
                  </a:lnTo>
                  <a:lnTo>
                    <a:pt x="3592056" y="934390"/>
                  </a:lnTo>
                  <a:lnTo>
                    <a:pt x="3598668" y="933675"/>
                  </a:lnTo>
                  <a:lnTo>
                    <a:pt x="3609666" y="924791"/>
                  </a:lnTo>
                  <a:lnTo>
                    <a:pt x="3615198" y="916970"/>
                  </a:lnTo>
                  <a:lnTo>
                    <a:pt x="3616825" y="900258"/>
                  </a:lnTo>
                  <a:lnTo>
                    <a:pt x="3623262" y="871089"/>
                  </a:lnTo>
                  <a:lnTo>
                    <a:pt x="3627693" y="861224"/>
                  </a:lnTo>
                  <a:lnTo>
                    <a:pt x="3636509" y="858245"/>
                  </a:lnTo>
                  <a:lnTo>
                    <a:pt x="3642589" y="870002"/>
                  </a:lnTo>
                  <a:lnTo>
                    <a:pt x="3644109" y="877785"/>
                  </a:lnTo>
                  <a:lnTo>
                    <a:pt x="3643531" y="885522"/>
                  </a:lnTo>
                  <a:lnTo>
                    <a:pt x="3655273" y="888546"/>
                  </a:lnTo>
                  <a:lnTo>
                    <a:pt x="3668474" y="886563"/>
                  </a:lnTo>
                  <a:lnTo>
                    <a:pt x="3676918" y="881121"/>
                  </a:lnTo>
                  <a:lnTo>
                    <a:pt x="3684411" y="880316"/>
                  </a:lnTo>
                  <a:lnTo>
                    <a:pt x="3689967" y="881836"/>
                  </a:lnTo>
                  <a:lnTo>
                    <a:pt x="3698510" y="889884"/>
                  </a:lnTo>
                  <a:lnTo>
                    <a:pt x="3701671" y="899810"/>
                  </a:lnTo>
                  <a:lnTo>
                    <a:pt x="3699961" y="903990"/>
                  </a:lnTo>
                  <a:lnTo>
                    <a:pt x="3702568" y="913414"/>
                  </a:lnTo>
                  <a:lnTo>
                    <a:pt x="3705281" y="917145"/>
                  </a:lnTo>
                  <a:lnTo>
                    <a:pt x="3716788" y="927854"/>
                  </a:lnTo>
                  <a:lnTo>
                    <a:pt x="3719273" y="921546"/>
                  </a:lnTo>
                  <a:lnTo>
                    <a:pt x="3736920" y="933295"/>
                  </a:lnTo>
                  <a:lnTo>
                    <a:pt x="3739511" y="941344"/>
                  </a:lnTo>
                  <a:lnTo>
                    <a:pt x="3751246" y="945303"/>
                  </a:lnTo>
                  <a:lnTo>
                    <a:pt x="3755152" y="943464"/>
                  </a:lnTo>
                  <a:lnTo>
                    <a:pt x="3765374" y="945242"/>
                  </a:lnTo>
                  <a:lnTo>
                    <a:pt x="3766507" y="939033"/>
                  </a:lnTo>
                  <a:lnTo>
                    <a:pt x="3761590" y="919129"/>
                  </a:lnTo>
                  <a:lnTo>
                    <a:pt x="3763452" y="915397"/>
                  </a:lnTo>
                  <a:lnTo>
                    <a:pt x="3771371" y="913862"/>
                  </a:lnTo>
                  <a:lnTo>
                    <a:pt x="3779366" y="912699"/>
                  </a:lnTo>
                  <a:lnTo>
                    <a:pt x="3779921" y="904772"/>
                  </a:lnTo>
                  <a:lnTo>
                    <a:pt x="3778636" y="894125"/>
                  </a:lnTo>
                  <a:lnTo>
                    <a:pt x="3776622" y="886844"/>
                  </a:lnTo>
                  <a:lnTo>
                    <a:pt x="3771105" y="880696"/>
                  </a:lnTo>
                  <a:lnTo>
                    <a:pt x="3770276" y="880696"/>
                  </a:lnTo>
                  <a:lnTo>
                    <a:pt x="3767442" y="874502"/>
                  </a:lnTo>
                  <a:lnTo>
                    <a:pt x="3766119" y="871393"/>
                  </a:lnTo>
                  <a:lnTo>
                    <a:pt x="3773081" y="873696"/>
                  </a:lnTo>
                  <a:lnTo>
                    <a:pt x="3784899" y="882953"/>
                  </a:lnTo>
                  <a:lnTo>
                    <a:pt x="3794809" y="881744"/>
                  </a:lnTo>
                  <a:lnTo>
                    <a:pt x="3806376" y="884397"/>
                  </a:lnTo>
                  <a:lnTo>
                    <a:pt x="3801809" y="876675"/>
                  </a:lnTo>
                  <a:lnTo>
                    <a:pt x="3797507" y="871249"/>
                  </a:lnTo>
                  <a:lnTo>
                    <a:pt x="3796147" y="866947"/>
                  </a:lnTo>
                  <a:lnTo>
                    <a:pt x="3811278" y="878188"/>
                  </a:lnTo>
                  <a:lnTo>
                    <a:pt x="3819220" y="858975"/>
                  </a:lnTo>
                  <a:lnTo>
                    <a:pt x="3822800" y="858169"/>
                  </a:lnTo>
                  <a:lnTo>
                    <a:pt x="3832893" y="860495"/>
                  </a:lnTo>
                  <a:lnTo>
                    <a:pt x="3836267" y="859689"/>
                  </a:lnTo>
                  <a:lnTo>
                    <a:pt x="3835386" y="856535"/>
                  </a:lnTo>
                  <a:lnTo>
                    <a:pt x="3831160" y="851398"/>
                  </a:lnTo>
                  <a:lnTo>
                    <a:pt x="3825414" y="847043"/>
                  </a:lnTo>
                  <a:lnTo>
                    <a:pt x="3822268" y="845067"/>
                  </a:lnTo>
                  <a:lnTo>
                    <a:pt x="3805791" y="828225"/>
                  </a:lnTo>
                  <a:lnTo>
                    <a:pt x="3798967" y="819295"/>
                  </a:lnTo>
                  <a:lnTo>
                    <a:pt x="3789824" y="808648"/>
                  </a:lnTo>
                  <a:lnTo>
                    <a:pt x="3780650" y="805387"/>
                  </a:lnTo>
                  <a:lnTo>
                    <a:pt x="3770786" y="808328"/>
                  </a:lnTo>
                  <a:lnTo>
                    <a:pt x="3763246" y="806710"/>
                  </a:lnTo>
                  <a:lnTo>
                    <a:pt x="3757615" y="804255"/>
                  </a:lnTo>
                  <a:lnTo>
                    <a:pt x="3747940" y="797225"/>
                  </a:lnTo>
                  <a:lnTo>
                    <a:pt x="3737855" y="801853"/>
                  </a:lnTo>
                  <a:lnTo>
                    <a:pt x="3737102" y="809316"/>
                  </a:lnTo>
                  <a:lnTo>
                    <a:pt x="3736943" y="822860"/>
                  </a:lnTo>
                  <a:lnTo>
                    <a:pt x="3743213" y="832572"/>
                  </a:lnTo>
                  <a:lnTo>
                    <a:pt x="3743714" y="837406"/>
                  </a:lnTo>
                  <a:lnTo>
                    <a:pt x="3740796" y="841039"/>
                  </a:lnTo>
                  <a:lnTo>
                    <a:pt x="3740986" y="845439"/>
                  </a:lnTo>
                  <a:lnTo>
                    <a:pt x="3731334" y="839078"/>
                  </a:lnTo>
                  <a:lnTo>
                    <a:pt x="3721165" y="819257"/>
                  </a:lnTo>
                  <a:lnTo>
                    <a:pt x="3723225" y="808556"/>
                  </a:lnTo>
                  <a:lnTo>
                    <a:pt x="3719235" y="788568"/>
                  </a:lnTo>
                  <a:lnTo>
                    <a:pt x="3714857" y="777594"/>
                  </a:lnTo>
                  <a:lnTo>
                    <a:pt x="3714135" y="772061"/>
                  </a:lnTo>
                  <a:lnTo>
                    <a:pt x="3712129" y="768223"/>
                  </a:lnTo>
                  <a:lnTo>
                    <a:pt x="3701717" y="757946"/>
                  </a:lnTo>
                  <a:lnTo>
                    <a:pt x="3664165" y="731879"/>
                  </a:lnTo>
                  <a:lnTo>
                    <a:pt x="3654992" y="727045"/>
                  </a:lnTo>
                  <a:lnTo>
                    <a:pt x="3638340" y="711003"/>
                  </a:lnTo>
                  <a:lnTo>
                    <a:pt x="3609666" y="694422"/>
                  </a:lnTo>
                </a:path>
                <a:path w="3836267" h="1848457">
                  <a:moveTo>
                    <a:pt x="64668" y="1400802"/>
                  </a:moveTo>
                  <a:lnTo>
                    <a:pt x="64365" y="1400133"/>
                  </a:lnTo>
                </a:path>
                <a:path w="3836267" h="1848457">
                  <a:moveTo>
                    <a:pt x="3256" y="1400452"/>
                  </a:moveTo>
                  <a:lnTo>
                    <a:pt x="11802" y="1400551"/>
                  </a:lnTo>
                  <a:lnTo>
                    <a:pt x="34604" y="1402565"/>
                  </a:lnTo>
                  <a:lnTo>
                    <a:pt x="64668" y="1400802"/>
                  </a:lnTo>
                  <a:lnTo>
                    <a:pt x="64017" y="1397739"/>
                  </a:lnTo>
                  <a:lnTo>
                    <a:pt x="63843" y="1394737"/>
                  </a:lnTo>
                  <a:lnTo>
                    <a:pt x="64539" y="1391134"/>
                  </a:lnTo>
                  <a:lnTo>
                    <a:pt x="65235" y="1388421"/>
                  </a:lnTo>
                  <a:lnTo>
                    <a:pt x="67496" y="1386316"/>
                  </a:lnTo>
                  <a:lnTo>
                    <a:pt x="66974" y="1384196"/>
                  </a:lnTo>
                  <a:lnTo>
                    <a:pt x="66800" y="1381779"/>
                  </a:lnTo>
                  <a:lnTo>
                    <a:pt x="65061" y="1380570"/>
                  </a:lnTo>
                  <a:lnTo>
                    <a:pt x="63147" y="1379962"/>
                  </a:lnTo>
                  <a:lnTo>
                    <a:pt x="62104" y="1378146"/>
                  </a:lnTo>
                  <a:lnTo>
                    <a:pt x="61234" y="1375714"/>
                  </a:lnTo>
                  <a:lnTo>
                    <a:pt x="58973" y="1376018"/>
                  </a:lnTo>
                  <a:lnTo>
                    <a:pt x="56364" y="1376018"/>
                  </a:lnTo>
                  <a:lnTo>
                    <a:pt x="51841" y="1376018"/>
                  </a:lnTo>
                  <a:lnTo>
                    <a:pt x="49579" y="1376930"/>
                  </a:lnTo>
                  <a:lnTo>
                    <a:pt x="48710" y="1375106"/>
                  </a:lnTo>
                  <a:lnTo>
                    <a:pt x="43491" y="1373890"/>
                  </a:lnTo>
                  <a:lnTo>
                    <a:pt x="40882" y="1372674"/>
                  </a:lnTo>
                  <a:lnTo>
                    <a:pt x="38621" y="1370538"/>
                  </a:lnTo>
                  <a:lnTo>
                    <a:pt x="36185" y="1370538"/>
                  </a:lnTo>
                  <a:lnTo>
                    <a:pt x="35316" y="1369626"/>
                  </a:lnTo>
                  <a:lnTo>
                    <a:pt x="34794" y="1366875"/>
                  </a:lnTo>
                  <a:lnTo>
                    <a:pt x="33576" y="1367491"/>
                  </a:lnTo>
                  <a:lnTo>
                    <a:pt x="29991" y="1369208"/>
                  </a:lnTo>
                  <a:lnTo>
                    <a:pt x="30686" y="1371382"/>
                  </a:lnTo>
                  <a:lnTo>
                    <a:pt x="31380" y="1373548"/>
                  </a:lnTo>
                  <a:lnTo>
                    <a:pt x="28886" y="1374422"/>
                  </a:lnTo>
                  <a:lnTo>
                    <a:pt x="30660" y="1379529"/>
                  </a:lnTo>
                  <a:lnTo>
                    <a:pt x="29428" y="1384013"/>
                  </a:lnTo>
                  <a:lnTo>
                    <a:pt x="25995" y="1385336"/>
                  </a:lnTo>
                  <a:lnTo>
                    <a:pt x="21751" y="1385092"/>
                  </a:lnTo>
                  <a:lnTo>
                    <a:pt x="6631" y="1384006"/>
                  </a:lnTo>
                  <a:lnTo>
                    <a:pt x="2467" y="1383838"/>
                  </a:lnTo>
                  <a:lnTo>
                    <a:pt x="675" y="1387684"/>
                  </a:lnTo>
                  <a:lnTo>
                    <a:pt x="0" y="1396295"/>
                  </a:lnTo>
                  <a:lnTo>
                    <a:pt x="1096" y="1396515"/>
                  </a:lnTo>
                  <a:lnTo>
                    <a:pt x="2366" y="1393293"/>
                  </a:lnTo>
                  <a:lnTo>
                    <a:pt x="3892" y="1395656"/>
                  </a:lnTo>
                  <a:lnTo>
                    <a:pt x="8146" y="1394585"/>
                  </a:lnTo>
                  <a:lnTo>
                    <a:pt x="11135" y="1395010"/>
                  </a:lnTo>
                  <a:lnTo>
                    <a:pt x="8020" y="1396644"/>
                  </a:lnTo>
                  <a:lnTo>
                    <a:pt x="3256" y="1400452"/>
                  </a:lnTo>
                  <a:close/>
                </a:path>
                <a:path w="3836267" h="1848457">
                  <a:moveTo>
                    <a:pt x="3247951" y="1172695"/>
                  </a:moveTo>
                  <a:lnTo>
                    <a:pt x="3245306" y="1176814"/>
                  </a:lnTo>
                  <a:lnTo>
                    <a:pt x="3248361" y="1173030"/>
                  </a:lnTo>
                </a:path>
                <a:path w="3836267" h="1848457">
                  <a:moveTo>
                    <a:pt x="2187204" y="1566079"/>
                  </a:moveTo>
                  <a:lnTo>
                    <a:pt x="2187675" y="1566360"/>
                  </a:lnTo>
                </a:path>
                <a:path w="3836267" h="1848457">
                  <a:moveTo>
                    <a:pt x="2771994" y="1434386"/>
                  </a:moveTo>
                  <a:lnTo>
                    <a:pt x="2761597" y="1443491"/>
                  </a:lnTo>
                  <a:lnTo>
                    <a:pt x="2755304" y="1444015"/>
                  </a:lnTo>
                  <a:lnTo>
                    <a:pt x="2751511" y="1444532"/>
                  </a:lnTo>
                  <a:lnTo>
                    <a:pt x="2749764" y="1448545"/>
                  </a:lnTo>
                  <a:lnTo>
                    <a:pt x="2753176" y="1456274"/>
                  </a:lnTo>
                  <a:lnTo>
                    <a:pt x="2752515" y="1468670"/>
                  </a:lnTo>
                  <a:lnTo>
                    <a:pt x="2748859" y="1480716"/>
                  </a:lnTo>
                  <a:lnTo>
                    <a:pt x="2747696" y="1483892"/>
                  </a:lnTo>
                  <a:lnTo>
                    <a:pt x="2748715" y="1498697"/>
                  </a:lnTo>
                  <a:lnTo>
                    <a:pt x="2757143" y="1512605"/>
                  </a:lnTo>
                  <a:lnTo>
                    <a:pt x="2759302" y="1520228"/>
                  </a:lnTo>
                  <a:lnTo>
                    <a:pt x="2760214" y="1532061"/>
                  </a:lnTo>
                  <a:lnTo>
                    <a:pt x="2758686" y="1552893"/>
                  </a:lnTo>
                  <a:lnTo>
                    <a:pt x="2758633" y="1573854"/>
                  </a:lnTo>
                  <a:lnTo>
                    <a:pt x="2757873" y="1586128"/>
                  </a:lnTo>
                  <a:lnTo>
                    <a:pt x="2754992" y="1600332"/>
                  </a:lnTo>
                  <a:lnTo>
                    <a:pt x="2750889" y="1604991"/>
                  </a:lnTo>
                  <a:lnTo>
                    <a:pt x="2751527" y="1608616"/>
                  </a:lnTo>
                  <a:lnTo>
                    <a:pt x="2754270" y="1617060"/>
                  </a:lnTo>
                  <a:lnTo>
                    <a:pt x="2756261" y="1622813"/>
                  </a:lnTo>
                  <a:lnTo>
                    <a:pt x="2757592" y="1633818"/>
                  </a:lnTo>
                  <a:lnTo>
                    <a:pt x="2752500" y="1643356"/>
                  </a:lnTo>
                  <a:lnTo>
                    <a:pt x="2750714" y="1650196"/>
                  </a:lnTo>
                  <a:lnTo>
                    <a:pt x="2754726" y="1663427"/>
                  </a:lnTo>
                  <a:lnTo>
                    <a:pt x="2748259" y="1680428"/>
                  </a:lnTo>
                  <a:lnTo>
                    <a:pt x="2750189" y="1694101"/>
                  </a:lnTo>
                  <a:lnTo>
                    <a:pt x="2754476" y="1701420"/>
                  </a:lnTo>
                  <a:lnTo>
                    <a:pt x="2761004" y="1688127"/>
                  </a:lnTo>
                  <a:lnTo>
                    <a:pt x="2764158" y="1680261"/>
                  </a:lnTo>
                  <a:lnTo>
                    <a:pt x="2768361" y="1675770"/>
                  </a:lnTo>
                  <a:lnTo>
                    <a:pt x="2770641" y="1675336"/>
                  </a:lnTo>
                  <a:lnTo>
                    <a:pt x="2779434" y="1679790"/>
                  </a:lnTo>
                  <a:lnTo>
                    <a:pt x="2786183" y="1698288"/>
                  </a:lnTo>
                  <a:lnTo>
                    <a:pt x="2789375" y="1679972"/>
                  </a:lnTo>
                  <a:lnTo>
                    <a:pt x="2784670" y="1670381"/>
                  </a:lnTo>
                  <a:lnTo>
                    <a:pt x="2779183" y="1667394"/>
                  </a:lnTo>
                  <a:lnTo>
                    <a:pt x="2772495" y="1653828"/>
                  </a:lnTo>
                  <a:lnTo>
                    <a:pt x="2770641" y="1650583"/>
                  </a:lnTo>
                  <a:lnTo>
                    <a:pt x="2767821" y="1635763"/>
                  </a:lnTo>
                  <a:lnTo>
                    <a:pt x="2768650" y="1626970"/>
                  </a:lnTo>
                  <a:lnTo>
                    <a:pt x="2771348" y="1610121"/>
                  </a:lnTo>
                  <a:lnTo>
                    <a:pt x="2776037" y="1593978"/>
                  </a:lnTo>
                  <a:lnTo>
                    <a:pt x="2780065" y="1590809"/>
                  </a:lnTo>
                  <a:lnTo>
                    <a:pt x="2782778" y="1589449"/>
                  </a:lnTo>
                  <a:lnTo>
                    <a:pt x="2792833" y="1590315"/>
                  </a:lnTo>
                  <a:lnTo>
                    <a:pt x="2801284" y="1596372"/>
                  </a:lnTo>
                  <a:lnTo>
                    <a:pt x="2814082" y="1606845"/>
                  </a:lnTo>
                  <a:lnTo>
                    <a:pt x="2802758" y="1580777"/>
                  </a:lnTo>
                  <a:lnTo>
                    <a:pt x="2793623" y="1555340"/>
                  </a:lnTo>
                  <a:lnTo>
                    <a:pt x="2787019" y="1532221"/>
                  </a:lnTo>
                  <a:lnTo>
                    <a:pt x="2781007" y="1518495"/>
                  </a:lnTo>
                  <a:lnTo>
                    <a:pt x="2778066" y="1505834"/>
                  </a:lnTo>
                  <a:lnTo>
                    <a:pt x="2778089" y="1493286"/>
                  </a:lnTo>
                  <a:lnTo>
                    <a:pt x="2780088" y="1480374"/>
                  </a:lnTo>
                  <a:lnTo>
                    <a:pt x="2782565" y="1473009"/>
                  </a:lnTo>
                  <a:lnTo>
                    <a:pt x="2782467" y="1460158"/>
                  </a:lnTo>
                  <a:lnTo>
                    <a:pt x="2780620" y="1452451"/>
                  </a:lnTo>
                  <a:lnTo>
                    <a:pt x="2776265" y="1441940"/>
                  </a:lnTo>
                  <a:lnTo>
                    <a:pt x="2771994" y="1434386"/>
                  </a:lnTo>
                  <a:close/>
                </a:path>
                <a:path w="3836267" h="1848457">
                  <a:moveTo>
                    <a:pt x="837794" y="384191"/>
                  </a:moveTo>
                  <a:lnTo>
                    <a:pt x="846146" y="374073"/>
                  </a:lnTo>
                  <a:lnTo>
                    <a:pt x="857257" y="350371"/>
                  </a:lnTo>
                  <a:lnTo>
                    <a:pt x="856725" y="338697"/>
                  </a:lnTo>
                  <a:lnTo>
                    <a:pt x="847826" y="328271"/>
                  </a:lnTo>
                  <a:lnTo>
                    <a:pt x="853837" y="316985"/>
                  </a:lnTo>
                  <a:lnTo>
                    <a:pt x="861468" y="320251"/>
                  </a:lnTo>
                  <a:lnTo>
                    <a:pt x="865556" y="325517"/>
                  </a:lnTo>
                  <a:lnTo>
                    <a:pt x="877800" y="308811"/>
                  </a:lnTo>
                  <a:lnTo>
                    <a:pt x="881159" y="300046"/>
                  </a:lnTo>
                  <a:lnTo>
                    <a:pt x="874851" y="290597"/>
                  </a:lnTo>
                  <a:lnTo>
                    <a:pt x="876067" y="281699"/>
                  </a:lnTo>
                  <a:lnTo>
                    <a:pt x="880452" y="274785"/>
                  </a:lnTo>
                  <a:lnTo>
                    <a:pt x="901231" y="277398"/>
                  </a:lnTo>
                  <a:lnTo>
                    <a:pt x="906589" y="275983"/>
                  </a:lnTo>
                  <a:lnTo>
                    <a:pt x="916172" y="262031"/>
                  </a:lnTo>
                  <a:lnTo>
                    <a:pt x="920451" y="253585"/>
                  </a:lnTo>
                  <a:lnTo>
                    <a:pt x="913915" y="245102"/>
                  </a:lnTo>
                  <a:lnTo>
                    <a:pt x="916841" y="234252"/>
                  </a:lnTo>
                  <a:lnTo>
                    <a:pt x="926402" y="226168"/>
                  </a:lnTo>
                  <a:lnTo>
                    <a:pt x="947743" y="216462"/>
                  </a:lnTo>
                  <a:lnTo>
                    <a:pt x="966446" y="203701"/>
                  </a:lnTo>
                  <a:lnTo>
                    <a:pt x="987992" y="191515"/>
                  </a:lnTo>
                  <a:lnTo>
                    <a:pt x="1010200" y="179951"/>
                  </a:lnTo>
                  <a:lnTo>
                    <a:pt x="1054150" y="159559"/>
                  </a:lnTo>
                  <a:lnTo>
                    <a:pt x="1080652" y="141283"/>
                  </a:lnTo>
                  <a:lnTo>
                    <a:pt x="1094324" y="127621"/>
                  </a:lnTo>
                  <a:lnTo>
                    <a:pt x="1099804" y="120329"/>
                  </a:lnTo>
                  <a:lnTo>
                    <a:pt x="1108050" y="99867"/>
                  </a:lnTo>
                  <a:lnTo>
                    <a:pt x="1106484" y="84111"/>
                  </a:lnTo>
                  <a:lnTo>
                    <a:pt x="1101992" y="74068"/>
                  </a:lnTo>
                  <a:lnTo>
                    <a:pt x="1097220" y="68184"/>
                  </a:lnTo>
                  <a:lnTo>
                    <a:pt x="1077262" y="71737"/>
                  </a:lnTo>
                  <a:lnTo>
                    <a:pt x="1051764" y="77855"/>
                  </a:lnTo>
                  <a:lnTo>
                    <a:pt x="1047949" y="84595"/>
                  </a:lnTo>
                  <a:lnTo>
                    <a:pt x="1040113" y="109438"/>
                  </a:lnTo>
                  <a:lnTo>
                    <a:pt x="1021182" y="114479"/>
                  </a:lnTo>
                  <a:lnTo>
                    <a:pt x="999012" y="125168"/>
                  </a:lnTo>
                  <a:lnTo>
                    <a:pt x="989277" y="126854"/>
                  </a:lnTo>
                  <a:lnTo>
                    <a:pt x="969692" y="140577"/>
                  </a:lnTo>
                  <a:lnTo>
                    <a:pt x="964904" y="142200"/>
                  </a:lnTo>
                  <a:lnTo>
                    <a:pt x="947431" y="130398"/>
                  </a:lnTo>
                  <a:lnTo>
                    <a:pt x="938554" y="136057"/>
                  </a:lnTo>
                  <a:lnTo>
                    <a:pt x="935780" y="135282"/>
                  </a:lnTo>
                  <a:lnTo>
                    <a:pt x="927800" y="161321"/>
                  </a:lnTo>
                  <a:lnTo>
                    <a:pt x="920307" y="167583"/>
                  </a:lnTo>
                  <a:lnTo>
                    <a:pt x="907356" y="165363"/>
                  </a:lnTo>
                  <a:lnTo>
                    <a:pt x="894110" y="170101"/>
                  </a:lnTo>
                  <a:lnTo>
                    <a:pt x="884222" y="176328"/>
                  </a:lnTo>
                  <a:lnTo>
                    <a:pt x="873863" y="187088"/>
                  </a:lnTo>
                  <a:lnTo>
                    <a:pt x="865093" y="200726"/>
                  </a:lnTo>
                  <a:lnTo>
                    <a:pt x="855137" y="222303"/>
                  </a:lnTo>
                  <a:lnTo>
                    <a:pt x="846078" y="221637"/>
                  </a:lnTo>
                  <a:lnTo>
                    <a:pt x="843790" y="218711"/>
                  </a:lnTo>
                  <a:lnTo>
                    <a:pt x="838576" y="223893"/>
                  </a:lnTo>
                  <a:lnTo>
                    <a:pt x="822951" y="259198"/>
                  </a:lnTo>
                  <a:lnTo>
                    <a:pt x="828294" y="268228"/>
                  </a:lnTo>
                  <a:lnTo>
                    <a:pt x="830840" y="274443"/>
                  </a:lnTo>
                  <a:lnTo>
                    <a:pt x="822191" y="281393"/>
                  </a:lnTo>
                  <a:lnTo>
                    <a:pt x="815320" y="282126"/>
                  </a:lnTo>
                  <a:lnTo>
                    <a:pt x="811072" y="287633"/>
                  </a:lnTo>
                  <a:lnTo>
                    <a:pt x="807515" y="297853"/>
                  </a:lnTo>
                  <a:lnTo>
                    <a:pt x="814895" y="310582"/>
                  </a:lnTo>
                  <a:lnTo>
                    <a:pt x="813534" y="323891"/>
                  </a:lnTo>
                  <a:lnTo>
                    <a:pt x="797802" y="323996"/>
                  </a:lnTo>
                  <a:lnTo>
                    <a:pt x="791160" y="327340"/>
                  </a:lnTo>
                  <a:lnTo>
                    <a:pt x="778878" y="343124"/>
                  </a:lnTo>
                  <a:lnTo>
                    <a:pt x="771392" y="354165"/>
                  </a:lnTo>
                  <a:lnTo>
                    <a:pt x="781797" y="371331"/>
                  </a:lnTo>
                  <a:lnTo>
                    <a:pt x="785969" y="375096"/>
                  </a:lnTo>
                  <a:lnTo>
                    <a:pt x="793417" y="369988"/>
                  </a:lnTo>
                  <a:lnTo>
                    <a:pt x="803145" y="368655"/>
                  </a:lnTo>
                  <a:lnTo>
                    <a:pt x="810654" y="366699"/>
                  </a:lnTo>
                  <a:lnTo>
                    <a:pt x="822107" y="371699"/>
                  </a:lnTo>
                  <a:lnTo>
                    <a:pt x="831812" y="379208"/>
                  </a:lnTo>
                  <a:lnTo>
                    <a:pt x="837794" y="384191"/>
                  </a:lnTo>
                  <a:close/>
                </a:path>
                <a:path w="3836267" h="1848457">
                  <a:moveTo>
                    <a:pt x="739653" y="432004"/>
                  </a:moveTo>
                  <a:lnTo>
                    <a:pt x="749623" y="440304"/>
                  </a:lnTo>
                  <a:lnTo>
                    <a:pt x="752893" y="440282"/>
                  </a:lnTo>
                  <a:lnTo>
                    <a:pt x="750428" y="452142"/>
                  </a:lnTo>
                  <a:lnTo>
                    <a:pt x="739039" y="477829"/>
                  </a:lnTo>
                  <a:lnTo>
                    <a:pt x="733784" y="484172"/>
                  </a:lnTo>
                  <a:lnTo>
                    <a:pt x="727178" y="483642"/>
                  </a:lnTo>
                  <a:lnTo>
                    <a:pt x="723940" y="480219"/>
                  </a:lnTo>
                  <a:lnTo>
                    <a:pt x="720456" y="481389"/>
                  </a:lnTo>
                  <a:lnTo>
                    <a:pt x="716501" y="488274"/>
                  </a:lnTo>
                  <a:lnTo>
                    <a:pt x="714176" y="498504"/>
                  </a:lnTo>
                  <a:lnTo>
                    <a:pt x="715338" y="511972"/>
                  </a:lnTo>
                  <a:lnTo>
                    <a:pt x="721688" y="524696"/>
                  </a:lnTo>
                  <a:lnTo>
                    <a:pt x="728593" y="525757"/>
                  </a:lnTo>
                  <a:lnTo>
                    <a:pt x="734931" y="521856"/>
                  </a:lnTo>
                  <a:lnTo>
                    <a:pt x="738285" y="516848"/>
                  </a:lnTo>
                  <a:lnTo>
                    <a:pt x="753705" y="522297"/>
                  </a:lnTo>
                  <a:lnTo>
                    <a:pt x="768352" y="535403"/>
                  </a:lnTo>
                  <a:lnTo>
                    <a:pt x="777944" y="544054"/>
                  </a:lnTo>
                  <a:lnTo>
                    <a:pt x="778970" y="544588"/>
                  </a:lnTo>
                  <a:lnTo>
                    <a:pt x="778232" y="552150"/>
                  </a:lnTo>
                  <a:lnTo>
                    <a:pt x="764552" y="563469"/>
                  </a:lnTo>
                  <a:lnTo>
                    <a:pt x="764872" y="574596"/>
                  </a:lnTo>
                  <a:lnTo>
                    <a:pt x="771704" y="577717"/>
                  </a:lnTo>
                  <a:lnTo>
                    <a:pt x="782785" y="575022"/>
                  </a:lnTo>
                  <a:lnTo>
                    <a:pt x="786653" y="576056"/>
                  </a:lnTo>
                  <a:lnTo>
                    <a:pt x="793524" y="591182"/>
                  </a:lnTo>
                  <a:lnTo>
                    <a:pt x="799566" y="588548"/>
                  </a:lnTo>
                  <a:lnTo>
                    <a:pt x="808876" y="578558"/>
                  </a:lnTo>
                  <a:lnTo>
                    <a:pt x="817448" y="576932"/>
                  </a:lnTo>
                  <a:lnTo>
                    <a:pt x="844056" y="579662"/>
                  </a:lnTo>
                  <a:lnTo>
                    <a:pt x="844345" y="570976"/>
                  </a:lnTo>
                  <a:lnTo>
                    <a:pt x="832542" y="558814"/>
                  </a:lnTo>
                  <a:lnTo>
                    <a:pt x="824668" y="549188"/>
                  </a:lnTo>
                  <a:lnTo>
                    <a:pt x="819538" y="539465"/>
                  </a:lnTo>
                  <a:lnTo>
                    <a:pt x="809818" y="513086"/>
                  </a:lnTo>
                  <a:lnTo>
                    <a:pt x="805304" y="479152"/>
                  </a:lnTo>
                  <a:lnTo>
                    <a:pt x="805243" y="451803"/>
                  </a:lnTo>
                  <a:lnTo>
                    <a:pt x="807606" y="438750"/>
                  </a:lnTo>
                  <a:lnTo>
                    <a:pt x="812113" y="430946"/>
                  </a:lnTo>
                  <a:lnTo>
                    <a:pt x="819189" y="428497"/>
                  </a:lnTo>
                  <a:lnTo>
                    <a:pt x="822252" y="423049"/>
                  </a:lnTo>
                  <a:lnTo>
                    <a:pt x="826964" y="404733"/>
                  </a:lnTo>
                  <a:lnTo>
                    <a:pt x="827602" y="398565"/>
                  </a:lnTo>
                  <a:lnTo>
                    <a:pt x="817570" y="390562"/>
                  </a:lnTo>
                  <a:lnTo>
                    <a:pt x="811976" y="388108"/>
                  </a:lnTo>
                  <a:lnTo>
                    <a:pt x="797635" y="391317"/>
                  </a:lnTo>
                  <a:lnTo>
                    <a:pt x="787611" y="392005"/>
                  </a:lnTo>
                  <a:lnTo>
                    <a:pt x="774242" y="400759"/>
                  </a:lnTo>
                  <a:lnTo>
                    <a:pt x="759762" y="401471"/>
                  </a:lnTo>
                  <a:lnTo>
                    <a:pt x="755416" y="408870"/>
                  </a:lnTo>
                  <a:lnTo>
                    <a:pt x="750226" y="419265"/>
                  </a:lnTo>
                  <a:lnTo>
                    <a:pt x="739653" y="432004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445" name="New Zealand"/>
            <p:cNvSpPr/>
            <p:nvPr/>
          </p:nvSpPr>
          <p:spPr>
            <a:xfrm>
              <a:off x="8078133" y="5568417"/>
              <a:ext cx="274004" cy="364261"/>
            </a:xfrm>
            <a:custGeom>
              <a:avLst/>
              <a:gdLst/>
              <a:ahLst/>
              <a:cxnLst/>
              <a:rect l="0" t="0" r="0" b="0"/>
              <a:pathLst>
                <a:path w="274004" h="364261">
                  <a:moveTo>
                    <a:pt x="199723" y="78116"/>
                  </a:moveTo>
                  <a:lnTo>
                    <a:pt x="207221" y="80634"/>
                  </a:lnTo>
                  <a:lnTo>
                    <a:pt x="207304" y="77734"/>
                  </a:lnTo>
                  <a:lnTo>
                    <a:pt x="204845" y="71051"/>
                  </a:lnTo>
                  <a:lnTo>
                    <a:pt x="205369" y="67443"/>
                  </a:lnTo>
                  <a:lnTo>
                    <a:pt x="207733" y="67617"/>
                  </a:lnTo>
                  <a:lnTo>
                    <a:pt x="211682" y="69770"/>
                  </a:lnTo>
                  <a:lnTo>
                    <a:pt x="215446" y="79344"/>
                  </a:lnTo>
                  <a:lnTo>
                    <a:pt x="218261" y="91699"/>
                  </a:lnTo>
                  <a:lnTo>
                    <a:pt x="223142" y="93875"/>
                  </a:lnTo>
                  <a:lnTo>
                    <a:pt x="240940" y="102795"/>
                  </a:lnTo>
                  <a:lnTo>
                    <a:pt x="246076" y="104249"/>
                  </a:lnTo>
                  <a:lnTo>
                    <a:pt x="249834" y="103322"/>
                  </a:lnTo>
                  <a:lnTo>
                    <a:pt x="256931" y="97077"/>
                  </a:lnTo>
                  <a:lnTo>
                    <a:pt x="265921" y="92671"/>
                  </a:lnTo>
                  <a:lnTo>
                    <a:pt x="269983" y="93025"/>
                  </a:lnTo>
                  <a:lnTo>
                    <a:pt x="273320" y="95207"/>
                  </a:lnTo>
                  <a:lnTo>
                    <a:pt x="274004" y="101059"/>
                  </a:lnTo>
                  <a:lnTo>
                    <a:pt x="273768" y="103627"/>
                  </a:lnTo>
                  <a:lnTo>
                    <a:pt x="269688" y="119663"/>
                  </a:lnTo>
                  <a:lnTo>
                    <a:pt x="266809" y="120595"/>
                  </a:lnTo>
                  <a:lnTo>
                    <a:pt x="259089" y="121355"/>
                  </a:lnTo>
                  <a:lnTo>
                    <a:pt x="258725" y="130261"/>
                  </a:lnTo>
                  <a:lnTo>
                    <a:pt x="257468" y="132311"/>
                  </a:lnTo>
                  <a:lnTo>
                    <a:pt x="253167" y="132694"/>
                  </a:lnTo>
                  <a:lnTo>
                    <a:pt x="245589" y="132900"/>
                  </a:lnTo>
                  <a:lnTo>
                    <a:pt x="241206" y="135520"/>
                  </a:lnTo>
                  <a:lnTo>
                    <a:pt x="238448" y="139260"/>
                  </a:lnTo>
                  <a:lnTo>
                    <a:pt x="238860" y="144309"/>
                  </a:lnTo>
                  <a:lnTo>
                    <a:pt x="241444" y="151245"/>
                  </a:lnTo>
                  <a:lnTo>
                    <a:pt x="241425" y="154066"/>
                  </a:lnTo>
                  <a:lnTo>
                    <a:pt x="239884" y="156709"/>
                  </a:lnTo>
                  <a:lnTo>
                    <a:pt x="233318" y="163542"/>
                  </a:lnTo>
                  <a:lnTo>
                    <a:pt x="224195" y="178615"/>
                  </a:lnTo>
                  <a:lnTo>
                    <a:pt x="215603" y="192850"/>
                  </a:lnTo>
                  <a:lnTo>
                    <a:pt x="207922" y="200795"/>
                  </a:lnTo>
                  <a:lnTo>
                    <a:pt x="201022" y="205080"/>
                  </a:lnTo>
                  <a:lnTo>
                    <a:pt x="197601" y="202760"/>
                  </a:lnTo>
                  <a:lnTo>
                    <a:pt x="192829" y="198513"/>
                  </a:lnTo>
                  <a:lnTo>
                    <a:pt x="190418" y="194075"/>
                  </a:lnTo>
                  <a:lnTo>
                    <a:pt x="190990" y="189833"/>
                  </a:lnTo>
                  <a:lnTo>
                    <a:pt x="193912" y="184636"/>
                  </a:lnTo>
                  <a:lnTo>
                    <a:pt x="197031" y="175629"/>
                  </a:lnTo>
                  <a:lnTo>
                    <a:pt x="201069" y="168946"/>
                  </a:lnTo>
                  <a:lnTo>
                    <a:pt x="200758" y="164387"/>
                  </a:lnTo>
                  <a:lnTo>
                    <a:pt x="198009" y="162687"/>
                  </a:lnTo>
                  <a:lnTo>
                    <a:pt x="190282" y="154953"/>
                  </a:lnTo>
                  <a:lnTo>
                    <a:pt x="186008" y="152518"/>
                  </a:lnTo>
                  <a:lnTo>
                    <a:pt x="179987" y="150090"/>
                  </a:lnTo>
                  <a:lnTo>
                    <a:pt x="170036" y="144114"/>
                  </a:lnTo>
                  <a:lnTo>
                    <a:pt x="166934" y="140754"/>
                  </a:lnTo>
                  <a:lnTo>
                    <a:pt x="165809" y="138515"/>
                  </a:lnTo>
                  <a:lnTo>
                    <a:pt x="166632" y="136833"/>
                  </a:lnTo>
                  <a:lnTo>
                    <a:pt x="170889" y="134771"/>
                  </a:lnTo>
                  <a:lnTo>
                    <a:pt x="184988" y="125809"/>
                  </a:lnTo>
                  <a:lnTo>
                    <a:pt x="187107" y="119137"/>
                  </a:lnTo>
                  <a:lnTo>
                    <a:pt x="186313" y="110100"/>
                  </a:lnTo>
                  <a:lnTo>
                    <a:pt x="187196" y="106053"/>
                  </a:lnTo>
                  <a:lnTo>
                    <a:pt x="191214" y="100357"/>
                  </a:lnTo>
                  <a:lnTo>
                    <a:pt x="191541" y="95417"/>
                  </a:lnTo>
                  <a:lnTo>
                    <a:pt x="186642" y="84680"/>
                  </a:lnTo>
                  <a:lnTo>
                    <a:pt x="187468" y="77423"/>
                  </a:lnTo>
                  <a:lnTo>
                    <a:pt x="185877" y="73468"/>
                  </a:lnTo>
                  <a:lnTo>
                    <a:pt x="181012" y="65141"/>
                  </a:lnTo>
                  <a:lnTo>
                    <a:pt x="175179" y="56551"/>
                  </a:lnTo>
                  <a:lnTo>
                    <a:pt x="176211" y="54483"/>
                  </a:lnTo>
                  <a:lnTo>
                    <a:pt x="174741" y="50648"/>
                  </a:lnTo>
                  <a:lnTo>
                    <a:pt x="171790" y="46232"/>
                  </a:lnTo>
                  <a:lnTo>
                    <a:pt x="168376" y="43880"/>
                  </a:lnTo>
                  <a:lnTo>
                    <a:pt x="165431" y="41825"/>
                  </a:lnTo>
                  <a:lnTo>
                    <a:pt x="166619" y="44762"/>
                  </a:lnTo>
                  <a:lnTo>
                    <a:pt x="171667" y="51238"/>
                  </a:lnTo>
                  <a:lnTo>
                    <a:pt x="172167" y="53007"/>
                  </a:lnTo>
                  <a:lnTo>
                    <a:pt x="170450" y="53007"/>
                  </a:lnTo>
                  <a:lnTo>
                    <a:pt x="168310" y="49470"/>
                  </a:lnTo>
                  <a:lnTo>
                    <a:pt x="162970" y="41532"/>
                  </a:lnTo>
                  <a:lnTo>
                    <a:pt x="156659" y="31870"/>
                  </a:lnTo>
                  <a:lnTo>
                    <a:pt x="151405" y="24871"/>
                  </a:lnTo>
                  <a:lnTo>
                    <a:pt x="151409" y="23417"/>
                  </a:lnTo>
                  <a:lnTo>
                    <a:pt x="148690" y="20219"/>
                  </a:lnTo>
                  <a:lnTo>
                    <a:pt x="149101" y="18476"/>
                  </a:lnTo>
                  <a:lnTo>
                    <a:pt x="149231" y="16736"/>
                  </a:lnTo>
                  <a:lnTo>
                    <a:pt x="148742" y="14417"/>
                  </a:lnTo>
                  <a:lnTo>
                    <a:pt x="146741" y="9504"/>
                  </a:lnTo>
                  <a:lnTo>
                    <a:pt x="142891" y="4315"/>
                  </a:lnTo>
                  <a:lnTo>
                    <a:pt x="139371" y="1150"/>
                  </a:lnTo>
                  <a:lnTo>
                    <a:pt x="141029" y="575"/>
                  </a:lnTo>
                  <a:lnTo>
                    <a:pt x="143107" y="1725"/>
                  </a:lnTo>
                  <a:lnTo>
                    <a:pt x="146752" y="1150"/>
                  </a:lnTo>
                  <a:lnTo>
                    <a:pt x="148081" y="0"/>
                  </a:lnTo>
                  <a:lnTo>
                    <a:pt x="148927" y="3451"/>
                  </a:lnTo>
                  <a:lnTo>
                    <a:pt x="147414" y="5755"/>
                  </a:lnTo>
                  <a:lnTo>
                    <a:pt x="149299" y="9504"/>
                  </a:lnTo>
                  <a:lnTo>
                    <a:pt x="151094" y="12103"/>
                  </a:lnTo>
                  <a:lnTo>
                    <a:pt x="152790" y="13548"/>
                  </a:lnTo>
                  <a:lnTo>
                    <a:pt x="155102" y="15576"/>
                  </a:lnTo>
                  <a:lnTo>
                    <a:pt x="155519" y="13838"/>
                  </a:lnTo>
                  <a:lnTo>
                    <a:pt x="158245" y="14127"/>
                  </a:lnTo>
                  <a:lnTo>
                    <a:pt x="163511" y="17316"/>
                  </a:lnTo>
                  <a:lnTo>
                    <a:pt x="167772" y="18767"/>
                  </a:lnTo>
                  <a:lnTo>
                    <a:pt x="170558" y="19638"/>
                  </a:lnTo>
                  <a:lnTo>
                    <a:pt x="171861" y="22835"/>
                  </a:lnTo>
                  <a:lnTo>
                    <a:pt x="171746" y="24580"/>
                  </a:lnTo>
                  <a:lnTo>
                    <a:pt x="173627" y="24871"/>
                  </a:lnTo>
                  <a:lnTo>
                    <a:pt x="175108" y="22544"/>
                  </a:lnTo>
                  <a:lnTo>
                    <a:pt x="176987" y="22835"/>
                  </a:lnTo>
                  <a:lnTo>
                    <a:pt x="176761" y="24871"/>
                  </a:lnTo>
                  <a:lnTo>
                    <a:pt x="179058" y="29243"/>
                  </a:lnTo>
                  <a:lnTo>
                    <a:pt x="181583" y="31578"/>
                  </a:lnTo>
                  <a:lnTo>
                    <a:pt x="183957" y="35086"/>
                  </a:lnTo>
                  <a:lnTo>
                    <a:pt x="182133" y="35379"/>
                  </a:lnTo>
                  <a:lnTo>
                    <a:pt x="181360" y="37427"/>
                  </a:lnTo>
                  <a:lnTo>
                    <a:pt x="182302" y="39479"/>
                  </a:lnTo>
                  <a:lnTo>
                    <a:pt x="179843" y="39186"/>
                  </a:lnTo>
                  <a:lnTo>
                    <a:pt x="178064" y="38599"/>
                  </a:lnTo>
                  <a:lnTo>
                    <a:pt x="179512" y="40065"/>
                  </a:lnTo>
                  <a:lnTo>
                    <a:pt x="182063" y="42412"/>
                  </a:lnTo>
                  <a:lnTo>
                    <a:pt x="184405" y="45350"/>
                  </a:lnTo>
                  <a:lnTo>
                    <a:pt x="187970" y="48881"/>
                  </a:lnTo>
                  <a:lnTo>
                    <a:pt x="188615" y="51827"/>
                  </a:lnTo>
                  <a:lnTo>
                    <a:pt x="188803" y="54483"/>
                  </a:lnTo>
                  <a:lnTo>
                    <a:pt x="186154" y="53893"/>
                  </a:lnTo>
                  <a:lnTo>
                    <a:pt x="187129" y="55960"/>
                  </a:lnTo>
                  <a:lnTo>
                    <a:pt x="189558" y="60397"/>
                  </a:lnTo>
                  <a:lnTo>
                    <a:pt x="192162" y="62767"/>
                  </a:lnTo>
                  <a:lnTo>
                    <a:pt x="189193" y="63064"/>
                  </a:lnTo>
                  <a:lnTo>
                    <a:pt x="186900" y="63064"/>
                  </a:lnTo>
                  <a:lnTo>
                    <a:pt x="184816" y="62471"/>
                  </a:lnTo>
                  <a:lnTo>
                    <a:pt x="184764" y="64250"/>
                  </a:lnTo>
                  <a:lnTo>
                    <a:pt x="187868" y="66031"/>
                  </a:lnTo>
                  <a:lnTo>
                    <a:pt x="191161" y="68111"/>
                  </a:lnTo>
                  <a:lnTo>
                    <a:pt x="190239" y="70787"/>
                  </a:lnTo>
                  <a:lnTo>
                    <a:pt x="192329" y="71383"/>
                  </a:lnTo>
                  <a:lnTo>
                    <a:pt x="195014" y="71085"/>
                  </a:lnTo>
                  <a:lnTo>
                    <a:pt x="197310" y="71085"/>
                  </a:lnTo>
                  <a:lnTo>
                    <a:pt x="199570" y="72872"/>
                  </a:lnTo>
                  <a:lnTo>
                    <a:pt x="198406" y="73766"/>
                  </a:lnTo>
                  <a:lnTo>
                    <a:pt x="198086" y="75555"/>
                  </a:lnTo>
                  <a:lnTo>
                    <a:pt x="198345" y="77345"/>
                  </a:lnTo>
                  <a:lnTo>
                    <a:pt x="199723" y="78116"/>
                  </a:lnTo>
                  <a:close/>
                </a:path>
                <a:path w="274004" h="364261">
                  <a:moveTo>
                    <a:pt x="126496" y="274618"/>
                  </a:moveTo>
                  <a:lnTo>
                    <a:pt x="125612" y="276845"/>
                  </a:lnTo>
                  <a:lnTo>
                    <a:pt x="119943" y="278684"/>
                  </a:lnTo>
                  <a:lnTo>
                    <a:pt x="116809" y="282750"/>
                  </a:lnTo>
                  <a:lnTo>
                    <a:pt x="113539" y="284182"/>
                  </a:lnTo>
                  <a:lnTo>
                    <a:pt x="111044" y="287649"/>
                  </a:lnTo>
                  <a:lnTo>
                    <a:pt x="104010" y="284209"/>
                  </a:lnTo>
                  <a:lnTo>
                    <a:pt x="102385" y="285433"/>
                  </a:lnTo>
                  <a:lnTo>
                    <a:pt x="103905" y="288485"/>
                  </a:lnTo>
                  <a:lnTo>
                    <a:pt x="108262" y="294394"/>
                  </a:lnTo>
                  <a:lnTo>
                    <a:pt x="106832" y="296854"/>
                  </a:lnTo>
                  <a:lnTo>
                    <a:pt x="107037" y="300545"/>
                  </a:lnTo>
                  <a:lnTo>
                    <a:pt x="106380" y="306718"/>
                  </a:lnTo>
                  <a:lnTo>
                    <a:pt x="104171" y="305693"/>
                  </a:lnTo>
                  <a:lnTo>
                    <a:pt x="94259" y="304280"/>
                  </a:lnTo>
                  <a:lnTo>
                    <a:pt x="98505" y="307564"/>
                  </a:lnTo>
                  <a:lnTo>
                    <a:pt x="103069" y="311065"/>
                  </a:lnTo>
                  <a:lnTo>
                    <a:pt x="100242" y="318130"/>
                  </a:lnTo>
                  <a:lnTo>
                    <a:pt x="95905" y="331095"/>
                  </a:lnTo>
                  <a:lnTo>
                    <a:pt x="93751" y="339092"/>
                  </a:lnTo>
                  <a:lnTo>
                    <a:pt x="89513" y="343750"/>
                  </a:lnTo>
                  <a:lnTo>
                    <a:pt x="82677" y="348852"/>
                  </a:lnTo>
                  <a:lnTo>
                    <a:pt x="80946" y="352468"/>
                  </a:lnTo>
                  <a:lnTo>
                    <a:pt x="78312" y="354604"/>
                  </a:lnTo>
                  <a:lnTo>
                    <a:pt x="72421" y="358031"/>
                  </a:lnTo>
                  <a:lnTo>
                    <a:pt x="66396" y="364035"/>
                  </a:lnTo>
                  <a:lnTo>
                    <a:pt x="62353" y="364261"/>
                  </a:lnTo>
                  <a:lnTo>
                    <a:pt x="50607" y="360444"/>
                  </a:lnTo>
                  <a:lnTo>
                    <a:pt x="44237" y="362111"/>
                  </a:lnTo>
                  <a:lnTo>
                    <a:pt x="38296" y="355570"/>
                  </a:lnTo>
                  <a:lnTo>
                    <a:pt x="30045" y="353252"/>
                  </a:lnTo>
                  <a:lnTo>
                    <a:pt x="26256" y="352267"/>
                  </a:lnTo>
                  <a:lnTo>
                    <a:pt x="24610" y="347746"/>
                  </a:lnTo>
                  <a:lnTo>
                    <a:pt x="19871" y="346321"/>
                  </a:lnTo>
                  <a:lnTo>
                    <a:pt x="17424" y="348402"/>
                  </a:lnTo>
                  <a:lnTo>
                    <a:pt x="16804" y="350865"/>
                  </a:lnTo>
                  <a:lnTo>
                    <a:pt x="8879" y="352249"/>
                  </a:lnTo>
                  <a:lnTo>
                    <a:pt x="6705" y="349816"/>
                  </a:lnTo>
                  <a:lnTo>
                    <a:pt x="1485" y="348417"/>
                  </a:lnTo>
                  <a:lnTo>
                    <a:pt x="0" y="344227"/>
                  </a:lnTo>
                  <a:lnTo>
                    <a:pt x="4385" y="342934"/>
                  </a:lnTo>
                  <a:lnTo>
                    <a:pt x="2124" y="339774"/>
                  </a:lnTo>
                  <a:lnTo>
                    <a:pt x="5462" y="338078"/>
                  </a:lnTo>
                  <a:lnTo>
                    <a:pt x="8732" y="338069"/>
                  </a:lnTo>
                  <a:lnTo>
                    <a:pt x="4137" y="331033"/>
                  </a:lnTo>
                  <a:lnTo>
                    <a:pt x="12468" y="334901"/>
                  </a:lnTo>
                  <a:lnTo>
                    <a:pt x="7756" y="326526"/>
                  </a:lnTo>
                  <a:lnTo>
                    <a:pt x="8988" y="324433"/>
                  </a:lnTo>
                  <a:lnTo>
                    <a:pt x="18599" y="326704"/>
                  </a:lnTo>
                  <a:lnTo>
                    <a:pt x="19431" y="324821"/>
                  </a:lnTo>
                  <a:lnTo>
                    <a:pt x="18006" y="322320"/>
                  </a:lnTo>
                  <a:lnTo>
                    <a:pt x="15962" y="319200"/>
                  </a:lnTo>
                  <a:lnTo>
                    <a:pt x="15357" y="315044"/>
                  </a:lnTo>
                  <a:lnTo>
                    <a:pt x="18229" y="310681"/>
                  </a:lnTo>
                  <a:lnTo>
                    <a:pt x="24010" y="307153"/>
                  </a:lnTo>
                  <a:lnTo>
                    <a:pt x="27342" y="301794"/>
                  </a:lnTo>
                  <a:lnTo>
                    <a:pt x="33032" y="296445"/>
                  </a:lnTo>
                  <a:lnTo>
                    <a:pt x="34069" y="292147"/>
                  </a:lnTo>
                  <a:lnTo>
                    <a:pt x="44201" y="283968"/>
                  </a:lnTo>
                  <a:lnTo>
                    <a:pt x="55439" y="280078"/>
                  </a:lnTo>
                  <a:lnTo>
                    <a:pt x="62678" y="275400"/>
                  </a:lnTo>
                  <a:lnTo>
                    <a:pt x="68197" y="270336"/>
                  </a:lnTo>
                  <a:lnTo>
                    <a:pt x="72025" y="268914"/>
                  </a:lnTo>
                  <a:lnTo>
                    <a:pt x="78978" y="260855"/>
                  </a:lnTo>
                  <a:lnTo>
                    <a:pt x="79658" y="257047"/>
                  </a:lnTo>
                  <a:lnTo>
                    <a:pt x="84531" y="252837"/>
                  </a:lnTo>
                  <a:lnTo>
                    <a:pt x="88321" y="252627"/>
                  </a:lnTo>
                  <a:lnTo>
                    <a:pt x="96309" y="248021"/>
                  </a:lnTo>
                  <a:lnTo>
                    <a:pt x="103060" y="242439"/>
                  </a:lnTo>
                  <a:lnTo>
                    <a:pt x="104336" y="239462"/>
                  </a:lnTo>
                  <a:lnTo>
                    <a:pt x="104257" y="237087"/>
                  </a:lnTo>
                  <a:lnTo>
                    <a:pt x="106956" y="235104"/>
                  </a:lnTo>
                  <a:lnTo>
                    <a:pt x="111507" y="230947"/>
                  </a:lnTo>
                  <a:lnTo>
                    <a:pt x="110394" y="224066"/>
                  </a:lnTo>
                  <a:lnTo>
                    <a:pt x="111172" y="221122"/>
                  </a:lnTo>
                  <a:lnTo>
                    <a:pt x="112860" y="215108"/>
                  </a:lnTo>
                  <a:lnTo>
                    <a:pt x="115955" y="215753"/>
                  </a:lnTo>
                  <a:lnTo>
                    <a:pt x="116631" y="213677"/>
                  </a:lnTo>
                  <a:lnTo>
                    <a:pt x="122523" y="210153"/>
                  </a:lnTo>
                  <a:lnTo>
                    <a:pt x="127041" y="206444"/>
                  </a:lnTo>
                  <a:lnTo>
                    <a:pt x="128419" y="202558"/>
                  </a:lnTo>
                  <a:lnTo>
                    <a:pt x="129755" y="186534"/>
                  </a:lnTo>
                  <a:lnTo>
                    <a:pt x="134952" y="177836"/>
                  </a:lnTo>
                  <a:lnTo>
                    <a:pt x="138727" y="178459"/>
                  </a:lnTo>
                  <a:lnTo>
                    <a:pt x="142436" y="180676"/>
                  </a:lnTo>
                  <a:lnTo>
                    <a:pt x="142768" y="184153"/>
                  </a:lnTo>
                  <a:lnTo>
                    <a:pt x="146188" y="184954"/>
                  </a:lnTo>
                  <a:lnTo>
                    <a:pt x="148082" y="187446"/>
                  </a:lnTo>
                  <a:lnTo>
                    <a:pt x="150428" y="198239"/>
                  </a:lnTo>
                  <a:lnTo>
                    <a:pt x="153606" y="201522"/>
                  </a:lnTo>
                  <a:lnTo>
                    <a:pt x="163478" y="192797"/>
                  </a:lnTo>
                  <a:lnTo>
                    <a:pt x="167806" y="192399"/>
                  </a:lnTo>
                  <a:lnTo>
                    <a:pt x="171534" y="193932"/>
                  </a:lnTo>
                  <a:lnTo>
                    <a:pt x="173785" y="200692"/>
                  </a:lnTo>
                  <a:lnTo>
                    <a:pt x="171775" y="206117"/>
                  </a:lnTo>
                  <a:lnTo>
                    <a:pt x="174808" y="211960"/>
                  </a:lnTo>
                  <a:lnTo>
                    <a:pt x="175484" y="215667"/>
                  </a:lnTo>
                  <a:lnTo>
                    <a:pt x="169280" y="224692"/>
                  </a:lnTo>
                  <a:lnTo>
                    <a:pt x="166632" y="230207"/>
                  </a:lnTo>
                  <a:lnTo>
                    <a:pt x="161799" y="235152"/>
                  </a:lnTo>
                  <a:lnTo>
                    <a:pt x="152986" y="245480"/>
                  </a:lnTo>
                  <a:lnTo>
                    <a:pt x="147115" y="250472"/>
                  </a:lnTo>
                  <a:lnTo>
                    <a:pt x="144124" y="252275"/>
                  </a:lnTo>
                  <a:lnTo>
                    <a:pt x="141723" y="255877"/>
                  </a:lnTo>
                  <a:lnTo>
                    <a:pt x="137773" y="258089"/>
                  </a:lnTo>
                  <a:lnTo>
                    <a:pt x="135023" y="261704"/>
                  </a:lnTo>
                  <a:lnTo>
                    <a:pt x="139244" y="267401"/>
                  </a:lnTo>
                  <a:lnTo>
                    <a:pt x="143587" y="268066"/>
                  </a:lnTo>
                  <a:lnTo>
                    <a:pt x="147866" y="272135"/>
                  </a:lnTo>
                  <a:lnTo>
                    <a:pt x="145054" y="273719"/>
                  </a:lnTo>
                  <a:lnTo>
                    <a:pt x="140139" y="274718"/>
                  </a:lnTo>
                  <a:lnTo>
                    <a:pt x="135025" y="270555"/>
                  </a:lnTo>
                  <a:lnTo>
                    <a:pt x="130075" y="272386"/>
                  </a:lnTo>
                  <a:lnTo>
                    <a:pt x="126496" y="274618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446" name="Papua-New Guinea"/>
            <p:cNvSpPr/>
            <p:nvPr/>
          </p:nvSpPr>
          <p:spPr>
            <a:xfrm>
              <a:off x="7497973" y="4800769"/>
              <a:ext cx="259975" cy="180666"/>
            </a:xfrm>
            <a:custGeom>
              <a:avLst/>
              <a:gdLst/>
              <a:ahLst/>
              <a:cxnLst/>
              <a:rect l="0" t="0" r="0" b="0"/>
              <a:pathLst>
                <a:path w="259975" h="180666">
                  <a:moveTo>
                    <a:pt x="198732" y="81768"/>
                  </a:moveTo>
                  <a:lnTo>
                    <a:pt x="197061" y="79318"/>
                  </a:lnTo>
                  <a:lnTo>
                    <a:pt x="194780" y="77303"/>
                  </a:lnTo>
                  <a:lnTo>
                    <a:pt x="190934" y="76013"/>
                  </a:lnTo>
                  <a:lnTo>
                    <a:pt x="186712" y="78041"/>
                  </a:lnTo>
                  <a:lnTo>
                    <a:pt x="182653" y="74156"/>
                  </a:lnTo>
                  <a:lnTo>
                    <a:pt x="179738" y="72288"/>
                  </a:lnTo>
                  <a:lnTo>
                    <a:pt x="173042" y="69851"/>
                  </a:lnTo>
                  <a:lnTo>
                    <a:pt x="170574" y="67405"/>
                  </a:lnTo>
                  <a:lnTo>
                    <a:pt x="172161" y="64808"/>
                  </a:lnTo>
                  <a:lnTo>
                    <a:pt x="175107" y="65090"/>
                  </a:lnTo>
                  <a:lnTo>
                    <a:pt x="182538" y="64497"/>
                  </a:lnTo>
                  <a:lnTo>
                    <a:pt x="188000" y="65782"/>
                  </a:lnTo>
                  <a:lnTo>
                    <a:pt x="195543" y="66630"/>
                  </a:lnTo>
                  <a:lnTo>
                    <a:pt x="200860" y="66042"/>
                  </a:lnTo>
                  <a:lnTo>
                    <a:pt x="203476" y="64163"/>
                  </a:lnTo>
                  <a:lnTo>
                    <a:pt x="205843" y="58971"/>
                  </a:lnTo>
                  <a:lnTo>
                    <a:pt x="206406" y="59978"/>
                  </a:lnTo>
                  <a:lnTo>
                    <a:pt x="209964" y="64005"/>
                  </a:lnTo>
                  <a:lnTo>
                    <a:pt x="212873" y="65872"/>
                  </a:lnTo>
                  <a:lnTo>
                    <a:pt x="215322" y="66011"/>
                  </a:lnTo>
                  <a:lnTo>
                    <a:pt x="225076" y="63972"/>
                  </a:lnTo>
                  <a:lnTo>
                    <a:pt x="228797" y="61658"/>
                  </a:lnTo>
                  <a:lnTo>
                    <a:pt x="232469" y="54304"/>
                  </a:lnTo>
                  <a:lnTo>
                    <a:pt x="234911" y="52139"/>
                  </a:lnTo>
                  <a:lnTo>
                    <a:pt x="241550" y="51836"/>
                  </a:lnTo>
                  <a:lnTo>
                    <a:pt x="244218" y="50535"/>
                  </a:lnTo>
                  <a:lnTo>
                    <a:pt x="244618" y="47655"/>
                  </a:lnTo>
                  <a:lnTo>
                    <a:pt x="243968" y="41899"/>
                  </a:lnTo>
                  <a:lnTo>
                    <a:pt x="243528" y="36433"/>
                  </a:lnTo>
                  <a:lnTo>
                    <a:pt x="248560" y="38436"/>
                  </a:lnTo>
                  <a:lnTo>
                    <a:pt x="252665" y="39003"/>
                  </a:lnTo>
                  <a:lnTo>
                    <a:pt x="255954" y="35400"/>
                  </a:lnTo>
                  <a:lnTo>
                    <a:pt x="259187" y="41291"/>
                  </a:lnTo>
                  <a:lnTo>
                    <a:pt x="259975" y="44887"/>
                  </a:lnTo>
                  <a:lnTo>
                    <a:pt x="257978" y="49929"/>
                  </a:lnTo>
                  <a:lnTo>
                    <a:pt x="256983" y="51803"/>
                  </a:lnTo>
                  <a:lnTo>
                    <a:pt x="251815" y="52246"/>
                  </a:lnTo>
                  <a:lnTo>
                    <a:pt x="250197" y="54553"/>
                  </a:lnTo>
                  <a:lnTo>
                    <a:pt x="250814" y="56280"/>
                  </a:lnTo>
                  <a:lnTo>
                    <a:pt x="255248" y="61169"/>
                  </a:lnTo>
                  <a:lnTo>
                    <a:pt x="252117" y="64778"/>
                  </a:lnTo>
                  <a:lnTo>
                    <a:pt x="249446" y="65937"/>
                  </a:lnTo>
                  <a:lnTo>
                    <a:pt x="241903" y="65088"/>
                  </a:lnTo>
                  <a:lnTo>
                    <a:pt x="237678" y="65097"/>
                  </a:lnTo>
                  <a:lnTo>
                    <a:pt x="236757" y="67838"/>
                  </a:lnTo>
                  <a:lnTo>
                    <a:pt x="232615" y="72894"/>
                  </a:lnTo>
                  <a:lnTo>
                    <a:pt x="229821" y="74486"/>
                  </a:lnTo>
                  <a:lnTo>
                    <a:pt x="219942" y="78835"/>
                  </a:lnTo>
                  <a:lnTo>
                    <a:pt x="215027" y="80289"/>
                  </a:lnTo>
                  <a:lnTo>
                    <a:pt x="206924" y="80595"/>
                  </a:lnTo>
                  <a:lnTo>
                    <a:pt x="198732" y="81768"/>
                  </a:lnTo>
                  <a:close/>
                </a:path>
                <a:path w="259975" h="180666">
                  <a:moveTo>
                    <a:pt x="4519" y="147096"/>
                  </a:moveTo>
                  <a:lnTo>
                    <a:pt x="4841" y="111811"/>
                  </a:lnTo>
                  <a:lnTo>
                    <a:pt x="4372" y="103563"/>
                  </a:lnTo>
                  <a:lnTo>
                    <a:pt x="0" y="89563"/>
                  </a:lnTo>
                  <a:lnTo>
                    <a:pt x="4471" y="81158"/>
                  </a:lnTo>
                  <a:lnTo>
                    <a:pt x="2763" y="0"/>
                  </a:lnTo>
                  <a:lnTo>
                    <a:pt x="28963" y="8153"/>
                  </a:lnTo>
                  <a:lnTo>
                    <a:pt x="37593" y="11582"/>
                  </a:lnTo>
                  <a:lnTo>
                    <a:pt x="48154" y="14576"/>
                  </a:lnTo>
                  <a:lnTo>
                    <a:pt x="60886" y="18428"/>
                  </a:lnTo>
                  <a:lnTo>
                    <a:pt x="69494" y="23583"/>
                  </a:lnTo>
                  <a:lnTo>
                    <a:pt x="75720" y="26875"/>
                  </a:lnTo>
                  <a:lnTo>
                    <a:pt x="81787" y="27725"/>
                  </a:lnTo>
                  <a:lnTo>
                    <a:pt x="85644" y="27141"/>
                  </a:lnTo>
                  <a:lnTo>
                    <a:pt x="88280" y="32312"/>
                  </a:lnTo>
                  <a:lnTo>
                    <a:pt x="91068" y="34895"/>
                  </a:lnTo>
                  <a:lnTo>
                    <a:pt x="97509" y="38477"/>
                  </a:lnTo>
                  <a:lnTo>
                    <a:pt x="104483" y="42490"/>
                  </a:lnTo>
                  <a:lnTo>
                    <a:pt x="112397" y="49814"/>
                  </a:lnTo>
                  <a:lnTo>
                    <a:pt x="109356" y="59469"/>
                  </a:lnTo>
                  <a:lnTo>
                    <a:pt x="109688" y="61773"/>
                  </a:lnTo>
                  <a:lnTo>
                    <a:pt x="112785" y="64072"/>
                  </a:lnTo>
                  <a:lnTo>
                    <a:pt x="119534" y="65210"/>
                  </a:lnTo>
                  <a:lnTo>
                    <a:pt x="138691" y="73242"/>
                  </a:lnTo>
                  <a:lnTo>
                    <a:pt x="142289" y="73522"/>
                  </a:lnTo>
                  <a:lnTo>
                    <a:pt x="149592" y="75382"/>
                  </a:lnTo>
                  <a:lnTo>
                    <a:pt x="151430" y="77974"/>
                  </a:lnTo>
                  <a:lnTo>
                    <a:pt x="155626" y="83449"/>
                  </a:lnTo>
                  <a:lnTo>
                    <a:pt x="157762" y="89364"/>
                  </a:lnTo>
                  <a:lnTo>
                    <a:pt x="156076" y="90523"/>
                  </a:lnTo>
                  <a:lnTo>
                    <a:pt x="144759" y="91270"/>
                  </a:lnTo>
                  <a:lnTo>
                    <a:pt x="139045" y="92871"/>
                  </a:lnTo>
                  <a:lnTo>
                    <a:pt x="138049" y="94463"/>
                  </a:lnTo>
                  <a:lnTo>
                    <a:pt x="138524" y="97930"/>
                  </a:lnTo>
                  <a:lnTo>
                    <a:pt x="144509" y="108039"/>
                  </a:lnTo>
                  <a:lnTo>
                    <a:pt x="149581" y="113382"/>
                  </a:lnTo>
                  <a:lnTo>
                    <a:pt x="164443" y="123634"/>
                  </a:lnTo>
                  <a:lnTo>
                    <a:pt x="166657" y="132328"/>
                  </a:lnTo>
                  <a:lnTo>
                    <a:pt x="174014" y="143054"/>
                  </a:lnTo>
                  <a:lnTo>
                    <a:pt x="176946" y="144500"/>
                  </a:lnTo>
                  <a:lnTo>
                    <a:pt x="180023" y="144348"/>
                  </a:lnTo>
                  <a:lnTo>
                    <a:pt x="187253" y="143461"/>
                  </a:lnTo>
                  <a:lnTo>
                    <a:pt x="190689" y="143599"/>
                  </a:lnTo>
                  <a:lnTo>
                    <a:pt x="191569" y="145630"/>
                  </a:lnTo>
                  <a:lnTo>
                    <a:pt x="187984" y="151307"/>
                  </a:lnTo>
                  <a:lnTo>
                    <a:pt x="190192" y="153484"/>
                  </a:lnTo>
                  <a:lnTo>
                    <a:pt x="194272" y="154929"/>
                  </a:lnTo>
                  <a:lnTo>
                    <a:pt x="198558" y="155356"/>
                  </a:lnTo>
                  <a:lnTo>
                    <a:pt x="204955" y="157088"/>
                  </a:lnTo>
                  <a:lnTo>
                    <a:pt x="205925" y="158396"/>
                  </a:lnTo>
                  <a:lnTo>
                    <a:pt x="205610" y="159852"/>
                  </a:lnTo>
                  <a:lnTo>
                    <a:pt x="199030" y="162050"/>
                  </a:lnTo>
                  <a:lnTo>
                    <a:pt x="201941" y="164519"/>
                  </a:lnTo>
                  <a:lnTo>
                    <a:pt x="212754" y="167410"/>
                  </a:lnTo>
                  <a:lnTo>
                    <a:pt x="218217" y="170458"/>
                  </a:lnTo>
                  <a:lnTo>
                    <a:pt x="220603" y="178329"/>
                  </a:lnTo>
                  <a:lnTo>
                    <a:pt x="219952" y="180666"/>
                  </a:lnTo>
                  <a:lnTo>
                    <a:pt x="208846" y="180545"/>
                  </a:lnTo>
                  <a:lnTo>
                    <a:pt x="206665" y="178944"/>
                  </a:lnTo>
                  <a:lnTo>
                    <a:pt x="205184" y="174132"/>
                  </a:lnTo>
                  <a:lnTo>
                    <a:pt x="203904" y="173114"/>
                  </a:lnTo>
                  <a:lnTo>
                    <a:pt x="193641" y="171970"/>
                  </a:lnTo>
                  <a:lnTo>
                    <a:pt x="182839" y="169224"/>
                  </a:lnTo>
                  <a:lnTo>
                    <a:pt x="176310" y="167927"/>
                  </a:lnTo>
                  <a:lnTo>
                    <a:pt x="168670" y="168089"/>
                  </a:lnTo>
                  <a:lnTo>
                    <a:pt x="160809" y="167815"/>
                  </a:lnTo>
                  <a:lnTo>
                    <a:pt x="154984" y="165642"/>
                  </a:lnTo>
                  <a:lnTo>
                    <a:pt x="149972" y="162012"/>
                  </a:lnTo>
                  <a:lnTo>
                    <a:pt x="147708" y="156631"/>
                  </a:lnTo>
                  <a:lnTo>
                    <a:pt x="145270" y="153873"/>
                  </a:lnTo>
                  <a:lnTo>
                    <a:pt x="137900" y="150690"/>
                  </a:lnTo>
                  <a:lnTo>
                    <a:pt x="133109" y="147211"/>
                  </a:lnTo>
                  <a:lnTo>
                    <a:pt x="131742" y="145180"/>
                  </a:lnTo>
                  <a:lnTo>
                    <a:pt x="120686" y="128658"/>
                  </a:lnTo>
                  <a:lnTo>
                    <a:pt x="114460" y="120265"/>
                  </a:lnTo>
                  <a:lnTo>
                    <a:pt x="109846" y="119696"/>
                  </a:lnTo>
                  <a:lnTo>
                    <a:pt x="94371" y="116253"/>
                  </a:lnTo>
                  <a:lnTo>
                    <a:pt x="87557" y="113083"/>
                  </a:lnTo>
                  <a:lnTo>
                    <a:pt x="81970" y="112516"/>
                  </a:lnTo>
                  <a:lnTo>
                    <a:pt x="77758" y="114407"/>
                  </a:lnTo>
                  <a:lnTo>
                    <a:pt x="73760" y="115141"/>
                  </a:lnTo>
                  <a:lnTo>
                    <a:pt x="65834" y="110525"/>
                  </a:lnTo>
                  <a:lnTo>
                    <a:pt x="68701" y="118337"/>
                  </a:lnTo>
                  <a:lnTo>
                    <a:pt x="68425" y="120511"/>
                  </a:lnTo>
                  <a:lnTo>
                    <a:pt x="65893" y="121241"/>
                  </a:lnTo>
                  <a:lnTo>
                    <a:pt x="62022" y="119945"/>
                  </a:lnTo>
                  <a:lnTo>
                    <a:pt x="58868" y="120966"/>
                  </a:lnTo>
                  <a:lnTo>
                    <a:pt x="61875" y="125017"/>
                  </a:lnTo>
                  <a:lnTo>
                    <a:pt x="60690" y="126179"/>
                  </a:lnTo>
                  <a:lnTo>
                    <a:pt x="50155" y="126637"/>
                  </a:lnTo>
                  <a:lnTo>
                    <a:pt x="38738" y="124778"/>
                  </a:lnTo>
                  <a:lnTo>
                    <a:pt x="33884" y="125079"/>
                  </a:lnTo>
                  <a:lnTo>
                    <a:pt x="36293" y="126377"/>
                  </a:lnTo>
                  <a:lnTo>
                    <a:pt x="38731" y="127967"/>
                  </a:lnTo>
                  <a:lnTo>
                    <a:pt x="45255" y="129692"/>
                  </a:lnTo>
                  <a:lnTo>
                    <a:pt x="51976" y="133304"/>
                  </a:lnTo>
                  <a:lnTo>
                    <a:pt x="56083" y="136778"/>
                  </a:lnTo>
                  <a:lnTo>
                    <a:pt x="58305" y="140838"/>
                  </a:lnTo>
                  <a:lnTo>
                    <a:pt x="54127" y="142881"/>
                  </a:lnTo>
                  <a:lnTo>
                    <a:pt x="46620" y="147255"/>
                  </a:lnTo>
                  <a:lnTo>
                    <a:pt x="41974" y="149446"/>
                  </a:lnTo>
                  <a:lnTo>
                    <a:pt x="35185" y="148443"/>
                  </a:lnTo>
                  <a:lnTo>
                    <a:pt x="16897" y="148047"/>
                  </a:lnTo>
                  <a:lnTo>
                    <a:pt x="4519" y="147096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447" name="Australia"/>
            <p:cNvSpPr/>
            <p:nvPr/>
          </p:nvSpPr>
          <p:spPr>
            <a:xfrm>
              <a:off x="6872620" y="4985493"/>
              <a:ext cx="912965" cy="851246"/>
            </a:xfrm>
            <a:custGeom>
              <a:avLst/>
              <a:gdLst/>
              <a:ahLst/>
              <a:cxnLst/>
              <a:rect l="0" t="0" r="0" b="0"/>
              <a:pathLst>
                <a:path w="912965" h="851246">
                  <a:moveTo>
                    <a:pt x="759957" y="851246"/>
                  </a:moveTo>
                  <a:lnTo>
                    <a:pt x="755090" y="848046"/>
                  </a:lnTo>
                  <a:lnTo>
                    <a:pt x="743126" y="841457"/>
                  </a:lnTo>
                  <a:lnTo>
                    <a:pt x="737614" y="836274"/>
                  </a:lnTo>
                  <a:lnTo>
                    <a:pt x="732452" y="826333"/>
                  </a:lnTo>
                  <a:lnTo>
                    <a:pt x="727611" y="818626"/>
                  </a:lnTo>
                  <a:lnTo>
                    <a:pt x="725425" y="812911"/>
                  </a:lnTo>
                  <a:lnTo>
                    <a:pt x="728098" y="812318"/>
                  </a:lnTo>
                  <a:lnTo>
                    <a:pt x="729815" y="813686"/>
                  </a:lnTo>
                  <a:lnTo>
                    <a:pt x="734086" y="816042"/>
                  </a:lnTo>
                  <a:lnTo>
                    <a:pt x="735395" y="814066"/>
                  </a:lnTo>
                  <a:lnTo>
                    <a:pt x="733278" y="808762"/>
                  </a:lnTo>
                  <a:lnTo>
                    <a:pt x="726141" y="799178"/>
                  </a:lnTo>
                  <a:lnTo>
                    <a:pt x="719864" y="789458"/>
                  </a:lnTo>
                  <a:lnTo>
                    <a:pt x="718350" y="785969"/>
                  </a:lnTo>
                  <a:lnTo>
                    <a:pt x="714540" y="773034"/>
                  </a:lnTo>
                  <a:lnTo>
                    <a:pt x="714467" y="764013"/>
                  </a:lnTo>
                  <a:lnTo>
                    <a:pt x="716255" y="763435"/>
                  </a:lnTo>
                  <a:lnTo>
                    <a:pt x="726452" y="767623"/>
                  </a:lnTo>
                  <a:lnTo>
                    <a:pt x="741433" y="772388"/>
                  </a:lnTo>
                  <a:lnTo>
                    <a:pt x="752497" y="777366"/>
                  </a:lnTo>
                  <a:lnTo>
                    <a:pt x="760585" y="776956"/>
                  </a:lnTo>
                  <a:lnTo>
                    <a:pt x="765290" y="775018"/>
                  </a:lnTo>
                  <a:lnTo>
                    <a:pt x="769158" y="773467"/>
                  </a:lnTo>
                  <a:lnTo>
                    <a:pt x="772950" y="772684"/>
                  </a:lnTo>
                  <a:lnTo>
                    <a:pt x="779897" y="773057"/>
                  </a:lnTo>
                  <a:lnTo>
                    <a:pt x="782998" y="769006"/>
                  </a:lnTo>
                  <a:lnTo>
                    <a:pt x="790263" y="765730"/>
                  </a:lnTo>
                  <a:lnTo>
                    <a:pt x="795089" y="770898"/>
                  </a:lnTo>
                  <a:lnTo>
                    <a:pt x="794998" y="772244"/>
                  </a:lnTo>
                  <a:lnTo>
                    <a:pt x="796290" y="783051"/>
                  </a:lnTo>
                  <a:lnTo>
                    <a:pt x="796206" y="792361"/>
                  </a:lnTo>
                  <a:lnTo>
                    <a:pt x="788584" y="812942"/>
                  </a:lnTo>
                  <a:lnTo>
                    <a:pt x="787330" y="823407"/>
                  </a:lnTo>
                  <a:lnTo>
                    <a:pt x="784837" y="827784"/>
                  </a:lnTo>
                  <a:lnTo>
                    <a:pt x="775253" y="831387"/>
                  </a:lnTo>
                  <a:lnTo>
                    <a:pt x="769637" y="836783"/>
                  </a:lnTo>
                  <a:lnTo>
                    <a:pt x="764666" y="846412"/>
                  </a:lnTo>
                  <a:lnTo>
                    <a:pt x="762736" y="850235"/>
                  </a:lnTo>
                  <a:lnTo>
                    <a:pt x="759957" y="851246"/>
                  </a:lnTo>
                  <a:close/>
                </a:path>
                <a:path w="912965" h="851246">
                  <a:moveTo>
                    <a:pt x="661227" y="0"/>
                  </a:moveTo>
                  <a:lnTo>
                    <a:pt x="668149" y="4076"/>
                  </a:lnTo>
                  <a:lnTo>
                    <a:pt x="670517" y="9335"/>
                  </a:lnTo>
                  <a:lnTo>
                    <a:pt x="670993" y="16066"/>
                  </a:lnTo>
                  <a:lnTo>
                    <a:pt x="672192" y="23096"/>
                  </a:lnTo>
                  <a:lnTo>
                    <a:pt x="674785" y="25143"/>
                  </a:lnTo>
                  <a:lnTo>
                    <a:pt x="679051" y="25280"/>
                  </a:lnTo>
                  <a:lnTo>
                    <a:pt x="680082" y="27772"/>
                  </a:lnTo>
                  <a:lnTo>
                    <a:pt x="675517" y="37326"/>
                  </a:lnTo>
                  <a:lnTo>
                    <a:pt x="682771" y="40837"/>
                  </a:lnTo>
                  <a:lnTo>
                    <a:pt x="684551" y="43774"/>
                  </a:lnTo>
                  <a:lnTo>
                    <a:pt x="686048" y="49952"/>
                  </a:lnTo>
                  <a:lnTo>
                    <a:pt x="686861" y="63515"/>
                  </a:lnTo>
                  <a:lnTo>
                    <a:pt x="688318" y="70011"/>
                  </a:lnTo>
                  <a:lnTo>
                    <a:pt x="692947" y="82133"/>
                  </a:lnTo>
                  <a:lnTo>
                    <a:pt x="695918" y="84943"/>
                  </a:lnTo>
                  <a:lnTo>
                    <a:pt x="700202" y="85081"/>
                  </a:lnTo>
                  <a:lnTo>
                    <a:pt x="703532" y="81814"/>
                  </a:lnTo>
                  <a:lnTo>
                    <a:pt x="707437" y="79881"/>
                  </a:lnTo>
                  <a:lnTo>
                    <a:pt x="710683" y="86838"/>
                  </a:lnTo>
                  <a:lnTo>
                    <a:pt x="714370" y="88164"/>
                  </a:lnTo>
                  <a:lnTo>
                    <a:pt x="720094" y="92454"/>
                  </a:lnTo>
                  <a:lnTo>
                    <a:pt x="724007" y="94078"/>
                  </a:lnTo>
                  <a:lnTo>
                    <a:pt x="725467" y="95709"/>
                  </a:lnTo>
                  <a:lnTo>
                    <a:pt x="725479" y="100018"/>
                  </a:lnTo>
                  <a:lnTo>
                    <a:pt x="726322" y="110136"/>
                  </a:lnTo>
                  <a:lnTo>
                    <a:pt x="729123" y="118331"/>
                  </a:lnTo>
                  <a:lnTo>
                    <a:pt x="728654" y="129540"/>
                  </a:lnTo>
                  <a:lnTo>
                    <a:pt x="731487" y="132076"/>
                  </a:lnTo>
                  <a:lnTo>
                    <a:pt x="740928" y="146148"/>
                  </a:lnTo>
                  <a:lnTo>
                    <a:pt x="743741" y="153657"/>
                  </a:lnTo>
                  <a:lnTo>
                    <a:pt x="744295" y="161937"/>
                  </a:lnTo>
                  <a:lnTo>
                    <a:pt x="742170" y="171297"/>
                  </a:lnTo>
                  <a:lnTo>
                    <a:pt x="746271" y="178243"/>
                  </a:lnTo>
                  <a:lnTo>
                    <a:pt x="749062" y="187174"/>
                  </a:lnTo>
                  <a:lnTo>
                    <a:pt x="751134" y="190963"/>
                  </a:lnTo>
                  <a:lnTo>
                    <a:pt x="765297" y="199593"/>
                  </a:lnTo>
                  <a:lnTo>
                    <a:pt x="768193" y="201260"/>
                  </a:lnTo>
                  <a:lnTo>
                    <a:pt x="775755" y="202462"/>
                  </a:lnTo>
                  <a:lnTo>
                    <a:pt x="779836" y="209462"/>
                  </a:lnTo>
                  <a:lnTo>
                    <a:pt x="788394" y="215243"/>
                  </a:lnTo>
                  <a:lnTo>
                    <a:pt x="793303" y="217066"/>
                  </a:lnTo>
                  <a:lnTo>
                    <a:pt x="804886" y="217804"/>
                  </a:lnTo>
                  <a:lnTo>
                    <a:pt x="806071" y="219942"/>
                  </a:lnTo>
                  <a:lnTo>
                    <a:pt x="804574" y="222546"/>
                  </a:lnTo>
                  <a:lnTo>
                    <a:pt x="801800" y="228680"/>
                  </a:lnTo>
                  <a:lnTo>
                    <a:pt x="804939" y="233275"/>
                  </a:lnTo>
                  <a:lnTo>
                    <a:pt x="813861" y="238478"/>
                  </a:lnTo>
                  <a:lnTo>
                    <a:pt x="816088" y="244627"/>
                  </a:lnTo>
                  <a:lnTo>
                    <a:pt x="820853" y="259277"/>
                  </a:lnTo>
                  <a:lnTo>
                    <a:pt x="822989" y="267477"/>
                  </a:lnTo>
                  <a:lnTo>
                    <a:pt x="824136" y="271818"/>
                  </a:lnTo>
                  <a:lnTo>
                    <a:pt x="826690" y="275229"/>
                  </a:lnTo>
                  <a:lnTo>
                    <a:pt x="834526" y="279098"/>
                  </a:lnTo>
                  <a:lnTo>
                    <a:pt x="834320" y="277698"/>
                  </a:lnTo>
                  <a:lnTo>
                    <a:pt x="832892" y="269161"/>
                  </a:lnTo>
                  <a:lnTo>
                    <a:pt x="842156" y="274727"/>
                  </a:lnTo>
                  <a:lnTo>
                    <a:pt x="847924" y="276423"/>
                  </a:lnTo>
                  <a:lnTo>
                    <a:pt x="849786" y="277817"/>
                  </a:lnTo>
                  <a:lnTo>
                    <a:pt x="851162" y="281081"/>
                  </a:lnTo>
                  <a:lnTo>
                    <a:pt x="852241" y="300435"/>
                  </a:lnTo>
                  <a:lnTo>
                    <a:pt x="861217" y="308880"/>
                  </a:lnTo>
                  <a:lnTo>
                    <a:pt x="867038" y="312479"/>
                  </a:lnTo>
                  <a:lnTo>
                    <a:pt x="873179" y="314195"/>
                  </a:lnTo>
                  <a:lnTo>
                    <a:pt x="876098" y="317492"/>
                  </a:lnTo>
                  <a:lnTo>
                    <a:pt x="878575" y="323945"/>
                  </a:lnTo>
                  <a:lnTo>
                    <a:pt x="880908" y="328676"/>
                  </a:lnTo>
                  <a:lnTo>
                    <a:pt x="886441" y="330559"/>
                  </a:lnTo>
                  <a:lnTo>
                    <a:pt x="888220" y="333876"/>
                  </a:lnTo>
                  <a:lnTo>
                    <a:pt x="888288" y="336884"/>
                  </a:lnTo>
                  <a:lnTo>
                    <a:pt x="890226" y="342905"/>
                  </a:lnTo>
                  <a:lnTo>
                    <a:pt x="891305" y="344173"/>
                  </a:lnTo>
                  <a:lnTo>
                    <a:pt x="896443" y="345590"/>
                  </a:lnTo>
                  <a:lnTo>
                    <a:pt x="898024" y="346858"/>
                  </a:lnTo>
                  <a:lnTo>
                    <a:pt x="899673" y="350830"/>
                  </a:lnTo>
                  <a:lnTo>
                    <a:pt x="903389" y="365819"/>
                  </a:lnTo>
                  <a:lnTo>
                    <a:pt x="903663" y="375752"/>
                  </a:lnTo>
                  <a:lnTo>
                    <a:pt x="903792" y="385561"/>
                  </a:lnTo>
                  <a:lnTo>
                    <a:pt x="902454" y="390238"/>
                  </a:lnTo>
                  <a:lnTo>
                    <a:pt x="900615" y="393956"/>
                  </a:lnTo>
                  <a:lnTo>
                    <a:pt x="908519" y="408514"/>
                  </a:lnTo>
                  <a:lnTo>
                    <a:pt x="910776" y="414036"/>
                  </a:lnTo>
                  <a:lnTo>
                    <a:pt x="912616" y="423649"/>
                  </a:lnTo>
                  <a:lnTo>
                    <a:pt x="912965" y="432317"/>
                  </a:lnTo>
                  <a:lnTo>
                    <a:pt x="909986" y="440528"/>
                  </a:lnTo>
                  <a:lnTo>
                    <a:pt x="906406" y="460001"/>
                  </a:lnTo>
                  <a:lnTo>
                    <a:pt x="900471" y="480628"/>
                  </a:lnTo>
                  <a:lnTo>
                    <a:pt x="901854" y="489989"/>
                  </a:lnTo>
                  <a:lnTo>
                    <a:pt x="901200" y="499559"/>
                  </a:lnTo>
                  <a:lnTo>
                    <a:pt x="898084" y="508834"/>
                  </a:lnTo>
                  <a:lnTo>
                    <a:pt x="891374" y="520527"/>
                  </a:lnTo>
                  <a:lnTo>
                    <a:pt x="889314" y="528518"/>
                  </a:lnTo>
                  <a:lnTo>
                    <a:pt x="883242" y="538425"/>
                  </a:lnTo>
                  <a:lnTo>
                    <a:pt x="878674" y="540659"/>
                  </a:lnTo>
                  <a:lnTo>
                    <a:pt x="873954" y="541869"/>
                  </a:lnTo>
                  <a:lnTo>
                    <a:pt x="869660" y="547534"/>
                  </a:lnTo>
                  <a:lnTo>
                    <a:pt x="864926" y="555796"/>
                  </a:lnTo>
                  <a:lnTo>
                    <a:pt x="861597" y="574473"/>
                  </a:lnTo>
                  <a:lnTo>
                    <a:pt x="856756" y="582310"/>
                  </a:lnTo>
                  <a:lnTo>
                    <a:pt x="853313" y="588423"/>
                  </a:lnTo>
                  <a:lnTo>
                    <a:pt x="853442" y="596470"/>
                  </a:lnTo>
                  <a:lnTo>
                    <a:pt x="851329" y="603157"/>
                  </a:lnTo>
                  <a:lnTo>
                    <a:pt x="847970" y="607042"/>
                  </a:lnTo>
                  <a:lnTo>
                    <a:pt x="841867" y="611296"/>
                  </a:lnTo>
                  <a:lnTo>
                    <a:pt x="839131" y="615373"/>
                  </a:lnTo>
                  <a:lnTo>
                    <a:pt x="836091" y="628172"/>
                  </a:lnTo>
                  <a:lnTo>
                    <a:pt x="834381" y="641407"/>
                  </a:lnTo>
                  <a:lnTo>
                    <a:pt x="833576" y="653279"/>
                  </a:lnTo>
                  <a:lnTo>
                    <a:pt x="833796" y="661775"/>
                  </a:lnTo>
                  <a:lnTo>
                    <a:pt x="830908" y="669951"/>
                  </a:lnTo>
                  <a:lnTo>
                    <a:pt x="827648" y="674511"/>
                  </a:lnTo>
                  <a:lnTo>
                    <a:pt x="822943" y="678355"/>
                  </a:lnTo>
                  <a:lnTo>
                    <a:pt x="815290" y="679654"/>
                  </a:lnTo>
                  <a:lnTo>
                    <a:pt x="803525" y="680781"/>
                  </a:lnTo>
                  <a:lnTo>
                    <a:pt x="795188" y="681168"/>
                  </a:lnTo>
                  <a:lnTo>
                    <a:pt x="789838" y="683195"/>
                  </a:lnTo>
                  <a:lnTo>
                    <a:pt x="784609" y="687057"/>
                  </a:lnTo>
                  <a:lnTo>
                    <a:pt x="769074" y="699242"/>
                  </a:lnTo>
                  <a:lnTo>
                    <a:pt x="764568" y="700915"/>
                  </a:lnTo>
                  <a:lnTo>
                    <a:pt x="762402" y="704620"/>
                  </a:lnTo>
                  <a:lnTo>
                    <a:pt x="758887" y="705554"/>
                  </a:lnTo>
                  <a:lnTo>
                    <a:pt x="753524" y="706308"/>
                  </a:lnTo>
                  <a:lnTo>
                    <a:pt x="750625" y="706131"/>
                  </a:lnTo>
                  <a:lnTo>
                    <a:pt x="753620" y="710944"/>
                  </a:lnTo>
                  <a:lnTo>
                    <a:pt x="755740" y="714470"/>
                  </a:lnTo>
                  <a:lnTo>
                    <a:pt x="742381" y="705782"/>
                  </a:lnTo>
                  <a:lnTo>
                    <a:pt x="733400" y="701181"/>
                  </a:lnTo>
                  <a:lnTo>
                    <a:pt x="733428" y="695093"/>
                  </a:lnTo>
                  <a:lnTo>
                    <a:pt x="732686" y="693071"/>
                  </a:lnTo>
                  <a:lnTo>
                    <a:pt x="726996" y="687023"/>
                  </a:lnTo>
                  <a:lnTo>
                    <a:pt x="720627" y="682275"/>
                  </a:lnTo>
                  <a:lnTo>
                    <a:pt x="716349" y="682103"/>
                  </a:lnTo>
                  <a:lnTo>
                    <a:pt x="711418" y="684312"/>
                  </a:lnTo>
                  <a:lnTo>
                    <a:pt x="708018" y="687438"/>
                  </a:lnTo>
                  <a:lnTo>
                    <a:pt x="715611" y="693483"/>
                  </a:lnTo>
                  <a:lnTo>
                    <a:pt x="705769" y="696639"/>
                  </a:lnTo>
                  <a:lnTo>
                    <a:pt x="696337" y="702200"/>
                  </a:lnTo>
                  <a:lnTo>
                    <a:pt x="686657" y="707964"/>
                  </a:lnTo>
                  <a:lnTo>
                    <a:pt x="684408" y="708341"/>
                  </a:lnTo>
                  <a:lnTo>
                    <a:pt x="678273" y="705392"/>
                  </a:lnTo>
                  <a:lnTo>
                    <a:pt x="669278" y="699685"/>
                  </a:lnTo>
                  <a:lnTo>
                    <a:pt x="662477" y="696750"/>
                  </a:lnTo>
                  <a:lnTo>
                    <a:pt x="651445" y="692728"/>
                  </a:lnTo>
                  <a:lnTo>
                    <a:pt x="646270" y="692189"/>
                  </a:lnTo>
                  <a:lnTo>
                    <a:pt x="643842" y="694220"/>
                  </a:lnTo>
                  <a:lnTo>
                    <a:pt x="643392" y="695694"/>
                  </a:lnTo>
                  <a:lnTo>
                    <a:pt x="636128" y="693504"/>
                  </a:lnTo>
                  <a:lnTo>
                    <a:pt x="628502" y="688928"/>
                  </a:lnTo>
                  <a:lnTo>
                    <a:pt x="623195" y="685090"/>
                  </a:lnTo>
                  <a:lnTo>
                    <a:pt x="614101" y="674512"/>
                  </a:lnTo>
                  <a:lnTo>
                    <a:pt x="608751" y="670157"/>
                  </a:lnTo>
                  <a:lnTo>
                    <a:pt x="604474" y="658922"/>
                  </a:lnTo>
                  <a:lnTo>
                    <a:pt x="605380" y="645758"/>
                  </a:lnTo>
                  <a:lnTo>
                    <a:pt x="604546" y="640555"/>
                  </a:lnTo>
                  <a:lnTo>
                    <a:pt x="602688" y="634295"/>
                  </a:lnTo>
                  <a:lnTo>
                    <a:pt x="595943" y="625039"/>
                  </a:lnTo>
                  <a:lnTo>
                    <a:pt x="594511" y="618471"/>
                  </a:lnTo>
                  <a:lnTo>
                    <a:pt x="594215" y="613156"/>
                  </a:lnTo>
                  <a:lnTo>
                    <a:pt x="588789" y="612993"/>
                  </a:lnTo>
                  <a:lnTo>
                    <a:pt x="580806" y="617973"/>
                  </a:lnTo>
                  <a:lnTo>
                    <a:pt x="574755" y="619407"/>
                  </a:lnTo>
                  <a:lnTo>
                    <a:pt x="571299" y="620126"/>
                  </a:lnTo>
                  <a:lnTo>
                    <a:pt x="569497" y="619243"/>
                  </a:lnTo>
                  <a:lnTo>
                    <a:pt x="567797" y="617118"/>
                  </a:lnTo>
                  <a:lnTo>
                    <a:pt x="573048" y="611442"/>
                  </a:lnTo>
                  <a:lnTo>
                    <a:pt x="575412" y="604376"/>
                  </a:lnTo>
                  <a:lnTo>
                    <a:pt x="576157" y="594184"/>
                  </a:lnTo>
                  <a:lnTo>
                    <a:pt x="573594" y="590168"/>
                  </a:lnTo>
                  <a:lnTo>
                    <a:pt x="568146" y="582853"/>
                  </a:lnTo>
                  <a:lnTo>
                    <a:pt x="565638" y="578509"/>
                  </a:lnTo>
                  <a:lnTo>
                    <a:pt x="560705" y="587580"/>
                  </a:lnTo>
                  <a:lnTo>
                    <a:pt x="556202" y="605306"/>
                  </a:lnTo>
                  <a:lnTo>
                    <a:pt x="554278" y="606721"/>
                  </a:lnTo>
                  <a:lnTo>
                    <a:pt x="546187" y="606741"/>
                  </a:lnTo>
                  <a:lnTo>
                    <a:pt x="544163" y="608688"/>
                  </a:lnTo>
                  <a:lnTo>
                    <a:pt x="542179" y="608869"/>
                  </a:lnTo>
                  <a:lnTo>
                    <a:pt x="539587" y="609228"/>
                  </a:lnTo>
                  <a:lnTo>
                    <a:pt x="541597" y="604284"/>
                  </a:lnTo>
                  <a:lnTo>
                    <a:pt x="542418" y="599356"/>
                  </a:lnTo>
                  <a:lnTo>
                    <a:pt x="543228" y="598124"/>
                  </a:lnTo>
                  <a:lnTo>
                    <a:pt x="549661" y="598635"/>
                  </a:lnTo>
                  <a:lnTo>
                    <a:pt x="552116" y="596873"/>
                  </a:lnTo>
                  <a:lnTo>
                    <a:pt x="553402" y="593716"/>
                  </a:lnTo>
                  <a:lnTo>
                    <a:pt x="552333" y="581325"/>
                  </a:lnTo>
                  <a:lnTo>
                    <a:pt x="556941" y="571067"/>
                  </a:lnTo>
                  <a:lnTo>
                    <a:pt x="560273" y="565519"/>
                  </a:lnTo>
                  <a:lnTo>
                    <a:pt x="561195" y="560682"/>
                  </a:lnTo>
                  <a:lnTo>
                    <a:pt x="561373" y="555683"/>
                  </a:lnTo>
                  <a:lnTo>
                    <a:pt x="562911" y="554130"/>
                  </a:lnTo>
                  <a:lnTo>
                    <a:pt x="565397" y="553953"/>
                  </a:lnTo>
                  <a:lnTo>
                    <a:pt x="567607" y="549650"/>
                  </a:lnTo>
                  <a:lnTo>
                    <a:pt x="567088" y="546906"/>
                  </a:lnTo>
                  <a:lnTo>
                    <a:pt x="563800" y="540919"/>
                  </a:lnTo>
                  <a:lnTo>
                    <a:pt x="560375" y="534948"/>
                  </a:lnTo>
                  <a:lnTo>
                    <a:pt x="559283" y="543497"/>
                  </a:lnTo>
                  <a:lnTo>
                    <a:pt x="556357" y="546590"/>
                  </a:lnTo>
                  <a:lnTo>
                    <a:pt x="551099" y="550207"/>
                  </a:lnTo>
                  <a:lnTo>
                    <a:pt x="547946" y="555893"/>
                  </a:lnTo>
                  <a:lnTo>
                    <a:pt x="547073" y="557786"/>
                  </a:lnTo>
                  <a:lnTo>
                    <a:pt x="545147" y="563483"/>
                  </a:lnTo>
                  <a:lnTo>
                    <a:pt x="542296" y="567466"/>
                  </a:lnTo>
                  <a:lnTo>
                    <a:pt x="534709" y="570429"/>
                  </a:lnTo>
                  <a:lnTo>
                    <a:pt x="527245" y="576344"/>
                  </a:lnTo>
                  <a:lnTo>
                    <a:pt x="520611" y="583320"/>
                  </a:lnTo>
                  <a:lnTo>
                    <a:pt x="516952" y="591883"/>
                  </a:lnTo>
                  <a:lnTo>
                    <a:pt x="511728" y="601895"/>
                  </a:lnTo>
                  <a:lnTo>
                    <a:pt x="507568" y="597686"/>
                  </a:lnTo>
                  <a:lnTo>
                    <a:pt x="503714" y="581272"/>
                  </a:lnTo>
                  <a:lnTo>
                    <a:pt x="501044" y="574153"/>
                  </a:lnTo>
                  <a:lnTo>
                    <a:pt x="499106" y="570171"/>
                  </a:lnTo>
                  <a:lnTo>
                    <a:pt x="492124" y="560508"/>
                  </a:lnTo>
                  <a:lnTo>
                    <a:pt x="489112" y="551562"/>
                  </a:lnTo>
                  <a:lnTo>
                    <a:pt x="487327" y="548990"/>
                  </a:lnTo>
                  <a:lnTo>
                    <a:pt x="480180" y="549866"/>
                  </a:lnTo>
                  <a:lnTo>
                    <a:pt x="477789" y="548670"/>
                  </a:lnTo>
                  <a:lnTo>
                    <a:pt x="476382" y="545758"/>
                  </a:lnTo>
                  <a:lnTo>
                    <a:pt x="475518" y="542505"/>
                  </a:lnTo>
                  <a:lnTo>
                    <a:pt x="478909" y="538392"/>
                  </a:lnTo>
                  <a:lnTo>
                    <a:pt x="478434" y="534807"/>
                  </a:lnTo>
                  <a:lnTo>
                    <a:pt x="474919" y="530044"/>
                  </a:lnTo>
                  <a:lnTo>
                    <a:pt x="469408" y="524104"/>
                  </a:lnTo>
                  <a:lnTo>
                    <a:pt x="466711" y="522922"/>
                  </a:lnTo>
                  <a:lnTo>
                    <a:pt x="458284" y="524811"/>
                  </a:lnTo>
                  <a:lnTo>
                    <a:pt x="453342" y="523974"/>
                  </a:lnTo>
                  <a:lnTo>
                    <a:pt x="443698" y="517382"/>
                  </a:lnTo>
                  <a:lnTo>
                    <a:pt x="440909" y="517220"/>
                  </a:lnTo>
                  <a:lnTo>
                    <a:pt x="436454" y="519263"/>
                  </a:lnTo>
                  <a:lnTo>
                    <a:pt x="432067" y="518935"/>
                  </a:lnTo>
                  <a:lnTo>
                    <a:pt x="427786" y="516744"/>
                  </a:lnTo>
                  <a:lnTo>
                    <a:pt x="421059" y="510503"/>
                  </a:lnTo>
                  <a:lnTo>
                    <a:pt x="411710" y="505294"/>
                  </a:lnTo>
                  <a:lnTo>
                    <a:pt x="409504" y="505300"/>
                  </a:lnTo>
                  <a:lnTo>
                    <a:pt x="402168" y="507846"/>
                  </a:lnTo>
                  <a:lnTo>
                    <a:pt x="389147" y="508891"/>
                  </a:lnTo>
                  <a:lnTo>
                    <a:pt x="382353" y="508908"/>
                  </a:lnTo>
                  <a:lnTo>
                    <a:pt x="364441" y="509626"/>
                  </a:lnTo>
                  <a:lnTo>
                    <a:pt x="358232" y="511162"/>
                  </a:lnTo>
                  <a:lnTo>
                    <a:pt x="351566" y="513714"/>
                  </a:lnTo>
                  <a:lnTo>
                    <a:pt x="341529" y="518986"/>
                  </a:lnTo>
                  <a:lnTo>
                    <a:pt x="331659" y="522064"/>
                  </a:lnTo>
                  <a:lnTo>
                    <a:pt x="321108" y="525146"/>
                  </a:lnTo>
                  <a:lnTo>
                    <a:pt x="305845" y="526203"/>
                  </a:lnTo>
                  <a:lnTo>
                    <a:pt x="297779" y="526053"/>
                  </a:lnTo>
                  <a:lnTo>
                    <a:pt x="293890" y="526573"/>
                  </a:lnTo>
                  <a:lnTo>
                    <a:pt x="284480" y="529999"/>
                  </a:lnTo>
                  <a:lnTo>
                    <a:pt x="274399" y="535650"/>
                  </a:lnTo>
                  <a:lnTo>
                    <a:pt x="266547" y="540452"/>
                  </a:lnTo>
                  <a:lnTo>
                    <a:pt x="261077" y="542176"/>
                  </a:lnTo>
                  <a:lnTo>
                    <a:pt x="256703" y="543214"/>
                  </a:lnTo>
                  <a:lnTo>
                    <a:pt x="253034" y="545621"/>
                  </a:lnTo>
                  <a:lnTo>
                    <a:pt x="246790" y="554051"/>
                  </a:lnTo>
                  <a:lnTo>
                    <a:pt x="238923" y="566487"/>
                  </a:lnTo>
                  <a:lnTo>
                    <a:pt x="232954" y="569964"/>
                  </a:lnTo>
                  <a:lnTo>
                    <a:pt x="225179" y="569810"/>
                  </a:lnTo>
                  <a:lnTo>
                    <a:pt x="219629" y="569650"/>
                  </a:lnTo>
                  <a:lnTo>
                    <a:pt x="210219" y="571406"/>
                  </a:lnTo>
                  <a:lnTo>
                    <a:pt x="206155" y="573670"/>
                  </a:lnTo>
                  <a:lnTo>
                    <a:pt x="199419" y="568834"/>
                  </a:lnTo>
                  <a:lnTo>
                    <a:pt x="196438" y="567804"/>
                  </a:lnTo>
                  <a:lnTo>
                    <a:pt x="188973" y="567995"/>
                  </a:lnTo>
                  <a:lnTo>
                    <a:pt x="173013" y="570112"/>
                  </a:lnTo>
                  <a:lnTo>
                    <a:pt x="163489" y="572041"/>
                  </a:lnTo>
                  <a:lnTo>
                    <a:pt x="158829" y="571534"/>
                  </a:lnTo>
                  <a:lnTo>
                    <a:pt x="152010" y="572069"/>
                  </a:lnTo>
                  <a:lnTo>
                    <a:pt x="147962" y="574855"/>
                  </a:lnTo>
                  <a:lnTo>
                    <a:pt x="142044" y="584609"/>
                  </a:lnTo>
                  <a:lnTo>
                    <a:pt x="138550" y="586188"/>
                  </a:lnTo>
                  <a:lnTo>
                    <a:pt x="128829" y="584643"/>
                  </a:lnTo>
                  <a:lnTo>
                    <a:pt x="127218" y="585344"/>
                  </a:lnTo>
                  <a:lnTo>
                    <a:pt x="121422" y="594093"/>
                  </a:lnTo>
                  <a:lnTo>
                    <a:pt x="116709" y="598663"/>
                  </a:lnTo>
                  <a:lnTo>
                    <a:pt x="107371" y="602028"/>
                  </a:lnTo>
                  <a:lnTo>
                    <a:pt x="101424" y="603099"/>
                  </a:lnTo>
                  <a:lnTo>
                    <a:pt x="86036" y="602081"/>
                  </a:lnTo>
                  <a:lnTo>
                    <a:pt x="79563" y="601393"/>
                  </a:lnTo>
                  <a:lnTo>
                    <a:pt x="72577" y="598950"/>
                  </a:lnTo>
                  <a:lnTo>
                    <a:pt x="66149" y="594406"/>
                  </a:lnTo>
                  <a:lnTo>
                    <a:pt x="58245" y="586039"/>
                  </a:lnTo>
                  <a:lnTo>
                    <a:pt x="50733" y="581702"/>
                  </a:lnTo>
                  <a:lnTo>
                    <a:pt x="46931" y="581189"/>
                  </a:lnTo>
                  <a:lnTo>
                    <a:pt x="45398" y="580322"/>
                  </a:lnTo>
                  <a:lnTo>
                    <a:pt x="43467" y="565242"/>
                  </a:lnTo>
                  <a:lnTo>
                    <a:pt x="44018" y="562132"/>
                  </a:lnTo>
                  <a:lnTo>
                    <a:pt x="48982" y="563501"/>
                  </a:lnTo>
                  <a:lnTo>
                    <a:pt x="53557" y="562453"/>
                  </a:lnTo>
                  <a:lnTo>
                    <a:pt x="56931" y="557272"/>
                  </a:lnTo>
                  <a:lnTo>
                    <a:pt x="58932" y="551591"/>
                  </a:lnTo>
                  <a:lnTo>
                    <a:pt x="61643" y="535147"/>
                  </a:lnTo>
                  <a:lnTo>
                    <a:pt x="61201" y="520519"/>
                  </a:lnTo>
                  <a:lnTo>
                    <a:pt x="59615" y="513072"/>
                  </a:lnTo>
                  <a:lnTo>
                    <a:pt x="56996" y="505988"/>
                  </a:lnTo>
                  <a:lnTo>
                    <a:pt x="45654" y="483362"/>
                  </a:lnTo>
                  <a:lnTo>
                    <a:pt x="43541" y="475860"/>
                  </a:lnTo>
                  <a:lnTo>
                    <a:pt x="42082" y="466056"/>
                  </a:lnTo>
                  <a:lnTo>
                    <a:pt x="42358" y="454467"/>
                  </a:lnTo>
                  <a:lnTo>
                    <a:pt x="40740" y="446390"/>
                  </a:lnTo>
                  <a:lnTo>
                    <a:pt x="35999" y="433917"/>
                  </a:lnTo>
                  <a:lnTo>
                    <a:pt x="29267" y="422975"/>
                  </a:lnTo>
                  <a:lnTo>
                    <a:pt x="23146" y="414515"/>
                  </a:lnTo>
                  <a:lnTo>
                    <a:pt x="20975" y="411592"/>
                  </a:lnTo>
                  <a:lnTo>
                    <a:pt x="22275" y="401206"/>
                  </a:lnTo>
                  <a:lnTo>
                    <a:pt x="20086" y="395065"/>
                  </a:lnTo>
                  <a:lnTo>
                    <a:pt x="12645" y="382348"/>
                  </a:lnTo>
                  <a:lnTo>
                    <a:pt x="2775" y="370787"/>
                  </a:lnTo>
                  <a:lnTo>
                    <a:pt x="0" y="364182"/>
                  </a:lnTo>
                  <a:lnTo>
                    <a:pt x="1274" y="361545"/>
                  </a:lnTo>
                  <a:lnTo>
                    <a:pt x="3183" y="363655"/>
                  </a:lnTo>
                  <a:lnTo>
                    <a:pt x="4726" y="368671"/>
                  </a:lnTo>
                  <a:lnTo>
                    <a:pt x="6579" y="370521"/>
                  </a:lnTo>
                  <a:lnTo>
                    <a:pt x="8978" y="374491"/>
                  </a:lnTo>
                  <a:lnTo>
                    <a:pt x="12292" y="376610"/>
                  </a:lnTo>
                  <a:lnTo>
                    <a:pt x="15892" y="376876"/>
                  </a:lnTo>
                  <a:lnTo>
                    <a:pt x="12369" y="363918"/>
                  </a:lnTo>
                  <a:lnTo>
                    <a:pt x="7932" y="359437"/>
                  </a:lnTo>
                  <a:lnTo>
                    <a:pt x="5638" y="355751"/>
                  </a:lnTo>
                  <a:lnTo>
                    <a:pt x="6455" y="352333"/>
                  </a:lnTo>
                  <a:lnTo>
                    <a:pt x="14049" y="361808"/>
                  </a:lnTo>
                  <a:lnTo>
                    <a:pt x="19080" y="372902"/>
                  </a:lnTo>
                  <a:lnTo>
                    <a:pt x="23919" y="373648"/>
                  </a:lnTo>
                  <a:lnTo>
                    <a:pt x="22911" y="367350"/>
                  </a:lnTo>
                  <a:lnTo>
                    <a:pt x="25854" y="366917"/>
                  </a:lnTo>
                  <a:lnTo>
                    <a:pt x="25892" y="360523"/>
                  </a:lnTo>
                  <a:lnTo>
                    <a:pt x="23021" y="355108"/>
                  </a:lnTo>
                  <a:lnTo>
                    <a:pt x="12564" y="339716"/>
                  </a:lnTo>
                  <a:lnTo>
                    <a:pt x="8969" y="331967"/>
                  </a:lnTo>
                  <a:lnTo>
                    <a:pt x="7765" y="325493"/>
                  </a:lnTo>
                  <a:lnTo>
                    <a:pt x="7374" y="317300"/>
                  </a:lnTo>
                  <a:lnTo>
                    <a:pt x="10986" y="310689"/>
                  </a:lnTo>
                  <a:lnTo>
                    <a:pt x="14268" y="304877"/>
                  </a:lnTo>
                  <a:lnTo>
                    <a:pt x="16403" y="297513"/>
                  </a:lnTo>
                  <a:lnTo>
                    <a:pt x="15560" y="286118"/>
                  </a:lnTo>
                  <a:lnTo>
                    <a:pt x="12975" y="279118"/>
                  </a:lnTo>
                  <a:lnTo>
                    <a:pt x="13321" y="275075"/>
                  </a:lnTo>
                  <a:lnTo>
                    <a:pt x="17764" y="267462"/>
                  </a:lnTo>
                  <a:lnTo>
                    <a:pt x="18875" y="263897"/>
                  </a:lnTo>
                  <a:lnTo>
                    <a:pt x="19530" y="262192"/>
                  </a:lnTo>
                  <a:lnTo>
                    <a:pt x="22282" y="269313"/>
                  </a:lnTo>
                  <a:lnTo>
                    <a:pt x="22390" y="273967"/>
                  </a:lnTo>
                  <a:lnTo>
                    <a:pt x="23462" y="275985"/>
                  </a:lnTo>
                  <a:lnTo>
                    <a:pt x="27008" y="276287"/>
                  </a:lnTo>
                  <a:lnTo>
                    <a:pt x="28747" y="275039"/>
                  </a:lnTo>
                  <a:lnTo>
                    <a:pt x="30644" y="268828"/>
                  </a:lnTo>
                  <a:lnTo>
                    <a:pt x="32071" y="263557"/>
                  </a:lnTo>
                  <a:lnTo>
                    <a:pt x="39830" y="258434"/>
                  </a:lnTo>
                  <a:lnTo>
                    <a:pt x="52220" y="251611"/>
                  </a:lnTo>
                  <a:lnTo>
                    <a:pt x="57142" y="248053"/>
                  </a:lnTo>
                  <a:lnTo>
                    <a:pt x="63997" y="241723"/>
                  </a:lnTo>
                  <a:lnTo>
                    <a:pt x="69941" y="236637"/>
                  </a:lnTo>
                  <a:lnTo>
                    <a:pt x="76355" y="233090"/>
                  </a:lnTo>
                  <a:lnTo>
                    <a:pt x="84380" y="231845"/>
                  </a:lnTo>
                  <a:lnTo>
                    <a:pt x="91458" y="231675"/>
                  </a:lnTo>
                  <a:lnTo>
                    <a:pt x="98567" y="231659"/>
                  </a:lnTo>
                  <a:lnTo>
                    <a:pt x="102940" y="231188"/>
                  </a:lnTo>
                  <a:lnTo>
                    <a:pt x="106512" y="229186"/>
                  </a:lnTo>
                  <a:lnTo>
                    <a:pt x="111325" y="224273"/>
                  </a:lnTo>
                  <a:lnTo>
                    <a:pt x="116339" y="222884"/>
                  </a:lnTo>
                  <a:lnTo>
                    <a:pt x="125770" y="222097"/>
                  </a:lnTo>
                  <a:lnTo>
                    <a:pt x="128606" y="220561"/>
                  </a:lnTo>
                  <a:lnTo>
                    <a:pt x="131557" y="214594"/>
                  </a:lnTo>
                  <a:lnTo>
                    <a:pt x="133163" y="213521"/>
                  </a:lnTo>
                  <a:lnTo>
                    <a:pt x="137681" y="213816"/>
                  </a:lnTo>
                  <a:lnTo>
                    <a:pt x="146587" y="216240"/>
                  </a:lnTo>
                  <a:lnTo>
                    <a:pt x="152936" y="215766"/>
                  </a:lnTo>
                  <a:lnTo>
                    <a:pt x="162197" y="212539"/>
                  </a:lnTo>
                  <a:lnTo>
                    <a:pt x="173197" y="207481"/>
                  </a:lnTo>
                  <a:lnTo>
                    <a:pt x="176847" y="205186"/>
                  </a:lnTo>
                  <a:lnTo>
                    <a:pt x="184116" y="198016"/>
                  </a:lnTo>
                  <a:lnTo>
                    <a:pt x="188454" y="191777"/>
                  </a:lnTo>
                  <a:lnTo>
                    <a:pt x="191395" y="185096"/>
                  </a:lnTo>
                  <a:lnTo>
                    <a:pt x="192738" y="181911"/>
                  </a:lnTo>
                  <a:lnTo>
                    <a:pt x="196900" y="177966"/>
                  </a:lnTo>
                  <a:lnTo>
                    <a:pt x="206731" y="170991"/>
                  </a:lnTo>
                  <a:lnTo>
                    <a:pt x="207532" y="169177"/>
                  </a:lnTo>
                  <a:lnTo>
                    <a:pt x="206849" y="164802"/>
                  </a:lnTo>
                  <a:lnTo>
                    <a:pt x="204391" y="156221"/>
                  </a:lnTo>
                  <a:lnTo>
                    <a:pt x="204227" y="150956"/>
                  </a:lnTo>
                  <a:lnTo>
                    <a:pt x="215027" y="139073"/>
                  </a:lnTo>
                  <a:lnTo>
                    <a:pt x="218959" y="131725"/>
                  </a:lnTo>
                  <a:lnTo>
                    <a:pt x="221908" y="133515"/>
                  </a:lnTo>
                  <a:lnTo>
                    <a:pt x="225375" y="138151"/>
                  </a:lnTo>
                  <a:lnTo>
                    <a:pt x="231662" y="152549"/>
                  </a:lnTo>
                  <a:lnTo>
                    <a:pt x="234313" y="155251"/>
                  </a:lnTo>
                  <a:lnTo>
                    <a:pt x="236107" y="149082"/>
                  </a:lnTo>
                  <a:lnTo>
                    <a:pt x="236333" y="144126"/>
                  </a:lnTo>
                  <a:lnTo>
                    <a:pt x="240751" y="146669"/>
                  </a:lnTo>
                  <a:lnTo>
                    <a:pt x="243522" y="147412"/>
                  </a:lnTo>
                  <a:lnTo>
                    <a:pt x="245444" y="140955"/>
                  </a:lnTo>
                  <a:lnTo>
                    <a:pt x="244840" y="139456"/>
                  </a:lnTo>
                  <a:lnTo>
                    <a:pt x="239117" y="136922"/>
                  </a:lnTo>
                  <a:lnTo>
                    <a:pt x="237342" y="134378"/>
                  </a:lnTo>
                  <a:lnTo>
                    <a:pt x="237415" y="128392"/>
                  </a:lnTo>
                  <a:lnTo>
                    <a:pt x="237858" y="127195"/>
                  </a:lnTo>
                  <a:lnTo>
                    <a:pt x="246966" y="127623"/>
                  </a:lnTo>
                  <a:lnTo>
                    <a:pt x="253686" y="130300"/>
                  </a:lnTo>
                  <a:lnTo>
                    <a:pt x="260199" y="129987"/>
                  </a:lnTo>
                  <a:lnTo>
                    <a:pt x="263592" y="129680"/>
                  </a:lnTo>
                  <a:lnTo>
                    <a:pt x="266527" y="130471"/>
                  </a:lnTo>
                  <a:lnTo>
                    <a:pt x="259421" y="125652"/>
                  </a:lnTo>
                  <a:lnTo>
                    <a:pt x="255051" y="124167"/>
                  </a:lnTo>
                  <a:lnTo>
                    <a:pt x="256349" y="118489"/>
                  </a:lnTo>
                  <a:lnTo>
                    <a:pt x="255637" y="115359"/>
                  </a:lnTo>
                  <a:lnTo>
                    <a:pt x="257008" y="109989"/>
                  </a:lnTo>
                  <a:lnTo>
                    <a:pt x="261293" y="106257"/>
                  </a:lnTo>
                  <a:lnTo>
                    <a:pt x="262969" y="105509"/>
                  </a:lnTo>
                  <a:lnTo>
                    <a:pt x="270402" y="109662"/>
                  </a:lnTo>
                  <a:lnTo>
                    <a:pt x="272458" y="109210"/>
                  </a:lnTo>
                  <a:lnTo>
                    <a:pt x="271316" y="104449"/>
                  </a:lnTo>
                  <a:lnTo>
                    <a:pt x="272432" y="99390"/>
                  </a:lnTo>
                  <a:lnTo>
                    <a:pt x="273918" y="95524"/>
                  </a:lnTo>
                  <a:lnTo>
                    <a:pt x="273508" y="90032"/>
                  </a:lnTo>
                  <a:lnTo>
                    <a:pt x="277148" y="88244"/>
                  </a:lnTo>
                  <a:lnTo>
                    <a:pt x="281214" y="87049"/>
                  </a:lnTo>
                  <a:lnTo>
                    <a:pt x="289474" y="87475"/>
                  </a:lnTo>
                  <a:lnTo>
                    <a:pt x="294850" y="76058"/>
                  </a:lnTo>
                  <a:lnTo>
                    <a:pt x="298616" y="72943"/>
                  </a:lnTo>
                  <a:lnTo>
                    <a:pt x="302168" y="74710"/>
                  </a:lnTo>
                  <a:lnTo>
                    <a:pt x="304882" y="79440"/>
                  </a:lnTo>
                  <a:lnTo>
                    <a:pt x="307568" y="73663"/>
                  </a:lnTo>
                  <a:lnTo>
                    <a:pt x="309816" y="71292"/>
                  </a:lnTo>
                  <a:lnTo>
                    <a:pt x="311819" y="66264"/>
                  </a:lnTo>
                  <a:lnTo>
                    <a:pt x="318883" y="72751"/>
                  </a:lnTo>
                  <a:lnTo>
                    <a:pt x="324095" y="73626"/>
                  </a:lnTo>
                  <a:lnTo>
                    <a:pt x="327065" y="75839"/>
                  </a:lnTo>
                  <a:lnTo>
                    <a:pt x="330425" y="81457"/>
                  </a:lnTo>
                  <a:lnTo>
                    <a:pt x="336847" y="87667"/>
                  </a:lnTo>
                  <a:lnTo>
                    <a:pt x="338088" y="95084"/>
                  </a:lnTo>
                  <a:lnTo>
                    <a:pt x="337351" y="101328"/>
                  </a:lnTo>
                  <a:lnTo>
                    <a:pt x="339184" y="103406"/>
                  </a:lnTo>
                  <a:lnTo>
                    <a:pt x="341785" y="100425"/>
                  </a:lnTo>
                  <a:lnTo>
                    <a:pt x="346470" y="93284"/>
                  </a:lnTo>
                  <a:lnTo>
                    <a:pt x="348047" y="91944"/>
                  </a:lnTo>
                  <a:lnTo>
                    <a:pt x="359827" y="92809"/>
                  </a:lnTo>
                  <a:lnTo>
                    <a:pt x="364690" y="94431"/>
                  </a:lnTo>
                  <a:lnTo>
                    <a:pt x="371154" y="99616"/>
                  </a:lnTo>
                  <a:lnTo>
                    <a:pt x="374525" y="101096"/>
                  </a:lnTo>
                  <a:lnTo>
                    <a:pt x="376110" y="96040"/>
                  </a:lnTo>
                  <a:lnTo>
                    <a:pt x="379181" y="92915"/>
                  </a:lnTo>
                  <a:lnTo>
                    <a:pt x="379406" y="90391"/>
                  </a:lnTo>
                  <a:lnTo>
                    <a:pt x="376705" y="86985"/>
                  </a:lnTo>
                  <a:lnTo>
                    <a:pt x="370611" y="82848"/>
                  </a:lnTo>
                  <a:lnTo>
                    <a:pt x="369803" y="80925"/>
                  </a:lnTo>
                  <a:lnTo>
                    <a:pt x="369883" y="78408"/>
                  </a:lnTo>
                  <a:lnTo>
                    <a:pt x="371350" y="77368"/>
                  </a:lnTo>
                  <a:lnTo>
                    <a:pt x="377481" y="71734"/>
                  </a:lnTo>
                  <a:lnTo>
                    <a:pt x="377549" y="67005"/>
                  </a:lnTo>
                  <a:lnTo>
                    <a:pt x="379490" y="64785"/>
                  </a:lnTo>
                  <a:lnTo>
                    <a:pt x="384753" y="61822"/>
                  </a:lnTo>
                  <a:lnTo>
                    <a:pt x="387471" y="59307"/>
                  </a:lnTo>
                  <a:lnTo>
                    <a:pt x="389003" y="56502"/>
                  </a:lnTo>
                  <a:lnTo>
                    <a:pt x="388057" y="54588"/>
                  </a:lnTo>
                  <a:lnTo>
                    <a:pt x="388078" y="51494"/>
                  </a:lnTo>
                  <a:lnTo>
                    <a:pt x="393282" y="42505"/>
                  </a:lnTo>
                  <a:lnTo>
                    <a:pt x="394502" y="41914"/>
                  </a:lnTo>
                  <a:lnTo>
                    <a:pt x="397727" y="41612"/>
                  </a:lnTo>
                  <a:lnTo>
                    <a:pt x="401769" y="41309"/>
                  </a:lnTo>
                  <a:lnTo>
                    <a:pt x="404289" y="39540"/>
                  </a:lnTo>
                  <a:lnTo>
                    <a:pt x="402203" y="35283"/>
                  </a:lnTo>
                  <a:lnTo>
                    <a:pt x="406028" y="31163"/>
                  </a:lnTo>
                  <a:lnTo>
                    <a:pt x="409518" y="30422"/>
                  </a:lnTo>
                  <a:lnTo>
                    <a:pt x="417572" y="34221"/>
                  </a:lnTo>
                  <a:lnTo>
                    <a:pt x="423835" y="33473"/>
                  </a:lnTo>
                  <a:lnTo>
                    <a:pt x="436936" y="32564"/>
                  </a:lnTo>
                  <a:lnTo>
                    <a:pt x="442136" y="31231"/>
                  </a:lnTo>
                  <a:lnTo>
                    <a:pt x="444497" y="29464"/>
                  </a:lnTo>
                  <a:lnTo>
                    <a:pt x="444904" y="28876"/>
                  </a:lnTo>
                  <a:lnTo>
                    <a:pt x="444123" y="26825"/>
                  </a:lnTo>
                  <a:lnTo>
                    <a:pt x="442087" y="19206"/>
                  </a:lnTo>
                  <a:lnTo>
                    <a:pt x="439567" y="16282"/>
                  </a:lnTo>
                  <a:lnTo>
                    <a:pt x="434788" y="13511"/>
                  </a:lnTo>
                  <a:lnTo>
                    <a:pt x="430988" y="14398"/>
                  </a:lnTo>
                  <a:lnTo>
                    <a:pt x="428509" y="12939"/>
                  </a:lnTo>
                  <a:lnTo>
                    <a:pt x="428871" y="10744"/>
                  </a:lnTo>
                  <a:lnTo>
                    <a:pt x="432594" y="9273"/>
                  </a:lnTo>
                  <a:lnTo>
                    <a:pt x="436614" y="8825"/>
                  </a:lnTo>
                  <a:lnTo>
                    <a:pt x="442880" y="14225"/>
                  </a:lnTo>
                  <a:lnTo>
                    <a:pt x="445466" y="15244"/>
                  </a:lnTo>
                  <a:lnTo>
                    <a:pt x="448918" y="14212"/>
                  </a:lnTo>
                  <a:lnTo>
                    <a:pt x="452616" y="17425"/>
                  </a:lnTo>
                  <a:lnTo>
                    <a:pt x="459485" y="22245"/>
                  </a:lnTo>
                  <a:lnTo>
                    <a:pt x="463138" y="23849"/>
                  </a:lnTo>
                  <a:lnTo>
                    <a:pt x="476306" y="26900"/>
                  </a:lnTo>
                  <a:lnTo>
                    <a:pt x="482308" y="27767"/>
                  </a:lnTo>
                  <a:lnTo>
                    <a:pt x="486507" y="26291"/>
                  </a:lnTo>
                  <a:lnTo>
                    <a:pt x="490283" y="26430"/>
                  </a:lnTo>
                  <a:lnTo>
                    <a:pt x="494296" y="32730"/>
                  </a:lnTo>
                  <a:lnTo>
                    <a:pt x="498551" y="33896"/>
                  </a:lnTo>
                  <a:lnTo>
                    <a:pt x="499978" y="33599"/>
                  </a:lnTo>
                  <a:lnTo>
                    <a:pt x="505682" y="29036"/>
                  </a:lnTo>
                  <a:lnTo>
                    <a:pt x="510296" y="29320"/>
                  </a:lnTo>
                  <a:lnTo>
                    <a:pt x="516919" y="33268"/>
                  </a:lnTo>
                  <a:lnTo>
                    <a:pt x="520275" y="38255"/>
                  </a:lnTo>
                  <a:lnTo>
                    <a:pt x="524955" y="36776"/>
                  </a:lnTo>
                  <a:lnTo>
                    <a:pt x="526191" y="28551"/>
                  </a:lnTo>
                  <a:lnTo>
                    <a:pt x="528021" y="27666"/>
                  </a:lnTo>
                  <a:lnTo>
                    <a:pt x="532651" y="32499"/>
                  </a:lnTo>
                  <a:lnTo>
                    <a:pt x="536068" y="33520"/>
                  </a:lnTo>
                  <a:lnTo>
                    <a:pt x="537616" y="35132"/>
                  </a:lnTo>
                  <a:lnTo>
                    <a:pt x="533193" y="39403"/>
                  </a:lnTo>
                  <a:lnTo>
                    <a:pt x="531907" y="43817"/>
                  </a:lnTo>
                  <a:lnTo>
                    <a:pt x="530123" y="46028"/>
                  </a:lnTo>
                  <a:lnTo>
                    <a:pt x="530018" y="50591"/>
                  </a:lnTo>
                  <a:lnTo>
                    <a:pt x="528802" y="53246"/>
                  </a:lnTo>
                  <a:lnTo>
                    <a:pt x="523594" y="53405"/>
                  </a:lnTo>
                  <a:lnTo>
                    <a:pt x="518412" y="55774"/>
                  </a:lnTo>
                  <a:lnTo>
                    <a:pt x="514401" y="59322"/>
                  </a:lnTo>
                  <a:lnTo>
                    <a:pt x="514354" y="65077"/>
                  </a:lnTo>
                  <a:lnTo>
                    <a:pt x="517416" y="68764"/>
                  </a:lnTo>
                  <a:lnTo>
                    <a:pt x="515523" y="76013"/>
                  </a:lnTo>
                  <a:lnTo>
                    <a:pt x="511651" y="82091"/>
                  </a:lnTo>
                  <a:lnTo>
                    <a:pt x="505977" y="87143"/>
                  </a:lnTo>
                  <a:lnTo>
                    <a:pt x="504407" y="92191"/>
                  </a:lnTo>
                  <a:lnTo>
                    <a:pt x="505052" y="93971"/>
                  </a:lnTo>
                  <a:lnTo>
                    <a:pt x="509810" y="98565"/>
                  </a:lnTo>
                  <a:lnTo>
                    <a:pt x="520346" y="105086"/>
                  </a:lnTo>
                  <a:lnTo>
                    <a:pt x="528566" y="112216"/>
                  </a:lnTo>
                  <a:lnTo>
                    <a:pt x="533723" y="118618"/>
                  </a:lnTo>
                  <a:lnTo>
                    <a:pt x="536221" y="119657"/>
                  </a:lnTo>
                  <a:lnTo>
                    <a:pt x="539764" y="118454"/>
                  </a:lnTo>
                  <a:lnTo>
                    <a:pt x="542445" y="118747"/>
                  </a:lnTo>
                  <a:lnTo>
                    <a:pt x="550388" y="122462"/>
                  </a:lnTo>
                  <a:lnTo>
                    <a:pt x="557922" y="127378"/>
                  </a:lnTo>
                  <a:lnTo>
                    <a:pt x="562323" y="132156"/>
                  </a:lnTo>
                  <a:lnTo>
                    <a:pt x="569222" y="137831"/>
                  </a:lnTo>
                  <a:lnTo>
                    <a:pt x="572619" y="139173"/>
                  </a:lnTo>
                  <a:lnTo>
                    <a:pt x="577115" y="139463"/>
                  </a:lnTo>
                  <a:lnTo>
                    <a:pt x="585073" y="141395"/>
                  </a:lnTo>
                  <a:lnTo>
                    <a:pt x="587613" y="143339"/>
                  </a:lnTo>
                  <a:lnTo>
                    <a:pt x="589819" y="149942"/>
                  </a:lnTo>
                  <a:lnTo>
                    <a:pt x="591516" y="151742"/>
                  </a:lnTo>
                  <a:lnTo>
                    <a:pt x="596662" y="155040"/>
                  </a:lnTo>
                  <a:lnTo>
                    <a:pt x="604379" y="159539"/>
                  </a:lnTo>
                  <a:lnTo>
                    <a:pt x="609838" y="161185"/>
                  </a:lnTo>
                  <a:lnTo>
                    <a:pt x="614114" y="160421"/>
                  </a:lnTo>
                  <a:lnTo>
                    <a:pt x="618325" y="158604"/>
                  </a:lnTo>
                  <a:lnTo>
                    <a:pt x="624446" y="156483"/>
                  </a:lnTo>
                  <a:lnTo>
                    <a:pt x="626552" y="154823"/>
                  </a:lnTo>
                  <a:lnTo>
                    <a:pt x="634032" y="140535"/>
                  </a:lnTo>
                  <a:lnTo>
                    <a:pt x="638126" y="128544"/>
                  </a:lnTo>
                  <a:lnTo>
                    <a:pt x="640105" y="114651"/>
                  </a:lnTo>
                  <a:lnTo>
                    <a:pt x="642725" y="107046"/>
                  </a:lnTo>
                  <a:lnTo>
                    <a:pt x="647095" y="99896"/>
                  </a:lnTo>
                  <a:lnTo>
                    <a:pt x="645766" y="95440"/>
                  </a:lnTo>
                  <a:lnTo>
                    <a:pt x="641609" y="88918"/>
                  </a:lnTo>
                  <a:lnTo>
                    <a:pt x="641833" y="85656"/>
                  </a:lnTo>
                  <a:lnTo>
                    <a:pt x="644235" y="78984"/>
                  </a:lnTo>
                  <a:lnTo>
                    <a:pt x="646128" y="73949"/>
                  </a:lnTo>
                  <a:lnTo>
                    <a:pt x="644466" y="70995"/>
                  </a:lnTo>
                  <a:lnTo>
                    <a:pt x="642605" y="66861"/>
                  </a:lnTo>
                  <a:lnTo>
                    <a:pt x="643505" y="59626"/>
                  </a:lnTo>
                  <a:lnTo>
                    <a:pt x="644558" y="49160"/>
                  </a:lnTo>
                  <a:lnTo>
                    <a:pt x="646836" y="46064"/>
                  </a:lnTo>
                  <a:lnTo>
                    <a:pt x="650171" y="44438"/>
                  </a:lnTo>
                  <a:lnTo>
                    <a:pt x="651781" y="41200"/>
                  </a:lnTo>
                  <a:lnTo>
                    <a:pt x="646356" y="35773"/>
                  </a:lnTo>
                  <a:lnTo>
                    <a:pt x="646692" y="33716"/>
                  </a:lnTo>
                  <a:lnTo>
                    <a:pt x="652550" y="23872"/>
                  </a:lnTo>
                  <a:lnTo>
                    <a:pt x="655707" y="14196"/>
                  </a:lnTo>
                  <a:lnTo>
                    <a:pt x="656446" y="5564"/>
                  </a:lnTo>
                  <a:lnTo>
                    <a:pt x="658386" y="3075"/>
                  </a:lnTo>
                  <a:lnTo>
                    <a:pt x="661227" y="0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448" name="Philippines"/>
            <p:cNvSpPr/>
            <p:nvPr/>
          </p:nvSpPr>
          <p:spPr>
            <a:xfrm>
              <a:off x="6964976" y="4311491"/>
              <a:ext cx="208617" cy="302155"/>
            </a:xfrm>
            <a:custGeom>
              <a:avLst/>
              <a:gdLst/>
              <a:ahLst/>
              <a:cxnLst/>
              <a:rect l="0" t="0" r="0" b="0"/>
              <a:pathLst>
                <a:path w="208617" h="302155">
                  <a:moveTo>
                    <a:pt x="73018" y="94707"/>
                  </a:moveTo>
                  <a:lnTo>
                    <a:pt x="71698" y="93672"/>
                  </a:lnTo>
                  <a:lnTo>
                    <a:pt x="64174" y="85981"/>
                  </a:lnTo>
                  <a:lnTo>
                    <a:pt x="59664" y="72770"/>
                  </a:lnTo>
                  <a:lnTo>
                    <a:pt x="60045" y="68305"/>
                  </a:lnTo>
                  <a:lnTo>
                    <a:pt x="60592" y="60853"/>
                  </a:lnTo>
                  <a:lnTo>
                    <a:pt x="57624" y="55937"/>
                  </a:lnTo>
                  <a:lnTo>
                    <a:pt x="59443" y="51900"/>
                  </a:lnTo>
                  <a:lnTo>
                    <a:pt x="69374" y="59343"/>
                  </a:lnTo>
                  <a:lnTo>
                    <a:pt x="71428" y="54861"/>
                  </a:lnTo>
                  <a:lnTo>
                    <a:pt x="71661" y="50528"/>
                  </a:lnTo>
                  <a:lnTo>
                    <a:pt x="70638" y="45895"/>
                  </a:lnTo>
                  <a:lnTo>
                    <a:pt x="70377" y="39758"/>
                  </a:lnTo>
                  <a:lnTo>
                    <a:pt x="71843" y="35109"/>
                  </a:lnTo>
                  <a:lnTo>
                    <a:pt x="72102" y="28054"/>
                  </a:lnTo>
                  <a:lnTo>
                    <a:pt x="72932" y="18880"/>
                  </a:lnTo>
                  <a:lnTo>
                    <a:pt x="73683" y="12100"/>
                  </a:lnTo>
                  <a:lnTo>
                    <a:pt x="77549" y="2884"/>
                  </a:lnTo>
                  <a:lnTo>
                    <a:pt x="79455" y="1520"/>
                  </a:lnTo>
                  <a:lnTo>
                    <a:pt x="82875" y="0"/>
                  </a:lnTo>
                  <a:lnTo>
                    <a:pt x="88200" y="593"/>
                  </a:lnTo>
                  <a:lnTo>
                    <a:pt x="100485" y="6155"/>
                  </a:lnTo>
                  <a:lnTo>
                    <a:pt x="106330" y="6595"/>
                  </a:lnTo>
                  <a:lnTo>
                    <a:pt x="108245" y="4326"/>
                  </a:lnTo>
                  <a:lnTo>
                    <a:pt x="111063" y="2506"/>
                  </a:lnTo>
                  <a:lnTo>
                    <a:pt x="113081" y="4013"/>
                  </a:lnTo>
                  <a:lnTo>
                    <a:pt x="113265" y="8240"/>
                  </a:lnTo>
                  <a:lnTo>
                    <a:pt x="110572" y="12921"/>
                  </a:lnTo>
                  <a:lnTo>
                    <a:pt x="110113" y="18044"/>
                  </a:lnTo>
                  <a:lnTo>
                    <a:pt x="111531" y="26464"/>
                  </a:lnTo>
                  <a:lnTo>
                    <a:pt x="117022" y="30656"/>
                  </a:lnTo>
                  <a:lnTo>
                    <a:pt x="118871" y="34103"/>
                  </a:lnTo>
                  <a:lnTo>
                    <a:pt x="114533" y="47592"/>
                  </a:lnTo>
                  <a:lnTo>
                    <a:pt x="111388" y="52532"/>
                  </a:lnTo>
                  <a:lnTo>
                    <a:pt x="102918" y="58969"/>
                  </a:lnTo>
                  <a:lnTo>
                    <a:pt x="97285" y="62263"/>
                  </a:lnTo>
                  <a:lnTo>
                    <a:pt x="96456" y="63308"/>
                  </a:lnTo>
                  <a:lnTo>
                    <a:pt x="96486" y="66139"/>
                  </a:lnTo>
                  <a:lnTo>
                    <a:pt x="95687" y="72095"/>
                  </a:lnTo>
                  <a:lnTo>
                    <a:pt x="92845" y="76562"/>
                  </a:lnTo>
                  <a:lnTo>
                    <a:pt x="94133" y="78788"/>
                  </a:lnTo>
                  <a:lnTo>
                    <a:pt x="97687" y="86499"/>
                  </a:lnTo>
                  <a:lnTo>
                    <a:pt x="101181" y="98049"/>
                  </a:lnTo>
                  <a:lnTo>
                    <a:pt x="103824" y="104551"/>
                  </a:lnTo>
                  <a:lnTo>
                    <a:pt x="104764" y="104845"/>
                  </a:lnTo>
                  <a:lnTo>
                    <a:pt x="109345" y="108233"/>
                  </a:lnTo>
                  <a:lnTo>
                    <a:pt x="112350" y="108965"/>
                  </a:lnTo>
                  <a:lnTo>
                    <a:pt x="113989" y="105563"/>
                  </a:lnTo>
                  <a:lnTo>
                    <a:pt x="118913" y="99933"/>
                  </a:lnTo>
                  <a:lnTo>
                    <a:pt x="120922" y="99633"/>
                  </a:lnTo>
                  <a:lnTo>
                    <a:pt x="125168" y="100807"/>
                  </a:lnTo>
                  <a:lnTo>
                    <a:pt x="127460" y="103020"/>
                  </a:lnTo>
                  <a:lnTo>
                    <a:pt x="129268" y="109666"/>
                  </a:lnTo>
                  <a:lnTo>
                    <a:pt x="132173" y="113350"/>
                  </a:lnTo>
                  <a:lnTo>
                    <a:pt x="135484" y="114228"/>
                  </a:lnTo>
                  <a:lnTo>
                    <a:pt x="140616" y="108164"/>
                  </a:lnTo>
                  <a:lnTo>
                    <a:pt x="146919" y="110956"/>
                  </a:lnTo>
                  <a:lnTo>
                    <a:pt x="148349" y="111248"/>
                  </a:lnTo>
                  <a:lnTo>
                    <a:pt x="149139" y="112575"/>
                  </a:lnTo>
                  <a:lnTo>
                    <a:pt x="147432" y="114202"/>
                  </a:lnTo>
                  <a:lnTo>
                    <a:pt x="143598" y="115833"/>
                  </a:lnTo>
                  <a:lnTo>
                    <a:pt x="141483" y="118050"/>
                  </a:lnTo>
                  <a:lnTo>
                    <a:pt x="150989" y="130843"/>
                  </a:lnTo>
                  <a:lnTo>
                    <a:pt x="147787" y="132762"/>
                  </a:lnTo>
                  <a:lnTo>
                    <a:pt x="142015" y="130715"/>
                  </a:lnTo>
                  <a:lnTo>
                    <a:pt x="137904" y="129695"/>
                  </a:lnTo>
                  <a:lnTo>
                    <a:pt x="136955" y="124692"/>
                  </a:lnTo>
                  <a:lnTo>
                    <a:pt x="134624" y="121456"/>
                  </a:lnTo>
                  <a:lnTo>
                    <a:pt x="128543" y="115867"/>
                  </a:lnTo>
                  <a:lnTo>
                    <a:pt x="120898" y="109832"/>
                  </a:lnTo>
                  <a:lnTo>
                    <a:pt x="118279" y="109838"/>
                  </a:lnTo>
                  <a:lnTo>
                    <a:pt x="117285" y="112203"/>
                  </a:lnTo>
                  <a:lnTo>
                    <a:pt x="121047" y="120306"/>
                  </a:lnTo>
                  <a:lnTo>
                    <a:pt x="118837" y="123259"/>
                  </a:lnTo>
                  <a:lnTo>
                    <a:pt x="111463" y="115167"/>
                  </a:lnTo>
                  <a:lnTo>
                    <a:pt x="101481" y="109432"/>
                  </a:lnTo>
                  <a:lnTo>
                    <a:pt x="98349" y="109587"/>
                  </a:lnTo>
                  <a:lnTo>
                    <a:pt x="94864" y="111071"/>
                  </a:lnTo>
                  <a:lnTo>
                    <a:pt x="93014" y="113732"/>
                  </a:lnTo>
                  <a:lnTo>
                    <a:pt x="91601" y="114473"/>
                  </a:lnTo>
                  <a:lnTo>
                    <a:pt x="87590" y="115072"/>
                  </a:lnTo>
                  <a:lnTo>
                    <a:pt x="84321" y="112718"/>
                  </a:lnTo>
                  <a:lnTo>
                    <a:pt x="78319" y="108893"/>
                  </a:lnTo>
                  <a:lnTo>
                    <a:pt x="76336" y="104464"/>
                  </a:lnTo>
                  <a:lnTo>
                    <a:pt x="82834" y="98089"/>
                  </a:lnTo>
                  <a:lnTo>
                    <a:pt x="86111" y="100302"/>
                  </a:lnTo>
                  <a:lnTo>
                    <a:pt x="89748" y="101181"/>
                  </a:lnTo>
                  <a:lnTo>
                    <a:pt x="93820" y="99101"/>
                  </a:lnTo>
                  <a:lnTo>
                    <a:pt x="92281" y="97329"/>
                  </a:lnTo>
                  <a:lnTo>
                    <a:pt x="85046" y="94235"/>
                  </a:lnTo>
                  <a:lnTo>
                    <a:pt x="80754" y="90096"/>
                  </a:lnTo>
                  <a:lnTo>
                    <a:pt x="75451" y="88329"/>
                  </a:lnTo>
                  <a:lnTo>
                    <a:pt x="73018" y="94707"/>
                  </a:lnTo>
                  <a:close/>
                </a:path>
                <a:path w="208617" h="302155">
                  <a:moveTo>
                    <a:pt x="201228" y="276740"/>
                  </a:moveTo>
                  <a:lnTo>
                    <a:pt x="199184" y="275735"/>
                  </a:lnTo>
                  <a:lnTo>
                    <a:pt x="198195" y="271261"/>
                  </a:lnTo>
                  <a:lnTo>
                    <a:pt x="194516" y="263613"/>
                  </a:lnTo>
                  <a:lnTo>
                    <a:pt x="191510" y="262463"/>
                  </a:lnTo>
                  <a:lnTo>
                    <a:pt x="187643" y="268684"/>
                  </a:lnTo>
                  <a:lnTo>
                    <a:pt x="183969" y="277067"/>
                  </a:lnTo>
                  <a:lnTo>
                    <a:pt x="186472" y="280958"/>
                  </a:lnTo>
                  <a:lnTo>
                    <a:pt x="188157" y="284993"/>
                  </a:lnTo>
                  <a:lnTo>
                    <a:pt x="189666" y="291911"/>
                  </a:lnTo>
                  <a:lnTo>
                    <a:pt x="188054" y="296959"/>
                  </a:lnTo>
                  <a:lnTo>
                    <a:pt x="184169" y="302155"/>
                  </a:lnTo>
                  <a:lnTo>
                    <a:pt x="181072" y="299568"/>
                  </a:lnTo>
                  <a:lnTo>
                    <a:pt x="179286" y="296835"/>
                  </a:lnTo>
                  <a:lnTo>
                    <a:pt x="181331" y="292650"/>
                  </a:lnTo>
                  <a:lnTo>
                    <a:pt x="180563" y="289337"/>
                  </a:lnTo>
                  <a:lnTo>
                    <a:pt x="176869" y="288624"/>
                  </a:lnTo>
                  <a:lnTo>
                    <a:pt x="173196" y="295407"/>
                  </a:lnTo>
                  <a:lnTo>
                    <a:pt x="171443" y="294834"/>
                  </a:lnTo>
                  <a:lnTo>
                    <a:pt x="160132" y="288516"/>
                  </a:lnTo>
                  <a:lnTo>
                    <a:pt x="154477" y="282903"/>
                  </a:lnTo>
                  <a:lnTo>
                    <a:pt x="152382" y="277713"/>
                  </a:lnTo>
                  <a:lnTo>
                    <a:pt x="152011" y="271217"/>
                  </a:lnTo>
                  <a:lnTo>
                    <a:pt x="156736" y="261961"/>
                  </a:lnTo>
                  <a:lnTo>
                    <a:pt x="155635" y="257047"/>
                  </a:lnTo>
                  <a:lnTo>
                    <a:pt x="150907" y="252863"/>
                  </a:lnTo>
                  <a:lnTo>
                    <a:pt x="143003" y="249842"/>
                  </a:lnTo>
                  <a:lnTo>
                    <a:pt x="140040" y="250282"/>
                  </a:lnTo>
                  <a:lnTo>
                    <a:pt x="139419" y="252021"/>
                  </a:lnTo>
                  <a:lnTo>
                    <a:pt x="138104" y="254338"/>
                  </a:lnTo>
                  <a:lnTo>
                    <a:pt x="133029" y="256952"/>
                  </a:lnTo>
                  <a:lnTo>
                    <a:pt x="126314" y="257545"/>
                  </a:lnTo>
                  <a:lnTo>
                    <a:pt x="126041" y="252483"/>
                  </a:lnTo>
                  <a:lnTo>
                    <a:pt x="124275" y="250028"/>
                  </a:lnTo>
                  <a:lnTo>
                    <a:pt x="120215" y="252062"/>
                  </a:lnTo>
                  <a:lnTo>
                    <a:pt x="115097" y="261907"/>
                  </a:lnTo>
                  <a:lnTo>
                    <a:pt x="109761" y="270732"/>
                  </a:lnTo>
                  <a:lnTo>
                    <a:pt x="107544" y="269870"/>
                  </a:lnTo>
                  <a:lnTo>
                    <a:pt x="106332" y="268573"/>
                  </a:lnTo>
                  <a:lnTo>
                    <a:pt x="105984" y="266551"/>
                  </a:lnTo>
                  <a:lnTo>
                    <a:pt x="106534" y="263370"/>
                  </a:lnTo>
                  <a:lnTo>
                    <a:pt x="110181" y="255700"/>
                  </a:lnTo>
                  <a:lnTo>
                    <a:pt x="112058" y="250199"/>
                  </a:lnTo>
                  <a:lnTo>
                    <a:pt x="114721" y="247299"/>
                  </a:lnTo>
                  <a:lnTo>
                    <a:pt x="118610" y="245408"/>
                  </a:lnTo>
                  <a:lnTo>
                    <a:pt x="124341" y="244962"/>
                  </a:lnTo>
                  <a:lnTo>
                    <a:pt x="126560" y="243653"/>
                  </a:lnTo>
                  <a:lnTo>
                    <a:pt x="127918" y="238870"/>
                  </a:lnTo>
                  <a:lnTo>
                    <a:pt x="130000" y="237272"/>
                  </a:lnTo>
                  <a:lnTo>
                    <a:pt x="135575" y="234796"/>
                  </a:lnTo>
                  <a:lnTo>
                    <a:pt x="143474" y="233764"/>
                  </a:lnTo>
                  <a:lnTo>
                    <a:pt x="146432" y="237381"/>
                  </a:lnTo>
                  <a:lnTo>
                    <a:pt x="147467" y="244766"/>
                  </a:lnTo>
                  <a:lnTo>
                    <a:pt x="150686" y="243167"/>
                  </a:lnTo>
                  <a:lnTo>
                    <a:pt x="155616" y="242576"/>
                  </a:lnTo>
                  <a:lnTo>
                    <a:pt x="157721" y="240689"/>
                  </a:lnTo>
                  <a:lnTo>
                    <a:pt x="159823" y="234888"/>
                  </a:lnTo>
                  <a:lnTo>
                    <a:pt x="163462" y="232270"/>
                  </a:lnTo>
                  <a:lnTo>
                    <a:pt x="168326" y="234435"/>
                  </a:lnTo>
                  <a:lnTo>
                    <a:pt x="170208" y="235300"/>
                  </a:lnTo>
                  <a:lnTo>
                    <a:pt x="171812" y="224129"/>
                  </a:lnTo>
                  <a:lnTo>
                    <a:pt x="174756" y="223977"/>
                  </a:lnTo>
                  <a:lnTo>
                    <a:pt x="177436" y="228759"/>
                  </a:lnTo>
                  <a:lnTo>
                    <a:pt x="180633" y="223819"/>
                  </a:lnTo>
                  <a:lnTo>
                    <a:pt x="182715" y="222363"/>
                  </a:lnTo>
                  <a:lnTo>
                    <a:pt x="186698" y="223371"/>
                  </a:lnTo>
                  <a:lnTo>
                    <a:pt x="188044" y="221045"/>
                  </a:lnTo>
                  <a:lnTo>
                    <a:pt x="187559" y="213784"/>
                  </a:lnTo>
                  <a:lnTo>
                    <a:pt x="185817" y="207972"/>
                  </a:lnTo>
                  <a:lnTo>
                    <a:pt x="187301" y="204334"/>
                  </a:lnTo>
                  <a:lnTo>
                    <a:pt x="191493" y="209996"/>
                  </a:lnTo>
                  <a:lnTo>
                    <a:pt x="198717" y="218263"/>
                  </a:lnTo>
                  <a:lnTo>
                    <a:pt x="201044" y="223195"/>
                  </a:lnTo>
                  <a:lnTo>
                    <a:pt x="201891" y="226530"/>
                  </a:lnTo>
                  <a:lnTo>
                    <a:pt x="198474" y="234078"/>
                  </a:lnTo>
                  <a:lnTo>
                    <a:pt x="200884" y="236393"/>
                  </a:lnTo>
                  <a:lnTo>
                    <a:pt x="206342" y="235366"/>
                  </a:lnTo>
                  <a:lnTo>
                    <a:pt x="207119" y="239712"/>
                  </a:lnTo>
                  <a:lnTo>
                    <a:pt x="205950" y="244059"/>
                  </a:lnTo>
                  <a:lnTo>
                    <a:pt x="206525" y="251150"/>
                  </a:lnTo>
                  <a:lnTo>
                    <a:pt x="208617" y="255631"/>
                  </a:lnTo>
                  <a:lnTo>
                    <a:pt x="208603" y="260113"/>
                  </a:lnTo>
                  <a:lnTo>
                    <a:pt x="207467" y="264452"/>
                  </a:lnTo>
                  <a:lnTo>
                    <a:pt x="204600" y="270381"/>
                  </a:lnTo>
                  <a:lnTo>
                    <a:pt x="201228" y="276740"/>
                  </a:lnTo>
                  <a:close/>
                </a:path>
                <a:path w="208617" h="302155">
                  <a:moveTo>
                    <a:pt x="3223" y="234795"/>
                  </a:moveTo>
                  <a:lnTo>
                    <a:pt x="0" y="234367"/>
                  </a:lnTo>
                  <a:lnTo>
                    <a:pt x="2181" y="229432"/>
                  </a:lnTo>
                  <a:lnTo>
                    <a:pt x="5664" y="224637"/>
                  </a:lnTo>
                  <a:lnTo>
                    <a:pt x="9209" y="221146"/>
                  </a:lnTo>
                  <a:lnTo>
                    <a:pt x="15215" y="217502"/>
                  </a:lnTo>
                  <a:lnTo>
                    <a:pt x="21679" y="212403"/>
                  </a:lnTo>
                  <a:lnTo>
                    <a:pt x="31147" y="201183"/>
                  </a:lnTo>
                  <a:lnTo>
                    <a:pt x="32267" y="206855"/>
                  </a:lnTo>
                  <a:lnTo>
                    <a:pt x="31068" y="211219"/>
                  </a:lnTo>
                  <a:lnTo>
                    <a:pt x="28359" y="214277"/>
                  </a:lnTo>
                  <a:lnTo>
                    <a:pt x="25916" y="216171"/>
                  </a:lnTo>
                  <a:lnTo>
                    <a:pt x="20680" y="218362"/>
                  </a:lnTo>
                  <a:lnTo>
                    <a:pt x="18941" y="219672"/>
                  </a:lnTo>
                  <a:lnTo>
                    <a:pt x="16458" y="226064"/>
                  </a:lnTo>
                  <a:lnTo>
                    <a:pt x="13139" y="228828"/>
                  </a:lnTo>
                  <a:lnTo>
                    <a:pt x="7137" y="230582"/>
                  </a:lnTo>
                  <a:lnTo>
                    <a:pt x="3223" y="234795"/>
                  </a:lnTo>
                  <a:close/>
                </a:path>
                <a:path w="208617" h="302155">
                  <a:moveTo>
                    <a:pt x="131193" y="221169"/>
                  </a:moveTo>
                  <a:lnTo>
                    <a:pt x="127289" y="217402"/>
                  </a:lnTo>
                  <a:lnTo>
                    <a:pt x="118872" y="211318"/>
                  </a:lnTo>
                  <a:lnTo>
                    <a:pt x="116785" y="207396"/>
                  </a:lnTo>
                  <a:lnTo>
                    <a:pt x="117785" y="203612"/>
                  </a:lnTo>
                  <a:lnTo>
                    <a:pt x="123531" y="201417"/>
                  </a:lnTo>
                  <a:lnTo>
                    <a:pt x="125757" y="198647"/>
                  </a:lnTo>
                  <a:lnTo>
                    <a:pt x="130709" y="179829"/>
                  </a:lnTo>
                  <a:lnTo>
                    <a:pt x="135164" y="177921"/>
                  </a:lnTo>
                  <a:lnTo>
                    <a:pt x="137905" y="178207"/>
                  </a:lnTo>
                  <a:lnTo>
                    <a:pt x="139062" y="179519"/>
                  </a:lnTo>
                  <a:lnTo>
                    <a:pt x="139552" y="182437"/>
                  </a:lnTo>
                  <a:lnTo>
                    <a:pt x="135766" y="191778"/>
                  </a:lnTo>
                  <a:lnTo>
                    <a:pt x="134867" y="194112"/>
                  </a:lnTo>
                  <a:lnTo>
                    <a:pt x="131658" y="208673"/>
                  </a:lnTo>
                  <a:lnTo>
                    <a:pt x="133335" y="211722"/>
                  </a:lnTo>
                  <a:lnTo>
                    <a:pt x="135511" y="216513"/>
                  </a:lnTo>
                  <a:lnTo>
                    <a:pt x="133348" y="220729"/>
                  </a:lnTo>
                  <a:lnTo>
                    <a:pt x="131193" y="221169"/>
                  </a:lnTo>
                  <a:close/>
                </a:path>
                <a:path w="208617" h="302155">
                  <a:moveTo>
                    <a:pt x="39191" y="198836"/>
                  </a:moveTo>
                  <a:lnTo>
                    <a:pt x="35470" y="198553"/>
                  </a:lnTo>
                  <a:lnTo>
                    <a:pt x="36754" y="195492"/>
                  </a:lnTo>
                  <a:lnTo>
                    <a:pt x="38814" y="194467"/>
                  </a:lnTo>
                  <a:lnTo>
                    <a:pt x="42003" y="190381"/>
                  </a:lnTo>
                  <a:lnTo>
                    <a:pt x="44687" y="184979"/>
                  </a:lnTo>
                  <a:lnTo>
                    <a:pt x="45524" y="178702"/>
                  </a:lnTo>
                  <a:lnTo>
                    <a:pt x="46918" y="173440"/>
                  </a:lnTo>
                  <a:lnTo>
                    <a:pt x="50232" y="171534"/>
                  </a:lnTo>
                  <a:lnTo>
                    <a:pt x="51651" y="173430"/>
                  </a:lnTo>
                  <a:lnTo>
                    <a:pt x="50022" y="176356"/>
                  </a:lnTo>
                  <a:lnTo>
                    <a:pt x="52828" y="182043"/>
                  </a:lnTo>
                  <a:lnTo>
                    <a:pt x="54981" y="187874"/>
                  </a:lnTo>
                  <a:lnTo>
                    <a:pt x="53880" y="189042"/>
                  </a:lnTo>
                  <a:lnTo>
                    <a:pt x="47144" y="192701"/>
                  </a:lnTo>
                  <a:lnTo>
                    <a:pt x="43010" y="196497"/>
                  </a:lnTo>
                  <a:lnTo>
                    <a:pt x="39191" y="198836"/>
                  </a:lnTo>
                  <a:close/>
                </a:path>
                <a:path w="208617" h="302155">
                  <a:moveTo>
                    <a:pt x="107079" y="188634"/>
                  </a:moveTo>
                  <a:lnTo>
                    <a:pt x="107307" y="184988"/>
                  </a:lnTo>
                  <a:lnTo>
                    <a:pt x="109185" y="171112"/>
                  </a:lnTo>
                  <a:lnTo>
                    <a:pt x="109801" y="158968"/>
                  </a:lnTo>
                  <a:lnTo>
                    <a:pt x="114698" y="163056"/>
                  </a:lnTo>
                  <a:lnTo>
                    <a:pt x="120554" y="165969"/>
                  </a:lnTo>
                  <a:lnTo>
                    <a:pt x="124274" y="166254"/>
                  </a:lnTo>
                  <a:lnTo>
                    <a:pt x="130703" y="164338"/>
                  </a:lnTo>
                  <a:lnTo>
                    <a:pt x="130984" y="168871"/>
                  </a:lnTo>
                  <a:lnTo>
                    <a:pt x="130182" y="172965"/>
                  </a:lnTo>
                  <a:lnTo>
                    <a:pt x="127743" y="175747"/>
                  </a:lnTo>
                  <a:lnTo>
                    <a:pt x="125880" y="177796"/>
                  </a:lnTo>
                  <a:lnTo>
                    <a:pt x="116652" y="184530"/>
                  </a:lnTo>
                  <a:lnTo>
                    <a:pt x="107079" y="188634"/>
                  </a:lnTo>
                  <a:close/>
                </a:path>
                <a:path w="208617" h="302155">
                  <a:moveTo>
                    <a:pt x="184932" y="173576"/>
                  </a:moveTo>
                  <a:lnTo>
                    <a:pt x="179220" y="170812"/>
                  </a:lnTo>
                  <a:lnTo>
                    <a:pt x="177411" y="168184"/>
                  </a:lnTo>
                  <a:lnTo>
                    <a:pt x="175009" y="166435"/>
                  </a:lnTo>
                  <a:lnTo>
                    <a:pt x="174352" y="165119"/>
                  </a:lnTo>
                  <a:lnTo>
                    <a:pt x="175759" y="161604"/>
                  </a:lnTo>
                  <a:lnTo>
                    <a:pt x="174832" y="157214"/>
                  </a:lnTo>
                  <a:lnTo>
                    <a:pt x="169249" y="153563"/>
                  </a:lnTo>
                  <a:lnTo>
                    <a:pt x="162532" y="148592"/>
                  </a:lnTo>
                  <a:lnTo>
                    <a:pt x="161034" y="143753"/>
                  </a:lnTo>
                  <a:lnTo>
                    <a:pt x="166235" y="142714"/>
                  </a:lnTo>
                  <a:lnTo>
                    <a:pt x="176562" y="141222"/>
                  </a:lnTo>
                  <a:lnTo>
                    <a:pt x="180328" y="142389"/>
                  </a:lnTo>
                  <a:lnTo>
                    <a:pt x="183202" y="146640"/>
                  </a:lnTo>
                  <a:lnTo>
                    <a:pt x="183909" y="155143"/>
                  </a:lnTo>
                  <a:lnTo>
                    <a:pt x="185160" y="163486"/>
                  </a:lnTo>
                  <a:lnTo>
                    <a:pt x="187766" y="171670"/>
                  </a:lnTo>
                  <a:lnTo>
                    <a:pt x="186632" y="172988"/>
                  </a:lnTo>
                  <a:lnTo>
                    <a:pt x="184932" y="173576"/>
                  </a:lnTo>
                  <a:close/>
                </a:path>
                <a:path w="208617" h="302155">
                  <a:moveTo>
                    <a:pt x="89501" y="148753"/>
                  </a:moveTo>
                  <a:lnTo>
                    <a:pt x="84914" y="144948"/>
                  </a:lnTo>
                  <a:lnTo>
                    <a:pt x="81370" y="140698"/>
                  </a:lnTo>
                  <a:lnTo>
                    <a:pt x="80856" y="138349"/>
                  </a:lnTo>
                  <a:lnTo>
                    <a:pt x="77155" y="126738"/>
                  </a:lnTo>
                  <a:lnTo>
                    <a:pt x="72497" y="121298"/>
                  </a:lnTo>
                  <a:lnTo>
                    <a:pt x="79449" y="120693"/>
                  </a:lnTo>
                  <a:lnTo>
                    <a:pt x="88263" y="120821"/>
                  </a:lnTo>
                  <a:lnTo>
                    <a:pt x="91455" y="122583"/>
                  </a:lnTo>
                  <a:lnTo>
                    <a:pt x="94249" y="127289"/>
                  </a:lnTo>
                  <a:lnTo>
                    <a:pt x="94528" y="136261"/>
                  </a:lnTo>
                  <a:lnTo>
                    <a:pt x="93554" y="141259"/>
                  </a:lnTo>
                  <a:lnTo>
                    <a:pt x="91380" y="144200"/>
                  </a:lnTo>
                  <a:lnTo>
                    <a:pt x="89501" y="148753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449" name="Japan"/>
            <p:cNvSpPr/>
            <p:nvPr/>
          </p:nvSpPr>
          <p:spPr>
            <a:xfrm>
              <a:off x="7240627" y="3584021"/>
              <a:ext cx="363414" cy="420148"/>
            </a:xfrm>
            <a:custGeom>
              <a:avLst/>
              <a:gdLst/>
              <a:ahLst/>
              <a:cxnLst/>
              <a:rect l="0" t="0" r="0" b="0"/>
              <a:pathLst>
                <a:path w="363414" h="420148">
                  <a:moveTo>
                    <a:pt x="166500" y="246176"/>
                  </a:moveTo>
                  <a:lnTo>
                    <a:pt x="168508" y="244906"/>
                  </a:lnTo>
                  <a:lnTo>
                    <a:pt x="179764" y="241443"/>
                  </a:lnTo>
                  <a:lnTo>
                    <a:pt x="180334" y="245960"/>
                  </a:lnTo>
                  <a:lnTo>
                    <a:pt x="175443" y="249581"/>
                  </a:lnTo>
                  <a:lnTo>
                    <a:pt x="173087" y="252649"/>
                  </a:lnTo>
                  <a:lnTo>
                    <a:pt x="172394" y="258402"/>
                  </a:lnTo>
                  <a:lnTo>
                    <a:pt x="173800" y="263060"/>
                  </a:lnTo>
                  <a:lnTo>
                    <a:pt x="176752" y="263769"/>
                  </a:lnTo>
                  <a:lnTo>
                    <a:pt x="179003" y="262331"/>
                  </a:lnTo>
                  <a:lnTo>
                    <a:pt x="183247" y="257836"/>
                  </a:lnTo>
                  <a:lnTo>
                    <a:pt x="185680" y="256752"/>
                  </a:lnTo>
                  <a:lnTo>
                    <a:pt x="202501" y="247889"/>
                  </a:lnTo>
                  <a:lnTo>
                    <a:pt x="206446" y="245171"/>
                  </a:lnTo>
                  <a:lnTo>
                    <a:pt x="211115" y="241000"/>
                  </a:lnTo>
                  <a:lnTo>
                    <a:pt x="214662" y="232829"/>
                  </a:lnTo>
                  <a:lnTo>
                    <a:pt x="222374" y="227532"/>
                  </a:lnTo>
                  <a:lnTo>
                    <a:pt x="225893" y="223328"/>
                  </a:lnTo>
                  <a:lnTo>
                    <a:pt x="227834" y="219850"/>
                  </a:lnTo>
                  <a:lnTo>
                    <a:pt x="229279" y="213250"/>
                  </a:lnTo>
                  <a:lnTo>
                    <a:pt x="234736" y="205698"/>
                  </a:lnTo>
                  <a:lnTo>
                    <a:pt x="234639" y="203854"/>
                  </a:lnTo>
                  <a:lnTo>
                    <a:pt x="238129" y="196455"/>
                  </a:lnTo>
                  <a:lnTo>
                    <a:pt x="239750" y="190334"/>
                  </a:lnTo>
                  <a:lnTo>
                    <a:pt x="241153" y="182331"/>
                  </a:lnTo>
                  <a:lnTo>
                    <a:pt x="240724" y="176170"/>
                  </a:lnTo>
                  <a:lnTo>
                    <a:pt x="237362" y="173559"/>
                  </a:lnTo>
                  <a:lnTo>
                    <a:pt x="236065" y="170376"/>
                  </a:lnTo>
                  <a:lnTo>
                    <a:pt x="238451" y="167554"/>
                  </a:lnTo>
                  <a:lnTo>
                    <a:pt x="240136" y="163779"/>
                  </a:lnTo>
                  <a:lnTo>
                    <a:pt x="238559" y="150146"/>
                  </a:lnTo>
                  <a:lnTo>
                    <a:pt x="244078" y="145563"/>
                  </a:lnTo>
                  <a:lnTo>
                    <a:pt x="245869" y="142315"/>
                  </a:lnTo>
                  <a:lnTo>
                    <a:pt x="249193" y="137909"/>
                  </a:lnTo>
                  <a:lnTo>
                    <a:pt x="251143" y="137904"/>
                  </a:lnTo>
                  <a:lnTo>
                    <a:pt x="253272" y="142678"/>
                  </a:lnTo>
                  <a:lnTo>
                    <a:pt x="255298" y="145724"/>
                  </a:lnTo>
                  <a:lnTo>
                    <a:pt x="258376" y="144953"/>
                  </a:lnTo>
                  <a:lnTo>
                    <a:pt x="266482" y="141496"/>
                  </a:lnTo>
                  <a:lnTo>
                    <a:pt x="264769" y="134418"/>
                  </a:lnTo>
                  <a:lnTo>
                    <a:pt x="261613" y="134043"/>
                  </a:lnTo>
                  <a:lnTo>
                    <a:pt x="257951" y="129827"/>
                  </a:lnTo>
                  <a:lnTo>
                    <a:pt x="265003" y="124223"/>
                  </a:lnTo>
                  <a:lnTo>
                    <a:pt x="269488" y="126332"/>
                  </a:lnTo>
                  <a:lnTo>
                    <a:pt x="272898" y="129403"/>
                  </a:lnTo>
                  <a:lnTo>
                    <a:pt x="273155" y="132093"/>
                  </a:lnTo>
                  <a:lnTo>
                    <a:pt x="272995" y="143771"/>
                  </a:lnTo>
                  <a:lnTo>
                    <a:pt x="273581" y="151955"/>
                  </a:lnTo>
                  <a:lnTo>
                    <a:pt x="275817" y="153658"/>
                  </a:lnTo>
                  <a:lnTo>
                    <a:pt x="278285" y="157821"/>
                  </a:lnTo>
                  <a:lnTo>
                    <a:pt x="285562" y="176802"/>
                  </a:lnTo>
                  <a:lnTo>
                    <a:pt x="285572" y="183333"/>
                  </a:lnTo>
                  <a:lnTo>
                    <a:pt x="283073" y="192634"/>
                  </a:lnTo>
                  <a:lnTo>
                    <a:pt x="275869" y="202641"/>
                  </a:lnTo>
                  <a:lnTo>
                    <a:pt x="273579" y="208359"/>
                  </a:lnTo>
                  <a:lnTo>
                    <a:pt x="274241" y="213134"/>
                  </a:lnTo>
                  <a:lnTo>
                    <a:pt x="272714" y="214056"/>
                  </a:lnTo>
                  <a:lnTo>
                    <a:pt x="265220" y="217741"/>
                  </a:lnTo>
                  <a:lnTo>
                    <a:pt x="263592" y="219209"/>
                  </a:lnTo>
                  <a:lnTo>
                    <a:pt x="261924" y="221773"/>
                  </a:lnTo>
                  <a:lnTo>
                    <a:pt x="260156" y="227617"/>
                  </a:lnTo>
                  <a:lnTo>
                    <a:pt x="260351" y="232712"/>
                  </a:lnTo>
                  <a:lnTo>
                    <a:pt x="261307" y="235978"/>
                  </a:lnTo>
                  <a:lnTo>
                    <a:pt x="262638" y="246112"/>
                  </a:lnTo>
                  <a:lnTo>
                    <a:pt x="262226" y="254940"/>
                  </a:lnTo>
                  <a:lnTo>
                    <a:pt x="255267" y="264465"/>
                  </a:lnTo>
                  <a:lnTo>
                    <a:pt x="252809" y="273756"/>
                  </a:lnTo>
                  <a:lnTo>
                    <a:pt x="253008" y="282644"/>
                  </a:lnTo>
                  <a:lnTo>
                    <a:pt x="255023" y="286361"/>
                  </a:lnTo>
                  <a:lnTo>
                    <a:pt x="259299" y="290773"/>
                  </a:lnTo>
                  <a:lnTo>
                    <a:pt x="253040" y="294497"/>
                  </a:lnTo>
                  <a:lnTo>
                    <a:pt x="251077" y="296088"/>
                  </a:lnTo>
                  <a:lnTo>
                    <a:pt x="249386" y="298207"/>
                  </a:lnTo>
                  <a:lnTo>
                    <a:pt x="247618" y="308577"/>
                  </a:lnTo>
                  <a:lnTo>
                    <a:pt x="236640" y="314023"/>
                  </a:lnTo>
                  <a:lnTo>
                    <a:pt x="235692" y="310532"/>
                  </a:lnTo>
                  <a:lnTo>
                    <a:pt x="238679" y="302281"/>
                  </a:lnTo>
                  <a:lnTo>
                    <a:pt x="240538" y="295762"/>
                  </a:lnTo>
                  <a:lnTo>
                    <a:pt x="238526" y="294180"/>
                  </a:lnTo>
                  <a:lnTo>
                    <a:pt x="233313" y="297190"/>
                  </a:lnTo>
                  <a:lnTo>
                    <a:pt x="227444" y="304943"/>
                  </a:lnTo>
                  <a:lnTo>
                    <a:pt x="222616" y="304955"/>
                  </a:lnTo>
                  <a:lnTo>
                    <a:pt x="219102" y="308822"/>
                  </a:lnTo>
                  <a:lnTo>
                    <a:pt x="218423" y="318080"/>
                  </a:lnTo>
                  <a:lnTo>
                    <a:pt x="214835" y="321396"/>
                  </a:lnTo>
                  <a:lnTo>
                    <a:pt x="212931" y="321053"/>
                  </a:lnTo>
                  <a:lnTo>
                    <a:pt x="212263" y="319140"/>
                  </a:lnTo>
                  <a:lnTo>
                    <a:pt x="212290" y="311639"/>
                  </a:lnTo>
                  <a:lnTo>
                    <a:pt x="210772" y="309720"/>
                  </a:lnTo>
                  <a:lnTo>
                    <a:pt x="208633" y="310249"/>
                  </a:lnTo>
                  <a:lnTo>
                    <a:pt x="205500" y="312180"/>
                  </a:lnTo>
                  <a:lnTo>
                    <a:pt x="202003" y="316029"/>
                  </a:lnTo>
                  <a:lnTo>
                    <a:pt x="198706" y="322479"/>
                  </a:lnTo>
                  <a:lnTo>
                    <a:pt x="189908" y="321806"/>
                  </a:lnTo>
                  <a:lnTo>
                    <a:pt x="184776" y="322514"/>
                  </a:lnTo>
                  <a:lnTo>
                    <a:pt x="178378" y="323747"/>
                  </a:lnTo>
                  <a:lnTo>
                    <a:pt x="173719" y="316970"/>
                  </a:lnTo>
                  <a:lnTo>
                    <a:pt x="166771" y="312975"/>
                  </a:lnTo>
                  <a:lnTo>
                    <a:pt x="164133" y="316123"/>
                  </a:lnTo>
                  <a:lnTo>
                    <a:pt x="163448" y="318390"/>
                  </a:lnTo>
                  <a:lnTo>
                    <a:pt x="161654" y="322745"/>
                  </a:lnTo>
                  <a:lnTo>
                    <a:pt x="162028" y="323440"/>
                  </a:lnTo>
                  <a:lnTo>
                    <a:pt x="166263" y="325862"/>
                  </a:lnTo>
                  <a:lnTo>
                    <a:pt x="170488" y="329842"/>
                  </a:lnTo>
                  <a:lnTo>
                    <a:pt x="167515" y="332274"/>
                  </a:lnTo>
                  <a:lnTo>
                    <a:pt x="159097" y="333853"/>
                  </a:lnTo>
                  <a:lnTo>
                    <a:pt x="154707" y="336804"/>
                  </a:lnTo>
                  <a:lnTo>
                    <a:pt x="150007" y="344407"/>
                  </a:lnTo>
                  <a:lnTo>
                    <a:pt x="144698" y="354733"/>
                  </a:lnTo>
                  <a:lnTo>
                    <a:pt x="137710" y="350287"/>
                  </a:lnTo>
                  <a:lnTo>
                    <a:pt x="131967" y="347722"/>
                  </a:lnTo>
                  <a:lnTo>
                    <a:pt x="129065" y="345320"/>
                  </a:lnTo>
                  <a:lnTo>
                    <a:pt x="128931" y="343252"/>
                  </a:lnTo>
                  <a:lnTo>
                    <a:pt x="126951" y="333240"/>
                  </a:lnTo>
                  <a:lnTo>
                    <a:pt x="127960" y="331333"/>
                  </a:lnTo>
                  <a:lnTo>
                    <a:pt x="132987" y="327334"/>
                  </a:lnTo>
                  <a:lnTo>
                    <a:pt x="134800" y="324029"/>
                  </a:lnTo>
                  <a:lnTo>
                    <a:pt x="134118" y="320553"/>
                  </a:lnTo>
                  <a:lnTo>
                    <a:pt x="132287" y="320034"/>
                  </a:lnTo>
                  <a:lnTo>
                    <a:pt x="126193" y="322138"/>
                  </a:lnTo>
                  <a:lnTo>
                    <a:pt x="122736" y="321798"/>
                  </a:lnTo>
                  <a:lnTo>
                    <a:pt x="114722" y="319730"/>
                  </a:lnTo>
                  <a:lnTo>
                    <a:pt x="109898" y="321308"/>
                  </a:lnTo>
                  <a:lnTo>
                    <a:pt x="105570" y="324101"/>
                  </a:lnTo>
                  <a:lnTo>
                    <a:pt x="101138" y="326371"/>
                  </a:lnTo>
                  <a:lnTo>
                    <a:pt x="98406" y="325161"/>
                  </a:lnTo>
                  <a:lnTo>
                    <a:pt x="95809" y="324821"/>
                  </a:lnTo>
                  <a:lnTo>
                    <a:pt x="79078" y="329721"/>
                  </a:lnTo>
                  <a:lnTo>
                    <a:pt x="70807" y="333379"/>
                  </a:lnTo>
                  <a:lnTo>
                    <a:pt x="68673" y="329573"/>
                  </a:lnTo>
                  <a:lnTo>
                    <a:pt x="64089" y="329065"/>
                  </a:lnTo>
                  <a:lnTo>
                    <a:pt x="59888" y="334444"/>
                  </a:lnTo>
                  <a:lnTo>
                    <a:pt x="59835" y="342217"/>
                  </a:lnTo>
                  <a:lnTo>
                    <a:pt x="52160" y="339303"/>
                  </a:lnTo>
                  <a:lnTo>
                    <a:pt x="46277" y="338626"/>
                  </a:lnTo>
                  <a:lnTo>
                    <a:pt x="35105" y="339517"/>
                  </a:lnTo>
                  <a:lnTo>
                    <a:pt x="32403" y="337797"/>
                  </a:lnTo>
                  <a:lnTo>
                    <a:pt x="33132" y="333645"/>
                  </a:lnTo>
                  <a:lnTo>
                    <a:pt x="34953" y="330177"/>
                  </a:lnTo>
                  <a:lnTo>
                    <a:pt x="39860" y="330339"/>
                  </a:lnTo>
                  <a:lnTo>
                    <a:pt x="44922" y="328939"/>
                  </a:lnTo>
                  <a:lnTo>
                    <a:pt x="52553" y="323190"/>
                  </a:lnTo>
                  <a:lnTo>
                    <a:pt x="74906" y="298996"/>
                  </a:lnTo>
                  <a:lnTo>
                    <a:pt x="77746" y="298813"/>
                  </a:lnTo>
                  <a:lnTo>
                    <a:pt x="82080" y="297217"/>
                  </a:lnTo>
                  <a:lnTo>
                    <a:pt x="82655" y="302494"/>
                  </a:lnTo>
                  <a:lnTo>
                    <a:pt x="87673" y="300900"/>
                  </a:lnTo>
                  <a:lnTo>
                    <a:pt x="100658" y="297699"/>
                  </a:lnTo>
                  <a:lnTo>
                    <a:pt x="110125" y="296971"/>
                  </a:lnTo>
                  <a:lnTo>
                    <a:pt x="122136" y="294825"/>
                  </a:lnTo>
                  <a:lnTo>
                    <a:pt x="131188" y="291625"/>
                  </a:lnTo>
                  <a:lnTo>
                    <a:pt x="131889" y="297269"/>
                  </a:lnTo>
                  <a:lnTo>
                    <a:pt x="135716" y="300604"/>
                  </a:lnTo>
                  <a:lnTo>
                    <a:pt x="137404" y="299544"/>
                  </a:lnTo>
                  <a:lnTo>
                    <a:pt x="144053" y="297062"/>
                  </a:lnTo>
                  <a:lnTo>
                    <a:pt x="148587" y="292817"/>
                  </a:lnTo>
                  <a:lnTo>
                    <a:pt x="148553" y="288399"/>
                  </a:lnTo>
                  <a:lnTo>
                    <a:pt x="149712" y="282549"/>
                  </a:lnTo>
                  <a:lnTo>
                    <a:pt x="154437" y="276141"/>
                  </a:lnTo>
                  <a:lnTo>
                    <a:pt x="161528" y="268814"/>
                  </a:lnTo>
                  <a:lnTo>
                    <a:pt x="165296" y="263082"/>
                  </a:lnTo>
                  <a:lnTo>
                    <a:pt x="164662" y="248887"/>
                  </a:lnTo>
                  <a:lnTo>
                    <a:pt x="166500" y="246176"/>
                  </a:lnTo>
                  <a:close/>
                </a:path>
                <a:path w="363414" h="420148">
                  <a:moveTo>
                    <a:pt x="243011" y="129290"/>
                  </a:moveTo>
                  <a:lnTo>
                    <a:pt x="240758" y="126023"/>
                  </a:lnTo>
                  <a:lnTo>
                    <a:pt x="239972" y="122359"/>
                  </a:lnTo>
                  <a:lnTo>
                    <a:pt x="243283" y="113640"/>
                  </a:lnTo>
                  <a:lnTo>
                    <a:pt x="242723" y="108977"/>
                  </a:lnTo>
                  <a:lnTo>
                    <a:pt x="237145" y="106266"/>
                  </a:lnTo>
                  <a:lnTo>
                    <a:pt x="235446" y="103930"/>
                  </a:lnTo>
                  <a:lnTo>
                    <a:pt x="233969" y="92775"/>
                  </a:lnTo>
                  <a:lnTo>
                    <a:pt x="239886" y="87449"/>
                  </a:lnTo>
                  <a:lnTo>
                    <a:pt x="245189" y="85069"/>
                  </a:lnTo>
                  <a:lnTo>
                    <a:pt x="251752" y="79915"/>
                  </a:lnTo>
                  <a:lnTo>
                    <a:pt x="252136" y="74960"/>
                  </a:lnTo>
                  <a:lnTo>
                    <a:pt x="248903" y="70996"/>
                  </a:lnTo>
                  <a:lnTo>
                    <a:pt x="251717" y="66807"/>
                  </a:lnTo>
                  <a:lnTo>
                    <a:pt x="253989" y="66601"/>
                  </a:lnTo>
                  <a:lnTo>
                    <a:pt x="260705" y="72554"/>
                  </a:lnTo>
                  <a:lnTo>
                    <a:pt x="264488" y="73736"/>
                  </a:lnTo>
                  <a:lnTo>
                    <a:pt x="269891" y="70939"/>
                  </a:lnTo>
                  <a:lnTo>
                    <a:pt x="269852" y="54352"/>
                  </a:lnTo>
                  <a:lnTo>
                    <a:pt x="274473" y="51727"/>
                  </a:lnTo>
                  <a:lnTo>
                    <a:pt x="279048" y="48292"/>
                  </a:lnTo>
                  <a:lnTo>
                    <a:pt x="279799" y="37778"/>
                  </a:lnTo>
                  <a:lnTo>
                    <a:pt x="279867" y="25772"/>
                  </a:lnTo>
                  <a:lnTo>
                    <a:pt x="275825" y="14925"/>
                  </a:lnTo>
                  <a:lnTo>
                    <a:pt x="274836" y="8113"/>
                  </a:lnTo>
                  <a:lnTo>
                    <a:pt x="276521" y="5002"/>
                  </a:lnTo>
                  <a:lnTo>
                    <a:pt x="282791" y="0"/>
                  </a:lnTo>
                  <a:lnTo>
                    <a:pt x="283437" y="1038"/>
                  </a:lnTo>
                  <a:lnTo>
                    <a:pt x="288587" y="7247"/>
                  </a:lnTo>
                  <a:lnTo>
                    <a:pt x="297769" y="18969"/>
                  </a:lnTo>
                  <a:lnTo>
                    <a:pt x="308633" y="30994"/>
                  </a:lnTo>
                  <a:lnTo>
                    <a:pt x="319638" y="40707"/>
                  </a:lnTo>
                  <a:lnTo>
                    <a:pt x="326003" y="44734"/>
                  </a:lnTo>
                  <a:lnTo>
                    <a:pt x="331370" y="47141"/>
                  </a:lnTo>
                  <a:lnTo>
                    <a:pt x="341717" y="49933"/>
                  </a:lnTo>
                  <a:lnTo>
                    <a:pt x="344588" y="50529"/>
                  </a:lnTo>
                  <a:lnTo>
                    <a:pt x="347670" y="49312"/>
                  </a:lnTo>
                  <a:lnTo>
                    <a:pt x="356461" y="39998"/>
                  </a:lnTo>
                  <a:lnTo>
                    <a:pt x="361146" y="37959"/>
                  </a:lnTo>
                  <a:lnTo>
                    <a:pt x="361168" y="39378"/>
                  </a:lnTo>
                  <a:lnTo>
                    <a:pt x="358038" y="44444"/>
                  </a:lnTo>
                  <a:lnTo>
                    <a:pt x="354642" y="52312"/>
                  </a:lnTo>
                  <a:lnTo>
                    <a:pt x="356654" y="58127"/>
                  </a:lnTo>
                  <a:lnTo>
                    <a:pt x="361416" y="66508"/>
                  </a:lnTo>
                  <a:lnTo>
                    <a:pt x="363414" y="71480"/>
                  </a:lnTo>
                  <a:lnTo>
                    <a:pt x="357723" y="75269"/>
                  </a:lnTo>
                  <a:lnTo>
                    <a:pt x="353182" y="78650"/>
                  </a:lnTo>
                  <a:lnTo>
                    <a:pt x="347754" y="80841"/>
                  </a:lnTo>
                  <a:lnTo>
                    <a:pt x="344054" y="81049"/>
                  </a:lnTo>
                  <a:lnTo>
                    <a:pt x="339088" y="78292"/>
                  </a:lnTo>
                  <a:lnTo>
                    <a:pt x="334490" y="78503"/>
                  </a:lnTo>
                  <a:lnTo>
                    <a:pt x="330800" y="80492"/>
                  </a:lnTo>
                  <a:lnTo>
                    <a:pt x="327305" y="83663"/>
                  </a:lnTo>
                  <a:lnTo>
                    <a:pt x="319647" y="94508"/>
                  </a:lnTo>
                  <a:lnTo>
                    <a:pt x="315626" y="101371"/>
                  </a:lnTo>
                  <a:lnTo>
                    <a:pt x="312994" y="109566"/>
                  </a:lnTo>
                  <a:lnTo>
                    <a:pt x="308926" y="108606"/>
                  </a:lnTo>
                  <a:lnTo>
                    <a:pt x="304613" y="105305"/>
                  </a:lnTo>
                  <a:lnTo>
                    <a:pt x="283983" y="92051"/>
                  </a:lnTo>
                  <a:lnTo>
                    <a:pt x="279309" y="90885"/>
                  </a:lnTo>
                  <a:lnTo>
                    <a:pt x="271996" y="91494"/>
                  </a:lnTo>
                  <a:lnTo>
                    <a:pt x="261451" y="99562"/>
                  </a:lnTo>
                  <a:lnTo>
                    <a:pt x="259896" y="95454"/>
                  </a:lnTo>
                  <a:lnTo>
                    <a:pt x="256123" y="90554"/>
                  </a:lnTo>
                  <a:lnTo>
                    <a:pt x="252679" y="90957"/>
                  </a:lnTo>
                  <a:lnTo>
                    <a:pt x="249984" y="92536"/>
                  </a:lnTo>
                  <a:lnTo>
                    <a:pt x="245516" y="96276"/>
                  </a:lnTo>
                  <a:lnTo>
                    <a:pt x="246014" y="100385"/>
                  </a:lnTo>
                  <a:lnTo>
                    <a:pt x="257797" y="107184"/>
                  </a:lnTo>
                  <a:lnTo>
                    <a:pt x="263478" y="111255"/>
                  </a:lnTo>
                  <a:lnTo>
                    <a:pt x="266538" y="114936"/>
                  </a:lnTo>
                  <a:lnTo>
                    <a:pt x="262572" y="117852"/>
                  </a:lnTo>
                  <a:lnTo>
                    <a:pt x="259506" y="118248"/>
                  </a:lnTo>
                  <a:lnTo>
                    <a:pt x="256404" y="116513"/>
                  </a:lnTo>
                  <a:lnTo>
                    <a:pt x="253762" y="117101"/>
                  </a:lnTo>
                  <a:lnTo>
                    <a:pt x="250468" y="121366"/>
                  </a:lnTo>
                  <a:lnTo>
                    <a:pt x="246535" y="127741"/>
                  </a:lnTo>
                  <a:lnTo>
                    <a:pt x="243011" y="129290"/>
                  </a:lnTo>
                  <a:close/>
                </a:path>
                <a:path w="363414" h="420148">
                  <a:moveTo>
                    <a:pt x="31606" y="420148"/>
                  </a:moveTo>
                  <a:lnTo>
                    <a:pt x="27890" y="419656"/>
                  </a:lnTo>
                  <a:lnTo>
                    <a:pt x="27321" y="417986"/>
                  </a:lnTo>
                  <a:lnTo>
                    <a:pt x="30038" y="411621"/>
                  </a:lnTo>
                  <a:lnTo>
                    <a:pt x="31346" y="404572"/>
                  </a:lnTo>
                  <a:lnTo>
                    <a:pt x="27948" y="403235"/>
                  </a:lnTo>
                  <a:lnTo>
                    <a:pt x="25523" y="405593"/>
                  </a:lnTo>
                  <a:lnTo>
                    <a:pt x="23943" y="411133"/>
                  </a:lnTo>
                  <a:lnTo>
                    <a:pt x="20073" y="416499"/>
                  </a:lnTo>
                  <a:lnTo>
                    <a:pt x="16764" y="413998"/>
                  </a:lnTo>
                  <a:lnTo>
                    <a:pt x="16174" y="411488"/>
                  </a:lnTo>
                  <a:lnTo>
                    <a:pt x="19446" y="405944"/>
                  </a:lnTo>
                  <a:lnTo>
                    <a:pt x="19766" y="402415"/>
                  </a:lnTo>
                  <a:lnTo>
                    <a:pt x="16146" y="391468"/>
                  </a:lnTo>
                  <a:lnTo>
                    <a:pt x="17862" y="390113"/>
                  </a:lnTo>
                  <a:lnTo>
                    <a:pt x="24835" y="383156"/>
                  </a:lnTo>
                  <a:lnTo>
                    <a:pt x="25675" y="381459"/>
                  </a:lnTo>
                  <a:lnTo>
                    <a:pt x="26022" y="375855"/>
                  </a:lnTo>
                  <a:lnTo>
                    <a:pt x="20625" y="366329"/>
                  </a:lnTo>
                  <a:lnTo>
                    <a:pt x="17243" y="365825"/>
                  </a:lnTo>
                  <a:lnTo>
                    <a:pt x="15598" y="369070"/>
                  </a:lnTo>
                  <a:lnTo>
                    <a:pt x="11340" y="375041"/>
                  </a:lnTo>
                  <a:lnTo>
                    <a:pt x="8808" y="373686"/>
                  </a:lnTo>
                  <a:lnTo>
                    <a:pt x="6475" y="367558"/>
                  </a:lnTo>
                  <a:lnTo>
                    <a:pt x="2651" y="364324"/>
                  </a:lnTo>
                  <a:lnTo>
                    <a:pt x="0" y="359886"/>
                  </a:lnTo>
                  <a:lnTo>
                    <a:pt x="4167" y="355935"/>
                  </a:lnTo>
                  <a:lnTo>
                    <a:pt x="11618" y="356945"/>
                  </a:lnTo>
                  <a:lnTo>
                    <a:pt x="18792" y="354871"/>
                  </a:lnTo>
                  <a:lnTo>
                    <a:pt x="21985" y="349196"/>
                  </a:lnTo>
                  <a:lnTo>
                    <a:pt x="24443" y="345750"/>
                  </a:lnTo>
                  <a:lnTo>
                    <a:pt x="29358" y="345049"/>
                  </a:lnTo>
                  <a:lnTo>
                    <a:pt x="34212" y="345726"/>
                  </a:lnTo>
                  <a:lnTo>
                    <a:pt x="36731" y="350364"/>
                  </a:lnTo>
                  <a:lnTo>
                    <a:pt x="39470" y="352418"/>
                  </a:lnTo>
                  <a:lnTo>
                    <a:pt x="43837" y="353437"/>
                  </a:lnTo>
                  <a:lnTo>
                    <a:pt x="50217" y="350846"/>
                  </a:lnTo>
                  <a:lnTo>
                    <a:pt x="52498" y="355645"/>
                  </a:lnTo>
                  <a:lnTo>
                    <a:pt x="46715" y="360968"/>
                  </a:lnTo>
                  <a:lnTo>
                    <a:pt x="50823" y="363864"/>
                  </a:lnTo>
                  <a:lnTo>
                    <a:pt x="55329" y="369144"/>
                  </a:lnTo>
                  <a:lnTo>
                    <a:pt x="56134" y="372208"/>
                  </a:lnTo>
                  <a:lnTo>
                    <a:pt x="50087" y="379194"/>
                  </a:lnTo>
                  <a:lnTo>
                    <a:pt x="47619" y="384118"/>
                  </a:lnTo>
                  <a:lnTo>
                    <a:pt x="46564" y="388521"/>
                  </a:lnTo>
                  <a:lnTo>
                    <a:pt x="45704" y="395952"/>
                  </a:lnTo>
                  <a:lnTo>
                    <a:pt x="44588" y="403699"/>
                  </a:lnTo>
                  <a:lnTo>
                    <a:pt x="42136" y="407903"/>
                  </a:lnTo>
                  <a:lnTo>
                    <a:pt x="40161" y="409083"/>
                  </a:lnTo>
                  <a:lnTo>
                    <a:pt x="38484" y="409925"/>
                  </a:lnTo>
                  <a:lnTo>
                    <a:pt x="36473" y="412108"/>
                  </a:lnTo>
                  <a:lnTo>
                    <a:pt x="31606" y="420148"/>
                  </a:lnTo>
                  <a:close/>
                </a:path>
                <a:path w="363414" h="420148">
                  <a:moveTo>
                    <a:pt x="75716" y="376073"/>
                  </a:moveTo>
                  <a:lnTo>
                    <a:pt x="72756" y="373700"/>
                  </a:lnTo>
                  <a:lnTo>
                    <a:pt x="70488" y="370470"/>
                  </a:lnTo>
                  <a:lnTo>
                    <a:pt x="69468" y="365868"/>
                  </a:lnTo>
                  <a:lnTo>
                    <a:pt x="67679" y="361088"/>
                  </a:lnTo>
                  <a:lnTo>
                    <a:pt x="62682" y="354591"/>
                  </a:lnTo>
                  <a:lnTo>
                    <a:pt x="70102" y="349937"/>
                  </a:lnTo>
                  <a:lnTo>
                    <a:pt x="73022" y="346663"/>
                  </a:lnTo>
                  <a:lnTo>
                    <a:pt x="77647" y="339412"/>
                  </a:lnTo>
                  <a:lnTo>
                    <a:pt x="81807" y="342508"/>
                  </a:lnTo>
                  <a:lnTo>
                    <a:pt x="88054" y="342319"/>
                  </a:lnTo>
                  <a:lnTo>
                    <a:pt x="92960" y="340065"/>
                  </a:lnTo>
                  <a:lnTo>
                    <a:pt x="96121" y="335912"/>
                  </a:lnTo>
                  <a:lnTo>
                    <a:pt x="100694" y="332093"/>
                  </a:lnTo>
                  <a:lnTo>
                    <a:pt x="105310" y="331736"/>
                  </a:lnTo>
                  <a:lnTo>
                    <a:pt x="108525" y="333805"/>
                  </a:lnTo>
                  <a:lnTo>
                    <a:pt x="117275" y="336551"/>
                  </a:lnTo>
                  <a:lnTo>
                    <a:pt x="118840" y="339656"/>
                  </a:lnTo>
                  <a:lnTo>
                    <a:pt x="117824" y="341212"/>
                  </a:lnTo>
                  <a:lnTo>
                    <a:pt x="116794" y="346383"/>
                  </a:lnTo>
                  <a:lnTo>
                    <a:pt x="113828" y="349314"/>
                  </a:lnTo>
                  <a:lnTo>
                    <a:pt x="105048" y="359969"/>
                  </a:lnTo>
                  <a:lnTo>
                    <a:pt x="103218" y="357406"/>
                  </a:lnTo>
                  <a:lnTo>
                    <a:pt x="98917" y="353816"/>
                  </a:lnTo>
                  <a:lnTo>
                    <a:pt x="94169" y="353313"/>
                  </a:lnTo>
                  <a:lnTo>
                    <a:pt x="87952" y="355901"/>
                  </a:lnTo>
                  <a:lnTo>
                    <a:pt x="85992" y="358133"/>
                  </a:lnTo>
                  <a:lnTo>
                    <a:pt x="83503" y="364126"/>
                  </a:lnTo>
                  <a:lnTo>
                    <a:pt x="81830" y="370272"/>
                  </a:lnTo>
                  <a:lnTo>
                    <a:pt x="80273" y="372830"/>
                  </a:lnTo>
                  <a:lnTo>
                    <a:pt x="75716" y="376073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450" name="Brunei"/>
            <p:cNvSpPr/>
            <p:nvPr/>
          </p:nvSpPr>
          <p:spPr>
            <a:xfrm>
              <a:off x="6837015" y="4600734"/>
              <a:ext cx="24543" cy="23033"/>
            </a:xfrm>
            <a:custGeom>
              <a:avLst/>
              <a:gdLst/>
              <a:ahLst/>
              <a:cxnLst/>
              <a:rect l="0" t="0" r="0" b="0"/>
              <a:pathLst>
                <a:path w="24543" h="23033">
                  <a:moveTo>
                    <a:pt x="0" y="12699"/>
                  </a:moveTo>
                  <a:lnTo>
                    <a:pt x="2096" y="11428"/>
                  </a:lnTo>
                  <a:lnTo>
                    <a:pt x="8497" y="10264"/>
                  </a:lnTo>
                  <a:lnTo>
                    <a:pt x="15153" y="713"/>
                  </a:lnTo>
                  <a:lnTo>
                    <a:pt x="17607" y="0"/>
                  </a:lnTo>
                  <a:lnTo>
                    <a:pt x="16902" y="2734"/>
                  </a:lnTo>
                  <a:lnTo>
                    <a:pt x="18146" y="3625"/>
                  </a:lnTo>
                  <a:lnTo>
                    <a:pt x="20034" y="3156"/>
                  </a:lnTo>
                  <a:lnTo>
                    <a:pt x="21159" y="4931"/>
                  </a:lnTo>
                  <a:lnTo>
                    <a:pt x="22663" y="9458"/>
                  </a:lnTo>
                  <a:lnTo>
                    <a:pt x="22412" y="10590"/>
                  </a:lnTo>
                  <a:lnTo>
                    <a:pt x="22287" y="13104"/>
                  </a:lnTo>
                  <a:lnTo>
                    <a:pt x="24292" y="15116"/>
                  </a:lnTo>
                  <a:lnTo>
                    <a:pt x="24543" y="15996"/>
                  </a:lnTo>
                  <a:lnTo>
                    <a:pt x="12009" y="20269"/>
                  </a:lnTo>
                  <a:lnTo>
                    <a:pt x="8124" y="23033"/>
                  </a:lnTo>
                  <a:lnTo>
                    <a:pt x="4990" y="20269"/>
                  </a:lnTo>
                  <a:lnTo>
                    <a:pt x="3862" y="17629"/>
                  </a:lnTo>
                  <a:lnTo>
                    <a:pt x="1481" y="17755"/>
                  </a:lnTo>
                  <a:lnTo>
                    <a:pt x="854" y="13984"/>
                  </a:lnTo>
                  <a:lnTo>
                    <a:pt x="0" y="12699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451" name="South Korea"/>
            <p:cNvSpPr/>
            <p:nvPr/>
          </p:nvSpPr>
          <p:spPr>
            <a:xfrm>
              <a:off x="7164278" y="3793901"/>
              <a:ext cx="79126" cy="119677"/>
            </a:xfrm>
            <a:custGeom>
              <a:avLst/>
              <a:gdLst/>
              <a:ahLst/>
              <a:cxnLst/>
              <a:rect l="0" t="0" r="0" b="0"/>
              <a:pathLst>
                <a:path w="79126" h="119677">
                  <a:moveTo>
                    <a:pt x="8353" y="25045"/>
                  </a:moveTo>
                  <a:lnTo>
                    <a:pt x="10734" y="22850"/>
                  </a:lnTo>
                  <a:lnTo>
                    <a:pt x="13615" y="19561"/>
                  </a:lnTo>
                  <a:lnTo>
                    <a:pt x="20044" y="10042"/>
                  </a:lnTo>
                  <a:lnTo>
                    <a:pt x="23245" y="8010"/>
                  </a:lnTo>
                  <a:lnTo>
                    <a:pt x="29288" y="8150"/>
                  </a:lnTo>
                  <a:lnTo>
                    <a:pt x="35168" y="9023"/>
                  </a:lnTo>
                  <a:lnTo>
                    <a:pt x="40352" y="10264"/>
                  </a:lnTo>
                  <a:lnTo>
                    <a:pt x="43480" y="8781"/>
                  </a:lnTo>
                  <a:lnTo>
                    <a:pt x="49280" y="0"/>
                  </a:lnTo>
                  <a:lnTo>
                    <a:pt x="56206" y="8041"/>
                  </a:lnTo>
                  <a:lnTo>
                    <a:pt x="68163" y="28778"/>
                  </a:lnTo>
                  <a:lnTo>
                    <a:pt x="71510" y="35103"/>
                  </a:lnTo>
                  <a:lnTo>
                    <a:pt x="74234" y="43570"/>
                  </a:lnTo>
                  <a:lnTo>
                    <a:pt x="74253" y="53084"/>
                  </a:lnTo>
                  <a:lnTo>
                    <a:pt x="73903" y="65051"/>
                  </a:lnTo>
                  <a:lnTo>
                    <a:pt x="72600" y="73052"/>
                  </a:lnTo>
                  <a:lnTo>
                    <a:pt x="74048" y="74467"/>
                  </a:lnTo>
                  <a:lnTo>
                    <a:pt x="79126" y="73922"/>
                  </a:lnTo>
                  <a:lnTo>
                    <a:pt x="77895" y="79061"/>
                  </a:lnTo>
                  <a:lnTo>
                    <a:pt x="75030" y="85603"/>
                  </a:lnTo>
                  <a:lnTo>
                    <a:pt x="69948" y="94941"/>
                  </a:lnTo>
                  <a:lnTo>
                    <a:pt x="66737" y="98809"/>
                  </a:lnTo>
                  <a:lnTo>
                    <a:pt x="64272" y="99340"/>
                  </a:lnTo>
                  <a:lnTo>
                    <a:pt x="58505" y="96725"/>
                  </a:lnTo>
                  <a:lnTo>
                    <a:pt x="55912" y="97959"/>
                  </a:lnTo>
                  <a:lnTo>
                    <a:pt x="49739" y="105144"/>
                  </a:lnTo>
                  <a:lnTo>
                    <a:pt x="45366" y="104107"/>
                  </a:lnTo>
                  <a:lnTo>
                    <a:pt x="42428" y="101319"/>
                  </a:lnTo>
                  <a:lnTo>
                    <a:pt x="36911" y="102557"/>
                  </a:lnTo>
                  <a:lnTo>
                    <a:pt x="31565" y="105014"/>
                  </a:lnTo>
                  <a:lnTo>
                    <a:pt x="19501" y="115316"/>
                  </a:lnTo>
                  <a:lnTo>
                    <a:pt x="14814" y="115848"/>
                  </a:lnTo>
                  <a:lnTo>
                    <a:pt x="10139" y="119677"/>
                  </a:lnTo>
                  <a:lnTo>
                    <a:pt x="9585" y="112733"/>
                  </a:lnTo>
                  <a:lnTo>
                    <a:pt x="9023" y="108732"/>
                  </a:lnTo>
                  <a:lnTo>
                    <a:pt x="7365" y="100008"/>
                  </a:lnTo>
                  <a:lnTo>
                    <a:pt x="5983" y="95102"/>
                  </a:lnTo>
                  <a:lnTo>
                    <a:pt x="7673" y="89472"/>
                  </a:lnTo>
                  <a:lnTo>
                    <a:pt x="12743" y="83643"/>
                  </a:lnTo>
                  <a:lnTo>
                    <a:pt x="12738" y="79225"/>
                  </a:lnTo>
                  <a:lnTo>
                    <a:pt x="15032" y="73906"/>
                  </a:lnTo>
                  <a:lnTo>
                    <a:pt x="14591" y="72133"/>
                  </a:lnTo>
                  <a:lnTo>
                    <a:pt x="10751" y="68235"/>
                  </a:lnTo>
                  <a:lnTo>
                    <a:pt x="9783" y="64500"/>
                  </a:lnTo>
                  <a:lnTo>
                    <a:pt x="9936" y="58613"/>
                  </a:lnTo>
                  <a:lnTo>
                    <a:pt x="9052" y="54324"/>
                  </a:lnTo>
                  <a:lnTo>
                    <a:pt x="6120" y="52720"/>
                  </a:lnTo>
                  <a:lnTo>
                    <a:pt x="0" y="51660"/>
                  </a:lnTo>
                  <a:lnTo>
                    <a:pt x="6646" y="46439"/>
                  </a:lnTo>
                  <a:lnTo>
                    <a:pt x="9718" y="44993"/>
                  </a:lnTo>
                  <a:lnTo>
                    <a:pt x="16362" y="48390"/>
                  </a:lnTo>
                  <a:lnTo>
                    <a:pt x="18940" y="45329"/>
                  </a:lnTo>
                  <a:lnTo>
                    <a:pt x="18640" y="41731"/>
                  </a:lnTo>
                  <a:lnTo>
                    <a:pt x="10892" y="30373"/>
                  </a:lnTo>
                  <a:lnTo>
                    <a:pt x="9739" y="26388"/>
                  </a:lnTo>
                  <a:lnTo>
                    <a:pt x="8353" y="25045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452" name="North Korea"/>
            <p:cNvSpPr/>
            <p:nvPr/>
          </p:nvSpPr>
          <p:spPr>
            <a:xfrm>
              <a:off x="7123063" y="3662059"/>
              <a:ext cx="142191" cy="161928"/>
            </a:xfrm>
            <a:custGeom>
              <a:avLst/>
              <a:gdLst/>
              <a:ahLst/>
              <a:cxnLst/>
              <a:rect l="0" t="0" r="0" b="0"/>
              <a:pathLst>
                <a:path w="142191" h="161928">
                  <a:moveTo>
                    <a:pt x="90495" y="131849"/>
                  </a:moveTo>
                  <a:lnTo>
                    <a:pt x="84694" y="140630"/>
                  </a:lnTo>
                  <a:lnTo>
                    <a:pt x="81566" y="142113"/>
                  </a:lnTo>
                  <a:lnTo>
                    <a:pt x="76382" y="140872"/>
                  </a:lnTo>
                  <a:lnTo>
                    <a:pt x="70502" y="140000"/>
                  </a:lnTo>
                  <a:lnTo>
                    <a:pt x="64459" y="139859"/>
                  </a:lnTo>
                  <a:lnTo>
                    <a:pt x="61258" y="141891"/>
                  </a:lnTo>
                  <a:lnTo>
                    <a:pt x="54829" y="151410"/>
                  </a:lnTo>
                  <a:lnTo>
                    <a:pt x="51948" y="154700"/>
                  </a:lnTo>
                  <a:lnTo>
                    <a:pt x="49567" y="156894"/>
                  </a:lnTo>
                  <a:lnTo>
                    <a:pt x="46843" y="154252"/>
                  </a:lnTo>
                  <a:lnTo>
                    <a:pt x="43295" y="158620"/>
                  </a:lnTo>
                  <a:lnTo>
                    <a:pt x="40057" y="161166"/>
                  </a:lnTo>
                  <a:lnTo>
                    <a:pt x="36270" y="153370"/>
                  </a:lnTo>
                  <a:lnTo>
                    <a:pt x="32221" y="151925"/>
                  </a:lnTo>
                  <a:lnTo>
                    <a:pt x="25623" y="161928"/>
                  </a:lnTo>
                  <a:lnTo>
                    <a:pt x="23643" y="157037"/>
                  </a:lnTo>
                  <a:lnTo>
                    <a:pt x="21281" y="153772"/>
                  </a:lnTo>
                  <a:lnTo>
                    <a:pt x="14348" y="149056"/>
                  </a:lnTo>
                  <a:lnTo>
                    <a:pt x="12632" y="143218"/>
                  </a:lnTo>
                  <a:lnTo>
                    <a:pt x="13592" y="139190"/>
                  </a:lnTo>
                  <a:lnTo>
                    <a:pt x="17950" y="133860"/>
                  </a:lnTo>
                  <a:lnTo>
                    <a:pt x="25606" y="130899"/>
                  </a:lnTo>
                  <a:lnTo>
                    <a:pt x="26173" y="127399"/>
                  </a:lnTo>
                  <a:lnTo>
                    <a:pt x="20175" y="123726"/>
                  </a:lnTo>
                  <a:lnTo>
                    <a:pt x="24303" y="112235"/>
                  </a:lnTo>
                  <a:lnTo>
                    <a:pt x="26226" y="107769"/>
                  </a:lnTo>
                  <a:lnTo>
                    <a:pt x="24205" y="104234"/>
                  </a:lnTo>
                  <a:lnTo>
                    <a:pt x="17792" y="100331"/>
                  </a:lnTo>
                  <a:lnTo>
                    <a:pt x="16384" y="100335"/>
                  </a:lnTo>
                  <a:lnTo>
                    <a:pt x="12514" y="100719"/>
                  </a:lnTo>
                  <a:lnTo>
                    <a:pt x="9347" y="102594"/>
                  </a:lnTo>
                  <a:lnTo>
                    <a:pt x="6972" y="101667"/>
                  </a:lnTo>
                  <a:lnTo>
                    <a:pt x="1695" y="96820"/>
                  </a:lnTo>
                  <a:lnTo>
                    <a:pt x="0" y="93741"/>
                  </a:lnTo>
                  <a:lnTo>
                    <a:pt x="3846" y="86746"/>
                  </a:lnTo>
                  <a:lnTo>
                    <a:pt x="8061" y="80870"/>
                  </a:lnTo>
                  <a:lnTo>
                    <a:pt x="13342" y="76483"/>
                  </a:lnTo>
                  <a:lnTo>
                    <a:pt x="28910" y="68401"/>
                  </a:lnTo>
                  <a:lnTo>
                    <a:pt x="39391" y="61084"/>
                  </a:lnTo>
                  <a:lnTo>
                    <a:pt x="45845" y="53767"/>
                  </a:lnTo>
                  <a:lnTo>
                    <a:pt x="52811" y="39858"/>
                  </a:lnTo>
                  <a:lnTo>
                    <a:pt x="56722" y="38089"/>
                  </a:lnTo>
                  <a:lnTo>
                    <a:pt x="61276" y="37863"/>
                  </a:lnTo>
                  <a:lnTo>
                    <a:pt x="64053" y="43250"/>
                  </a:lnTo>
                  <a:lnTo>
                    <a:pt x="69061" y="46682"/>
                  </a:lnTo>
                  <a:lnTo>
                    <a:pt x="74217" y="48760"/>
                  </a:lnTo>
                  <a:lnTo>
                    <a:pt x="84115" y="48111"/>
                  </a:lnTo>
                  <a:lnTo>
                    <a:pt x="89464" y="45955"/>
                  </a:lnTo>
                  <a:lnTo>
                    <a:pt x="89005" y="44418"/>
                  </a:lnTo>
                  <a:lnTo>
                    <a:pt x="83841" y="34018"/>
                  </a:lnTo>
                  <a:lnTo>
                    <a:pt x="84100" y="29357"/>
                  </a:lnTo>
                  <a:lnTo>
                    <a:pt x="86882" y="26030"/>
                  </a:lnTo>
                  <a:lnTo>
                    <a:pt x="90859" y="25221"/>
                  </a:lnTo>
                  <a:lnTo>
                    <a:pt x="94236" y="26949"/>
                  </a:lnTo>
                  <a:lnTo>
                    <a:pt x="98833" y="27693"/>
                  </a:lnTo>
                  <a:lnTo>
                    <a:pt x="104291" y="27459"/>
                  </a:lnTo>
                  <a:lnTo>
                    <a:pt x="110587" y="23907"/>
                  </a:lnTo>
                  <a:lnTo>
                    <a:pt x="120289" y="16606"/>
                  </a:lnTo>
                  <a:lnTo>
                    <a:pt x="122629" y="6773"/>
                  </a:lnTo>
                  <a:lnTo>
                    <a:pt x="126516" y="1816"/>
                  </a:lnTo>
                  <a:lnTo>
                    <a:pt x="129084" y="19"/>
                  </a:lnTo>
                  <a:lnTo>
                    <a:pt x="131597" y="0"/>
                  </a:lnTo>
                  <a:lnTo>
                    <a:pt x="137470" y="9417"/>
                  </a:lnTo>
                  <a:lnTo>
                    <a:pt x="140495" y="15478"/>
                  </a:lnTo>
                  <a:lnTo>
                    <a:pt x="142191" y="20877"/>
                  </a:lnTo>
                  <a:lnTo>
                    <a:pt x="128418" y="33508"/>
                  </a:lnTo>
                  <a:lnTo>
                    <a:pt x="124278" y="39727"/>
                  </a:lnTo>
                  <a:lnTo>
                    <a:pt x="123137" y="45336"/>
                  </a:lnTo>
                  <a:lnTo>
                    <a:pt x="124048" y="51115"/>
                  </a:lnTo>
                  <a:lnTo>
                    <a:pt x="122476" y="57265"/>
                  </a:lnTo>
                  <a:lnTo>
                    <a:pt x="120590" y="68927"/>
                  </a:lnTo>
                  <a:lnTo>
                    <a:pt x="113802" y="70469"/>
                  </a:lnTo>
                  <a:lnTo>
                    <a:pt x="110142" y="73521"/>
                  </a:lnTo>
                  <a:lnTo>
                    <a:pt x="105092" y="78657"/>
                  </a:lnTo>
                  <a:lnTo>
                    <a:pt x="97320" y="87183"/>
                  </a:lnTo>
                  <a:lnTo>
                    <a:pt x="92573" y="90020"/>
                  </a:lnTo>
                  <a:lnTo>
                    <a:pt x="85692" y="90414"/>
                  </a:lnTo>
                  <a:lnTo>
                    <a:pt x="79830" y="93057"/>
                  </a:lnTo>
                  <a:lnTo>
                    <a:pt x="77141" y="96062"/>
                  </a:lnTo>
                  <a:lnTo>
                    <a:pt x="74623" y="100183"/>
                  </a:lnTo>
                  <a:lnTo>
                    <a:pt x="70924" y="111929"/>
                  </a:lnTo>
                  <a:lnTo>
                    <a:pt x="73805" y="116188"/>
                  </a:lnTo>
                  <a:lnTo>
                    <a:pt x="86249" y="127244"/>
                  </a:lnTo>
                  <a:lnTo>
                    <a:pt x="90495" y="131849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453" name="Indonesia"/>
            <p:cNvSpPr/>
            <p:nvPr/>
          </p:nvSpPr>
          <p:spPr>
            <a:xfrm>
              <a:off x="6469946" y="4611793"/>
              <a:ext cx="1032863" cy="361366"/>
            </a:xfrm>
            <a:custGeom>
              <a:avLst/>
              <a:gdLst/>
              <a:ahLst/>
              <a:cxnLst/>
              <a:rect l="0" t="0" r="0" b="0"/>
              <a:pathLst>
                <a:path w="1032863" h="361366">
                  <a:moveTo>
                    <a:pt x="1030780" y="188981"/>
                  </a:moveTo>
                  <a:lnTo>
                    <a:pt x="1032490" y="270138"/>
                  </a:lnTo>
                  <a:lnTo>
                    <a:pt x="1028022" y="278543"/>
                  </a:lnTo>
                  <a:lnTo>
                    <a:pt x="1032392" y="292543"/>
                  </a:lnTo>
                  <a:lnTo>
                    <a:pt x="1032863" y="300792"/>
                  </a:lnTo>
                  <a:lnTo>
                    <a:pt x="1032544" y="336077"/>
                  </a:lnTo>
                  <a:lnTo>
                    <a:pt x="1027315" y="330818"/>
                  </a:lnTo>
                  <a:lnTo>
                    <a:pt x="1017906" y="321695"/>
                  </a:lnTo>
                  <a:lnTo>
                    <a:pt x="1010633" y="312431"/>
                  </a:lnTo>
                  <a:lnTo>
                    <a:pt x="1006514" y="311861"/>
                  </a:lnTo>
                  <a:lnTo>
                    <a:pt x="998632" y="312892"/>
                  </a:lnTo>
                  <a:lnTo>
                    <a:pt x="991124" y="314358"/>
                  </a:lnTo>
                  <a:lnTo>
                    <a:pt x="986716" y="314223"/>
                  </a:lnTo>
                  <a:lnTo>
                    <a:pt x="987643" y="310308"/>
                  </a:lnTo>
                  <a:lnTo>
                    <a:pt x="992058" y="303636"/>
                  </a:lnTo>
                  <a:lnTo>
                    <a:pt x="992112" y="300741"/>
                  </a:lnTo>
                  <a:lnTo>
                    <a:pt x="986427" y="295400"/>
                  </a:lnTo>
                  <a:lnTo>
                    <a:pt x="980681" y="287459"/>
                  </a:lnTo>
                  <a:lnTo>
                    <a:pt x="980970" y="285147"/>
                  </a:lnTo>
                  <a:lnTo>
                    <a:pt x="985462" y="286293"/>
                  </a:lnTo>
                  <a:lnTo>
                    <a:pt x="987863" y="285854"/>
                  </a:lnTo>
                  <a:lnTo>
                    <a:pt x="989231" y="284695"/>
                  </a:lnTo>
                  <a:lnTo>
                    <a:pt x="984489" y="280515"/>
                  </a:lnTo>
                  <a:lnTo>
                    <a:pt x="978447" y="276341"/>
                  </a:lnTo>
                  <a:lnTo>
                    <a:pt x="975536" y="272449"/>
                  </a:lnTo>
                  <a:lnTo>
                    <a:pt x="972739" y="265818"/>
                  </a:lnTo>
                  <a:lnTo>
                    <a:pt x="962046" y="248542"/>
                  </a:lnTo>
                  <a:lnTo>
                    <a:pt x="956893" y="244520"/>
                  </a:lnTo>
                  <a:lnTo>
                    <a:pt x="952151" y="241650"/>
                  </a:lnTo>
                  <a:lnTo>
                    <a:pt x="946010" y="239649"/>
                  </a:lnTo>
                  <a:lnTo>
                    <a:pt x="925870" y="233502"/>
                  </a:lnTo>
                  <a:lnTo>
                    <a:pt x="913079" y="229645"/>
                  </a:lnTo>
                  <a:lnTo>
                    <a:pt x="906855" y="228939"/>
                  </a:lnTo>
                  <a:lnTo>
                    <a:pt x="899696" y="226509"/>
                  </a:lnTo>
                  <a:lnTo>
                    <a:pt x="893289" y="223214"/>
                  </a:lnTo>
                  <a:lnTo>
                    <a:pt x="894034" y="219762"/>
                  </a:lnTo>
                  <a:lnTo>
                    <a:pt x="893046" y="217032"/>
                  </a:lnTo>
                  <a:lnTo>
                    <a:pt x="891077" y="216749"/>
                  </a:lnTo>
                  <a:lnTo>
                    <a:pt x="884807" y="217769"/>
                  </a:lnTo>
                  <a:lnTo>
                    <a:pt x="880863" y="217058"/>
                  </a:lnTo>
                  <a:lnTo>
                    <a:pt x="876683" y="215055"/>
                  </a:lnTo>
                  <a:lnTo>
                    <a:pt x="872533" y="211039"/>
                  </a:lnTo>
                  <a:lnTo>
                    <a:pt x="870405" y="205152"/>
                  </a:lnTo>
                  <a:lnTo>
                    <a:pt x="871758" y="200121"/>
                  </a:lnTo>
                  <a:lnTo>
                    <a:pt x="870177" y="197826"/>
                  </a:lnTo>
                  <a:lnTo>
                    <a:pt x="868292" y="198979"/>
                  </a:lnTo>
                  <a:lnTo>
                    <a:pt x="865906" y="203007"/>
                  </a:lnTo>
                  <a:lnTo>
                    <a:pt x="864667" y="209763"/>
                  </a:lnTo>
                  <a:lnTo>
                    <a:pt x="862121" y="215949"/>
                  </a:lnTo>
                  <a:lnTo>
                    <a:pt x="858724" y="218688"/>
                  </a:lnTo>
                  <a:lnTo>
                    <a:pt x="851656" y="222298"/>
                  </a:lnTo>
                  <a:lnTo>
                    <a:pt x="850075" y="220576"/>
                  </a:lnTo>
                  <a:lnTo>
                    <a:pt x="846716" y="213682"/>
                  </a:lnTo>
                  <a:lnTo>
                    <a:pt x="846944" y="212101"/>
                  </a:lnTo>
                  <a:lnTo>
                    <a:pt x="850843" y="209362"/>
                  </a:lnTo>
                  <a:lnTo>
                    <a:pt x="849300" y="205054"/>
                  </a:lnTo>
                  <a:lnTo>
                    <a:pt x="847537" y="202615"/>
                  </a:lnTo>
                  <a:lnTo>
                    <a:pt x="841806" y="198605"/>
                  </a:lnTo>
                  <a:lnTo>
                    <a:pt x="834632" y="194600"/>
                  </a:lnTo>
                  <a:lnTo>
                    <a:pt x="831197" y="194033"/>
                  </a:lnTo>
                  <a:lnTo>
                    <a:pt x="830604" y="191880"/>
                  </a:lnTo>
                  <a:lnTo>
                    <a:pt x="830984" y="189582"/>
                  </a:lnTo>
                  <a:lnTo>
                    <a:pt x="835187" y="189142"/>
                  </a:lnTo>
                  <a:lnTo>
                    <a:pt x="839124" y="189995"/>
                  </a:lnTo>
                  <a:lnTo>
                    <a:pt x="845242" y="192423"/>
                  </a:lnTo>
                  <a:lnTo>
                    <a:pt x="846853" y="192132"/>
                  </a:lnTo>
                  <a:lnTo>
                    <a:pt x="850584" y="188678"/>
                  </a:lnTo>
                  <a:lnTo>
                    <a:pt x="855927" y="184503"/>
                  </a:lnTo>
                  <a:lnTo>
                    <a:pt x="857409" y="185074"/>
                  </a:lnTo>
                  <a:lnTo>
                    <a:pt x="860449" y="187795"/>
                  </a:lnTo>
                  <a:lnTo>
                    <a:pt x="870816" y="187342"/>
                  </a:lnTo>
                  <a:lnTo>
                    <a:pt x="872222" y="186046"/>
                  </a:lnTo>
                  <a:lnTo>
                    <a:pt x="873134" y="180733"/>
                  </a:lnTo>
                  <a:lnTo>
                    <a:pt x="872488" y="176573"/>
                  </a:lnTo>
                  <a:lnTo>
                    <a:pt x="870071" y="176865"/>
                  </a:lnTo>
                  <a:lnTo>
                    <a:pt x="866575" y="178881"/>
                  </a:lnTo>
                  <a:lnTo>
                    <a:pt x="860434" y="179612"/>
                  </a:lnTo>
                  <a:lnTo>
                    <a:pt x="853761" y="179197"/>
                  </a:lnTo>
                  <a:lnTo>
                    <a:pt x="845994" y="179644"/>
                  </a:lnTo>
                  <a:lnTo>
                    <a:pt x="835574" y="178805"/>
                  </a:lnTo>
                  <a:lnTo>
                    <a:pt x="831402" y="175657"/>
                  </a:lnTo>
                  <a:lnTo>
                    <a:pt x="830034" y="173651"/>
                  </a:lnTo>
                  <a:lnTo>
                    <a:pt x="828514" y="166910"/>
                  </a:lnTo>
                  <a:lnTo>
                    <a:pt x="826470" y="163471"/>
                  </a:lnTo>
                  <a:lnTo>
                    <a:pt x="822206" y="161902"/>
                  </a:lnTo>
                  <a:lnTo>
                    <a:pt x="809522" y="160639"/>
                  </a:lnTo>
                  <a:lnTo>
                    <a:pt x="812204" y="157620"/>
                  </a:lnTo>
                  <a:lnTo>
                    <a:pt x="812790" y="155038"/>
                  </a:lnTo>
                  <a:lnTo>
                    <a:pt x="812835" y="149013"/>
                  </a:lnTo>
                  <a:lnTo>
                    <a:pt x="817532" y="148716"/>
                  </a:lnTo>
                  <a:lnTo>
                    <a:pt x="826880" y="144537"/>
                  </a:lnTo>
                  <a:lnTo>
                    <a:pt x="831850" y="140654"/>
                  </a:lnTo>
                  <a:lnTo>
                    <a:pt x="836365" y="137776"/>
                  </a:lnTo>
                  <a:lnTo>
                    <a:pt x="839937" y="138055"/>
                  </a:lnTo>
                  <a:lnTo>
                    <a:pt x="843995" y="138763"/>
                  </a:lnTo>
                  <a:lnTo>
                    <a:pt x="859180" y="145327"/>
                  </a:lnTo>
                  <a:lnTo>
                    <a:pt x="864394" y="147036"/>
                  </a:lnTo>
                  <a:lnTo>
                    <a:pt x="873673" y="148594"/>
                  </a:lnTo>
                  <a:lnTo>
                    <a:pt x="877549" y="155757"/>
                  </a:lnTo>
                  <a:lnTo>
                    <a:pt x="878940" y="159771"/>
                  </a:lnTo>
                  <a:lnTo>
                    <a:pt x="876075" y="167381"/>
                  </a:lnTo>
                  <a:lnTo>
                    <a:pt x="875391" y="171257"/>
                  </a:lnTo>
                  <a:lnTo>
                    <a:pt x="877633" y="175126"/>
                  </a:lnTo>
                  <a:lnTo>
                    <a:pt x="878796" y="180147"/>
                  </a:lnTo>
                  <a:lnTo>
                    <a:pt x="879966" y="185025"/>
                  </a:lnTo>
                  <a:lnTo>
                    <a:pt x="882147" y="190332"/>
                  </a:lnTo>
                  <a:lnTo>
                    <a:pt x="884032" y="192339"/>
                  </a:lnTo>
                  <a:lnTo>
                    <a:pt x="886038" y="193627"/>
                  </a:lnTo>
                  <a:lnTo>
                    <a:pt x="888334" y="187016"/>
                  </a:lnTo>
                  <a:lnTo>
                    <a:pt x="889192" y="188163"/>
                  </a:lnTo>
                  <a:lnTo>
                    <a:pt x="890066" y="189597"/>
                  </a:lnTo>
                  <a:lnTo>
                    <a:pt x="893205" y="200505"/>
                  </a:lnTo>
                  <a:lnTo>
                    <a:pt x="894923" y="202225"/>
                  </a:lnTo>
                  <a:lnTo>
                    <a:pt x="897302" y="204088"/>
                  </a:lnTo>
                  <a:lnTo>
                    <a:pt x="900288" y="205231"/>
                  </a:lnTo>
                  <a:lnTo>
                    <a:pt x="903891" y="205798"/>
                  </a:lnTo>
                  <a:lnTo>
                    <a:pt x="909781" y="203773"/>
                  </a:lnTo>
                  <a:lnTo>
                    <a:pt x="914896" y="199309"/>
                  </a:lnTo>
                  <a:lnTo>
                    <a:pt x="927010" y="180473"/>
                  </a:lnTo>
                  <a:lnTo>
                    <a:pt x="930574" y="180322"/>
                  </a:lnTo>
                  <a:lnTo>
                    <a:pt x="941518" y="178145"/>
                  </a:lnTo>
                  <a:lnTo>
                    <a:pt x="945364" y="176702"/>
                  </a:lnTo>
                  <a:lnTo>
                    <a:pt x="945812" y="175840"/>
                  </a:lnTo>
                  <a:lnTo>
                    <a:pt x="945957" y="170673"/>
                  </a:lnTo>
                  <a:lnTo>
                    <a:pt x="948168" y="168946"/>
                  </a:lnTo>
                  <a:lnTo>
                    <a:pt x="959340" y="162753"/>
                  </a:lnTo>
                  <a:lnTo>
                    <a:pt x="962738" y="162315"/>
                  </a:lnTo>
                  <a:lnTo>
                    <a:pt x="980339" y="170025"/>
                  </a:lnTo>
                  <a:lnTo>
                    <a:pt x="1001954" y="179593"/>
                  </a:lnTo>
                  <a:lnTo>
                    <a:pt x="1017594" y="184870"/>
                  </a:lnTo>
                  <a:lnTo>
                    <a:pt x="1030780" y="188981"/>
                  </a:lnTo>
                  <a:close/>
                </a:path>
                <a:path w="1032863" h="361366">
                  <a:moveTo>
                    <a:pt x="552895" y="126273"/>
                  </a:moveTo>
                  <a:lnTo>
                    <a:pt x="553017" y="125771"/>
                  </a:lnTo>
                  <a:lnTo>
                    <a:pt x="557896" y="113714"/>
                  </a:lnTo>
                  <a:lnTo>
                    <a:pt x="562302" y="109546"/>
                  </a:lnTo>
                  <a:lnTo>
                    <a:pt x="565233" y="108105"/>
                  </a:lnTo>
                  <a:lnTo>
                    <a:pt x="569589" y="111538"/>
                  </a:lnTo>
                  <a:lnTo>
                    <a:pt x="572532" y="108377"/>
                  </a:lnTo>
                  <a:lnTo>
                    <a:pt x="574183" y="105075"/>
                  </a:lnTo>
                  <a:lnTo>
                    <a:pt x="577160" y="100192"/>
                  </a:lnTo>
                  <a:lnTo>
                    <a:pt x="582198" y="99607"/>
                  </a:lnTo>
                  <a:lnTo>
                    <a:pt x="588345" y="101028"/>
                  </a:lnTo>
                  <a:lnTo>
                    <a:pt x="595748" y="106462"/>
                  </a:lnTo>
                  <a:lnTo>
                    <a:pt x="600289" y="106740"/>
                  </a:lnTo>
                  <a:lnTo>
                    <a:pt x="609056" y="106290"/>
                  </a:lnTo>
                  <a:lnTo>
                    <a:pt x="613907" y="108001"/>
                  </a:lnTo>
                  <a:lnTo>
                    <a:pt x="621512" y="110708"/>
                  </a:lnTo>
                  <a:lnTo>
                    <a:pt x="627369" y="108402"/>
                  </a:lnTo>
                  <a:lnTo>
                    <a:pt x="646184" y="109221"/>
                  </a:lnTo>
                  <a:lnTo>
                    <a:pt x="653496" y="107915"/>
                  </a:lnTo>
                  <a:lnTo>
                    <a:pt x="659858" y="104315"/>
                  </a:lnTo>
                  <a:lnTo>
                    <a:pt x="662001" y="101443"/>
                  </a:lnTo>
                  <a:lnTo>
                    <a:pt x="660416" y="98722"/>
                  </a:lnTo>
                  <a:lnTo>
                    <a:pt x="662407" y="95848"/>
                  </a:lnTo>
                  <a:lnTo>
                    <a:pt x="666342" y="93401"/>
                  </a:lnTo>
                  <a:lnTo>
                    <a:pt x="669343" y="89235"/>
                  </a:lnTo>
                  <a:lnTo>
                    <a:pt x="672275" y="88655"/>
                  </a:lnTo>
                  <a:lnTo>
                    <a:pt x="673037" y="91092"/>
                  </a:lnTo>
                  <a:lnTo>
                    <a:pt x="672293" y="96544"/>
                  </a:lnTo>
                  <a:lnTo>
                    <a:pt x="671111" y="99702"/>
                  </a:lnTo>
                  <a:lnTo>
                    <a:pt x="670282" y="100994"/>
                  </a:lnTo>
                  <a:lnTo>
                    <a:pt x="669454" y="102287"/>
                  </a:lnTo>
                  <a:lnTo>
                    <a:pt x="659615" y="115072"/>
                  </a:lnTo>
                  <a:lnTo>
                    <a:pt x="655386" y="119096"/>
                  </a:lnTo>
                  <a:lnTo>
                    <a:pt x="650679" y="120110"/>
                  </a:lnTo>
                  <a:lnTo>
                    <a:pt x="638186" y="122431"/>
                  </a:lnTo>
                  <a:lnTo>
                    <a:pt x="633157" y="121725"/>
                  </a:lnTo>
                  <a:lnTo>
                    <a:pt x="627160" y="117437"/>
                  </a:lnTo>
                  <a:lnTo>
                    <a:pt x="615480" y="116745"/>
                  </a:lnTo>
                  <a:lnTo>
                    <a:pt x="603796" y="117343"/>
                  </a:lnTo>
                  <a:lnTo>
                    <a:pt x="594875" y="116933"/>
                  </a:lnTo>
                  <a:lnTo>
                    <a:pt x="584328" y="117386"/>
                  </a:lnTo>
                  <a:lnTo>
                    <a:pt x="578489" y="116538"/>
                  </a:lnTo>
                  <a:lnTo>
                    <a:pt x="571674" y="116839"/>
                  </a:lnTo>
                  <a:lnTo>
                    <a:pt x="567453" y="117852"/>
                  </a:lnTo>
                  <a:lnTo>
                    <a:pt x="563069" y="121590"/>
                  </a:lnTo>
                  <a:lnTo>
                    <a:pt x="560434" y="126273"/>
                  </a:lnTo>
                  <a:lnTo>
                    <a:pt x="558868" y="129056"/>
                  </a:lnTo>
                  <a:lnTo>
                    <a:pt x="556971" y="136374"/>
                  </a:lnTo>
                  <a:lnTo>
                    <a:pt x="557672" y="141248"/>
                  </a:lnTo>
                  <a:lnTo>
                    <a:pt x="560334" y="146262"/>
                  </a:lnTo>
                  <a:lnTo>
                    <a:pt x="562310" y="148122"/>
                  </a:lnTo>
                  <a:lnTo>
                    <a:pt x="566404" y="150408"/>
                  </a:lnTo>
                  <a:lnTo>
                    <a:pt x="569038" y="152410"/>
                  </a:lnTo>
                  <a:lnTo>
                    <a:pt x="571274" y="158573"/>
                  </a:lnTo>
                  <a:lnTo>
                    <a:pt x="573096" y="160147"/>
                  </a:lnTo>
                  <a:lnTo>
                    <a:pt x="575376" y="160573"/>
                  </a:lnTo>
                  <a:lnTo>
                    <a:pt x="583658" y="160841"/>
                  </a:lnTo>
                  <a:lnTo>
                    <a:pt x="586191" y="158110"/>
                  </a:lnTo>
                  <a:lnTo>
                    <a:pt x="592814" y="148199"/>
                  </a:lnTo>
                  <a:lnTo>
                    <a:pt x="596717" y="148765"/>
                  </a:lnTo>
                  <a:lnTo>
                    <a:pt x="599832" y="150622"/>
                  </a:lnTo>
                  <a:lnTo>
                    <a:pt x="604870" y="151042"/>
                  </a:lnTo>
                  <a:lnTo>
                    <a:pt x="608561" y="148739"/>
                  </a:lnTo>
                  <a:lnTo>
                    <a:pt x="615350" y="147147"/>
                  </a:lnTo>
                  <a:lnTo>
                    <a:pt x="621655" y="145699"/>
                  </a:lnTo>
                  <a:lnTo>
                    <a:pt x="624371" y="142681"/>
                  </a:lnTo>
                  <a:lnTo>
                    <a:pt x="627122" y="142101"/>
                  </a:lnTo>
                  <a:lnTo>
                    <a:pt x="631853" y="144099"/>
                  </a:lnTo>
                  <a:lnTo>
                    <a:pt x="633183" y="146248"/>
                  </a:lnTo>
                  <a:lnTo>
                    <a:pt x="632341" y="153707"/>
                  </a:lnTo>
                  <a:lnTo>
                    <a:pt x="627583" y="150992"/>
                  </a:lnTo>
                  <a:lnTo>
                    <a:pt x="622059" y="150573"/>
                  </a:lnTo>
                  <a:lnTo>
                    <a:pt x="618385" y="153594"/>
                  </a:lnTo>
                  <a:lnTo>
                    <a:pt x="614442" y="158910"/>
                  </a:lnTo>
                  <a:lnTo>
                    <a:pt x="610004" y="163223"/>
                  </a:lnTo>
                  <a:lnTo>
                    <a:pt x="599253" y="167694"/>
                  </a:lnTo>
                  <a:lnTo>
                    <a:pt x="597077" y="170999"/>
                  </a:lnTo>
                  <a:lnTo>
                    <a:pt x="595626" y="171290"/>
                  </a:lnTo>
                  <a:lnTo>
                    <a:pt x="593179" y="170864"/>
                  </a:lnTo>
                  <a:lnTo>
                    <a:pt x="588435" y="169583"/>
                  </a:lnTo>
                  <a:lnTo>
                    <a:pt x="588128" y="170157"/>
                  </a:lnTo>
                  <a:lnTo>
                    <a:pt x="588386" y="173314"/>
                  </a:lnTo>
                  <a:lnTo>
                    <a:pt x="590537" y="174601"/>
                  </a:lnTo>
                  <a:lnTo>
                    <a:pt x="597393" y="180470"/>
                  </a:lnTo>
                  <a:lnTo>
                    <a:pt x="602137" y="185771"/>
                  </a:lnTo>
                  <a:lnTo>
                    <a:pt x="610801" y="198389"/>
                  </a:lnTo>
                  <a:lnTo>
                    <a:pt x="609823" y="201695"/>
                  </a:lnTo>
                  <a:lnTo>
                    <a:pt x="608229" y="208595"/>
                  </a:lnTo>
                  <a:lnTo>
                    <a:pt x="609269" y="212760"/>
                  </a:lnTo>
                  <a:lnTo>
                    <a:pt x="613806" y="218213"/>
                  </a:lnTo>
                  <a:lnTo>
                    <a:pt x="619437" y="222659"/>
                  </a:lnTo>
                  <a:lnTo>
                    <a:pt x="620069" y="224958"/>
                  </a:lnTo>
                  <a:lnTo>
                    <a:pt x="619605" y="227836"/>
                  </a:lnTo>
                  <a:lnTo>
                    <a:pt x="615183" y="227270"/>
                  </a:lnTo>
                  <a:lnTo>
                    <a:pt x="608562" y="227860"/>
                  </a:lnTo>
                  <a:lnTo>
                    <a:pt x="604377" y="230891"/>
                  </a:lnTo>
                  <a:lnTo>
                    <a:pt x="602104" y="237948"/>
                  </a:lnTo>
                  <a:lnTo>
                    <a:pt x="597047" y="237671"/>
                  </a:lnTo>
                  <a:lnTo>
                    <a:pt x="592367" y="235810"/>
                  </a:lnTo>
                  <a:lnTo>
                    <a:pt x="591273" y="234085"/>
                  </a:lnTo>
                  <a:lnTo>
                    <a:pt x="591807" y="227465"/>
                  </a:lnTo>
                  <a:lnTo>
                    <a:pt x="593872" y="221564"/>
                  </a:lnTo>
                  <a:lnTo>
                    <a:pt x="583950" y="212959"/>
                  </a:lnTo>
                  <a:lnTo>
                    <a:pt x="579718" y="209806"/>
                  </a:lnTo>
                  <a:lnTo>
                    <a:pt x="577951" y="207079"/>
                  </a:lnTo>
                  <a:lnTo>
                    <a:pt x="578313" y="204636"/>
                  </a:lnTo>
                  <a:lnTo>
                    <a:pt x="581199" y="200607"/>
                  </a:lnTo>
                  <a:lnTo>
                    <a:pt x="582385" y="194717"/>
                  </a:lnTo>
                  <a:lnTo>
                    <a:pt x="580708" y="189694"/>
                  </a:lnTo>
                  <a:lnTo>
                    <a:pt x="573219" y="189136"/>
                  </a:lnTo>
                  <a:lnTo>
                    <a:pt x="568116" y="191300"/>
                  </a:lnTo>
                  <a:lnTo>
                    <a:pt x="563096" y="195332"/>
                  </a:lnTo>
                  <a:lnTo>
                    <a:pt x="564723" y="198919"/>
                  </a:lnTo>
                  <a:lnTo>
                    <a:pt x="566168" y="208398"/>
                  </a:lnTo>
                  <a:lnTo>
                    <a:pt x="565474" y="213574"/>
                  </a:lnTo>
                  <a:lnTo>
                    <a:pt x="563078" y="225226"/>
                  </a:lnTo>
                  <a:lnTo>
                    <a:pt x="566767" y="234426"/>
                  </a:lnTo>
                  <a:lnTo>
                    <a:pt x="566661" y="237593"/>
                  </a:lnTo>
                  <a:lnTo>
                    <a:pt x="562837" y="244080"/>
                  </a:lnTo>
                  <a:lnTo>
                    <a:pt x="562650" y="246384"/>
                  </a:lnTo>
                  <a:lnTo>
                    <a:pt x="565440" y="252141"/>
                  </a:lnTo>
                  <a:lnTo>
                    <a:pt x="558073" y="253887"/>
                  </a:lnTo>
                  <a:lnTo>
                    <a:pt x="552867" y="256348"/>
                  </a:lnTo>
                  <a:lnTo>
                    <a:pt x="548038" y="257079"/>
                  </a:lnTo>
                  <a:lnTo>
                    <a:pt x="545553" y="253769"/>
                  </a:lnTo>
                  <a:lnTo>
                    <a:pt x="543924" y="248442"/>
                  </a:lnTo>
                  <a:lnTo>
                    <a:pt x="545513" y="245126"/>
                  </a:lnTo>
                  <a:lnTo>
                    <a:pt x="547347" y="240371"/>
                  </a:lnTo>
                  <a:lnTo>
                    <a:pt x="548047" y="231445"/>
                  </a:lnTo>
                  <a:lnTo>
                    <a:pt x="548661" y="220511"/>
                  </a:lnTo>
                  <a:lnTo>
                    <a:pt x="547387" y="215338"/>
                  </a:lnTo>
                  <a:lnTo>
                    <a:pt x="547683" y="211888"/>
                  </a:lnTo>
                  <a:lnTo>
                    <a:pt x="545520" y="207868"/>
                  </a:lnTo>
                  <a:lnTo>
                    <a:pt x="542369" y="206582"/>
                  </a:lnTo>
                  <a:lnTo>
                    <a:pt x="538400" y="208315"/>
                  </a:lnTo>
                  <a:lnTo>
                    <a:pt x="532570" y="208615"/>
                  </a:lnTo>
                  <a:lnTo>
                    <a:pt x="532682" y="204448"/>
                  </a:lnTo>
                  <a:lnTo>
                    <a:pt x="530137" y="191382"/>
                  </a:lnTo>
                  <a:lnTo>
                    <a:pt x="531470" y="188222"/>
                  </a:lnTo>
                  <a:lnTo>
                    <a:pt x="536458" y="182899"/>
                  </a:lnTo>
                  <a:lnTo>
                    <a:pt x="541217" y="174995"/>
                  </a:lnTo>
                  <a:lnTo>
                    <a:pt x="542852" y="170112"/>
                  </a:lnTo>
                  <a:lnTo>
                    <a:pt x="541956" y="160788"/>
                  </a:lnTo>
                  <a:lnTo>
                    <a:pt x="541897" y="158206"/>
                  </a:lnTo>
                  <a:lnTo>
                    <a:pt x="542776" y="153614"/>
                  </a:lnTo>
                  <a:lnTo>
                    <a:pt x="546220" y="146292"/>
                  </a:lnTo>
                  <a:lnTo>
                    <a:pt x="550754" y="145709"/>
                  </a:lnTo>
                  <a:lnTo>
                    <a:pt x="550324" y="136962"/>
                  </a:lnTo>
                  <a:lnTo>
                    <a:pt x="552895" y="126273"/>
                  </a:lnTo>
                  <a:close/>
                </a:path>
                <a:path w="1032863" h="361366">
                  <a:moveTo>
                    <a:pt x="504752" y="35989"/>
                  </a:moveTo>
                  <a:lnTo>
                    <a:pt x="504342" y="36904"/>
                  </a:lnTo>
                  <a:lnTo>
                    <a:pt x="507577" y="43938"/>
                  </a:lnTo>
                  <a:lnTo>
                    <a:pt x="505239" y="45380"/>
                  </a:lnTo>
                  <a:lnTo>
                    <a:pt x="499698" y="45823"/>
                  </a:lnTo>
                  <a:lnTo>
                    <a:pt x="493815" y="46698"/>
                  </a:lnTo>
                  <a:lnTo>
                    <a:pt x="495826" y="48992"/>
                  </a:lnTo>
                  <a:lnTo>
                    <a:pt x="496998" y="52005"/>
                  </a:lnTo>
                  <a:lnTo>
                    <a:pt x="495283" y="54307"/>
                  </a:lnTo>
                  <a:lnTo>
                    <a:pt x="497472" y="56456"/>
                  </a:lnTo>
                  <a:lnTo>
                    <a:pt x="499863" y="57599"/>
                  </a:lnTo>
                  <a:lnTo>
                    <a:pt x="505408" y="66058"/>
                  </a:lnTo>
                  <a:lnTo>
                    <a:pt x="510856" y="73653"/>
                  </a:lnTo>
                  <a:lnTo>
                    <a:pt x="511289" y="75661"/>
                  </a:lnTo>
                  <a:lnTo>
                    <a:pt x="507859" y="82986"/>
                  </a:lnTo>
                  <a:lnTo>
                    <a:pt x="508620" y="85280"/>
                  </a:lnTo>
                  <a:lnTo>
                    <a:pt x="512745" y="90005"/>
                  </a:lnTo>
                  <a:lnTo>
                    <a:pt x="520291" y="94578"/>
                  </a:lnTo>
                  <a:lnTo>
                    <a:pt x="526384" y="99585"/>
                  </a:lnTo>
                  <a:lnTo>
                    <a:pt x="531979" y="107317"/>
                  </a:lnTo>
                  <a:lnTo>
                    <a:pt x="527261" y="109049"/>
                  </a:lnTo>
                  <a:lnTo>
                    <a:pt x="519637" y="108778"/>
                  </a:lnTo>
                  <a:lnTo>
                    <a:pt x="511545" y="106357"/>
                  </a:lnTo>
                  <a:lnTo>
                    <a:pt x="508128" y="107369"/>
                  </a:lnTo>
                  <a:lnTo>
                    <a:pt x="504201" y="112110"/>
                  </a:lnTo>
                  <a:lnTo>
                    <a:pt x="500607" y="121439"/>
                  </a:lnTo>
                  <a:lnTo>
                    <a:pt x="499793" y="126273"/>
                  </a:lnTo>
                  <a:lnTo>
                    <a:pt x="499327" y="129042"/>
                  </a:lnTo>
                  <a:lnTo>
                    <a:pt x="500667" y="135636"/>
                  </a:lnTo>
                  <a:lnTo>
                    <a:pt x="501845" y="139935"/>
                  </a:lnTo>
                  <a:lnTo>
                    <a:pt x="500502" y="148543"/>
                  </a:lnTo>
                  <a:lnTo>
                    <a:pt x="497904" y="148548"/>
                  </a:lnTo>
                  <a:lnTo>
                    <a:pt x="493175" y="146981"/>
                  </a:lnTo>
                  <a:lnTo>
                    <a:pt x="482643" y="156757"/>
                  </a:lnTo>
                  <a:lnTo>
                    <a:pt x="478250" y="163365"/>
                  </a:lnTo>
                  <a:lnTo>
                    <a:pt x="470625" y="169551"/>
                  </a:lnTo>
                  <a:lnTo>
                    <a:pt x="475119" y="173416"/>
                  </a:lnTo>
                  <a:lnTo>
                    <a:pt x="475734" y="177433"/>
                  </a:lnTo>
                  <a:lnTo>
                    <a:pt x="477458" y="180443"/>
                  </a:lnTo>
                  <a:lnTo>
                    <a:pt x="470499" y="181032"/>
                  </a:lnTo>
                  <a:lnTo>
                    <a:pt x="475098" y="186908"/>
                  </a:lnTo>
                  <a:lnTo>
                    <a:pt x="475182" y="189061"/>
                  </a:lnTo>
                  <a:lnTo>
                    <a:pt x="474138" y="191361"/>
                  </a:lnTo>
                  <a:lnTo>
                    <a:pt x="468584" y="198122"/>
                  </a:lnTo>
                  <a:lnTo>
                    <a:pt x="466497" y="202149"/>
                  </a:lnTo>
                  <a:lnTo>
                    <a:pt x="465209" y="205743"/>
                  </a:lnTo>
                  <a:lnTo>
                    <a:pt x="459835" y="211791"/>
                  </a:lnTo>
                  <a:lnTo>
                    <a:pt x="446694" y="218001"/>
                  </a:lnTo>
                  <a:lnTo>
                    <a:pt x="440525" y="220890"/>
                  </a:lnTo>
                  <a:lnTo>
                    <a:pt x="437556" y="222910"/>
                  </a:lnTo>
                  <a:lnTo>
                    <a:pt x="435588" y="219750"/>
                  </a:lnTo>
                  <a:lnTo>
                    <a:pt x="435836" y="215436"/>
                  </a:lnTo>
                  <a:lnTo>
                    <a:pt x="432487" y="207251"/>
                  </a:lnTo>
                  <a:lnTo>
                    <a:pt x="429378" y="203379"/>
                  </a:lnTo>
                  <a:lnTo>
                    <a:pt x="426694" y="201517"/>
                  </a:lnTo>
                  <a:lnTo>
                    <a:pt x="423785" y="201810"/>
                  </a:lnTo>
                  <a:lnTo>
                    <a:pt x="418682" y="207138"/>
                  </a:lnTo>
                  <a:lnTo>
                    <a:pt x="415611" y="207431"/>
                  </a:lnTo>
                  <a:lnTo>
                    <a:pt x="412280" y="202266"/>
                  </a:lnTo>
                  <a:lnTo>
                    <a:pt x="409104" y="200262"/>
                  </a:lnTo>
                  <a:lnTo>
                    <a:pt x="404670" y="199123"/>
                  </a:lnTo>
                  <a:lnTo>
                    <a:pt x="400739" y="194536"/>
                  </a:lnTo>
                  <a:lnTo>
                    <a:pt x="397266" y="192963"/>
                  </a:lnTo>
                  <a:lnTo>
                    <a:pt x="393722" y="201158"/>
                  </a:lnTo>
                  <a:lnTo>
                    <a:pt x="392354" y="203172"/>
                  </a:lnTo>
                  <a:lnTo>
                    <a:pt x="388484" y="203754"/>
                  </a:lnTo>
                  <a:lnTo>
                    <a:pt x="384859" y="202614"/>
                  </a:lnTo>
                  <a:lnTo>
                    <a:pt x="380374" y="203916"/>
                  </a:lnTo>
                  <a:lnTo>
                    <a:pt x="377137" y="207516"/>
                  </a:lnTo>
                  <a:lnTo>
                    <a:pt x="373437" y="208242"/>
                  </a:lnTo>
                  <a:lnTo>
                    <a:pt x="372848" y="202640"/>
                  </a:lnTo>
                  <a:lnTo>
                    <a:pt x="373193" y="199479"/>
                  </a:lnTo>
                  <a:lnTo>
                    <a:pt x="370002" y="189002"/>
                  </a:lnTo>
                  <a:lnTo>
                    <a:pt x="366589" y="193030"/>
                  </a:lnTo>
                  <a:lnTo>
                    <a:pt x="352167" y="197513"/>
                  </a:lnTo>
                  <a:lnTo>
                    <a:pt x="348910" y="193355"/>
                  </a:lnTo>
                  <a:lnTo>
                    <a:pt x="342423" y="193513"/>
                  </a:lnTo>
                  <a:lnTo>
                    <a:pt x="339566" y="195099"/>
                  </a:lnTo>
                  <a:lnTo>
                    <a:pt x="336494" y="195393"/>
                  </a:lnTo>
                  <a:lnTo>
                    <a:pt x="335909" y="188789"/>
                  </a:lnTo>
                  <a:lnTo>
                    <a:pt x="335674" y="182186"/>
                  </a:lnTo>
                  <a:lnTo>
                    <a:pt x="332972" y="167841"/>
                  </a:lnTo>
                  <a:lnTo>
                    <a:pt x="332852" y="162963"/>
                  </a:lnTo>
                  <a:lnTo>
                    <a:pt x="329284" y="155368"/>
                  </a:lnTo>
                  <a:lnTo>
                    <a:pt x="325154" y="151217"/>
                  </a:lnTo>
                  <a:lnTo>
                    <a:pt x="317138" y="146932"/>
                  </a:lnTo>
                  <a:lnTo>
                    <a:pt x="315657" y="145501"/>
                  </a:lnTo>
                  <a:lnTo>
                    <a:pt x="321292" y="141903"/>
                  </a:lnTo>
                  <a:lnTo>
                    <a:pt x="315896" y="138043"/>
                  </a:lnTo>
                  <a:lnTo>
                    <a:pt x="313275" y="135038"/>
                  </a:lnTo>
                  <a:lnTo>
                    <a:pt x="315180" y="127577"/>
                  </a:lnTo>
                  <a:lnTo>
                    <a:pt x="314422" y="126273"/>
                  </a:lnTo>
                  <a:lnTo>
                    <a:pt x="311598" y="121418"/>
                  </a:lnTo>
                  <a:lnTo>
                    <a:pt x="308031" y="118414"/>
                  </a:lnTo>
                  <a:lnTo>
                    <a:pt x="308693" y="113681"/>
                  </a:lnTo>
                  <a:lnTo>
                    <a:pt x="307429" y="107661"/>
                  </a:lnTo>
                  <a:lnTo>
                    <a:pt x="309274" y="101059"/>
                  </a:lnTo>
                  <a:lnTo>
                    <a:pt x="310616" y="97471"/>
                  </a:lnTo>
                  <a:lnTo>
                    <a:pt x="314920" y="91581"/>
                  </a:lnTo>
                  <a:lnTo>
                    <a:pt x="317991" y="83397"/>
                  </a:lnTo>
                  <a:lnTo>
                    <a:pt x="321231" y="83678"/>
                  </a:lnTo>
                  <a:lnTo>
                    <a:pt x="323298" y="84802"/>
                  </a:lnTo>
                  <a:lnTo>
                    <a:pt x="326232" y="92844"/>
                  </a:lnTo>
                  <a:lnTo>
                    <a:pt x="328797" y="95841"/>
                  </a:lnTo>
                  <a:lnTo>
                    <a:pt x="338952" y="105823"/>
                  </a:lnTo>
                  <a:lnTo>
                    <a:pt x="342030" y="106665"/>
                  </a:lnTo>
                  <a:lnTo>
                    <a:pt x="346565" y="109507"/>
                  </a:lnTo>
                  <a:lnTo>
                    <a:pt x="355983" y="105291"/>
                  </a:lnTo>
                  <a:lnTo>
                    <a:pt x="358578" y="105276"/>
                  </a:lnTo>
                  <a:lnTo>
                    <a:pt x="363922" y="107539"/>
                  </a:lnTo>
                  <a:lnTo>
                    <a:pt x="369434" y="108654"/>
                  </a:lnTo>
                  <a:lnTo>
                    <a:pt x="373492" y="106908"/>
                  </a:lnTo>
                  <a:lnTo>
                    <a:pt x="378858" y="103434"/>
                  </a:lnTo>
                  <a:lnTo>
                    <a:pt x="382949" y="98102"/>
                  </a:lnTo>
                  <a:lnTo>
                    <a:pt x="388343" y="93622"/>
                  </a:lnTo>
                  <a:lnTo>
                    <a:pt x="393216" y="92876"/>
                  </a:lnTo>
                  <a:lnTo>
                    <a:pt x="397583" y="93998"/>
                  </a:lnTo>
                  <a:lnTo>
                    <a:pt x="403235" y="96546"/>
                  </a:lnTo>
                  <a:lnTo>
                    <a:pt x="408568" y="98810"/>
                  </a:lnTo>
                  <a:lnTo>
                    <a:pt x="414233" y="100354"/>
                  </a:lnTo>
                  <a:lnTo>
                    <a:pt x="417155" y="100049"/>
                  </a:lnTo>
                  <a:lnTo>
                    <a:pt x="421888" y="96435"/>
                  </a:lnTo>
                  <a:lnTo>
                    <a:pt x="426609" y="94685"/>
                  </a:lnTo>
                  <a:lnTo>
                    <a:pt x="435387" y="92912"/>
                  </a:lnTo>
                  <a:lnTo>
                    <a:pt x="439316" y="89875"/>
                  </a:lnTo>
                  <a:lnTo>
                    <a:pt x="448736" y="71737"/>
                  </a:lnTo>
                  <a:lnTo>
                    <a:pt x="447960" y="64134"/>
                  </a:lnTo>
                  <a:lnTo>
                    <a:pt x="450171" y="60675"/>
                  </a:lnTo>
                  <a:lnTo>
                    <a:pt x="456737" y="58194"/>
                  </a:lnTo>
                  <a:lnTo>
                    <a:pt x="458975" y="54303"/>
                  </a:lnTo>
                  <a:lnTo>
                    <a:pt x="457886" y="44254"/>
                  </a:lnTo>
                  <a:lnTo>
                    <a:pt x="459099" y="38499"/>
                  </a:lnTo>
                  <a:lnTo>
                    <a:pt x="462962" y="32007"/>
                  </a:lnTo>
                  <a:lnTo>
                    <a:pt x="465475" y="30410"/>
                  </a:lnTo>
                  <a:lnTo>
                    <a:pt x="470189" y="30238"/>
                  </a:lnTo>
                  <a:lnTo>
                    <a:pt x="477780" y="31056"/>
                  </a:lnTo>
                  <a:lnTo>
                    <a:pt x="484397" y="31879"/>
                  </a:lnTo>
                  <a:lnTo>
                    <a:pt x="490737" y="31698"/>
                  </a:lnTo>
                  <a:lnTo>
                    <a:pt x="495262" y="32102"/>
                  </a:lnTo>
                  <a:lnTo>
                    <a:pt x="502915" y="35075"/>
                  </a:lnTo>
                  <a:lnTo>
                    <a:pt x="504752" y="35989"/>
                  </a:lnTo>
                  <a:close/>
                </a:path>
                <a:path w="1032863" h="361366">
                  <a:moveTo>
                    <a:pt x="566157" y="361366"/>
                  </a:moveTo>
                  <a:lnTo>
                    <a:pt x="563958" y="360642"/>
                  </a:lnTo>
                  <a:lnTo>
                    <a:pt x="554648" y="354396"/>
                  </a:lnTo>
                  <a:lnTo>
                    <a:pt x="546525" y="349754"/>
                  </a:lnTo>
                  <a:lnTo>
                    <a:pt x="543006" y="348743"/>
                  </a:lnTo>
                  <a:lnTo>
                    <a:pt x="537993" y="347444"/>
                  </a:lnTo>
                  <a:lnTo>
                    <a:pt x="535029" y="345414"/>
                  </a:lnTo>
                  <a:lnTo>
                    <a:pt x="536126" y="343229"/>
                  </a:lnTo>
                  <a:lnTo>
                    <a:pt x="539900" y="341767"/>
                  </a:lnTo>
                  <a:lnTo>
                    <a:pt x="549972" y="341454"/>
                  </a:lnTo>
                  <a:lnTo>
                    <a:pt x="555075" y="340279"/>
                  </a:lnTo>
                  <a:lnTo>
                    <a:pt x="558619" y="343325"/>
                  </a:lnTo>
                  <a:lnTo>
                    <a:pt x="570278" y="351013"/>
                  </a:lnTo>
                  <a:lnTo>
                    <a:pt x="572960" y="354939"/>
                  </a:lnTo>
                  <a:lnTo>
                    <a:pt x="571691" y="358293"/>
                  </a:lnTo>
                  <a:lnTo>
                    <a:pt x="569189" y="360777"/>
                  </a:lnTo>
                  <a:lnTo>
                    <a:pt x="566157" y="361366"/>
                  </a:lnTo>
                  <a:close/>
                </a:path>
                <a:path w="1032863" h="361366">
                  <a:moveTo>
                    <a:pt x="638640" y="360770"/>
                  </a:moveTo>
                  <a:lnTo>
                    <a:pt x="641170" y="355663"/>
                  </a:lnTo>
                  <a:lnTo>
                    <a:pt x="641407" y="350129"/>
                  </a:lnTo>
                  <a:lnTo>
                    <a:pt x="642556" y="346924"/>
                  </a:lnTo>
                  <a:lnTo>
                    <a:pt x="649401" y="341964"/>
                  </a:lnTo>
                  <a:lnTo>
                    <a:pt x="664094" y="335535"/>
                  </a:lnTo>
                  <a:lnTo>
                    <a:pt x="670819" y="330871"/>
                  </a:lnTo>
                  <a:lnTo>
                    <a:pt x="674472" y="324621"/>
                  </a:lnTo>
                  <a:lnTo>
                    <a:pt x="679210" y="323015"/>
                  </a:lnTo>
                  <a:lnTo>
                    <a:pt x="695233" y="321964"/>
                  </a:lnTo>
                  <a:lnTo>
                    <a:pt x="704476" y="319768"/>
                  </a:lnTo>
                  <a:lnTo>
                    <a:pt x="709971" y="319321"/>
                  </a:lnTo>
                  <a:lnTo>
                    <a:pt x="718790" y="317852"/>
                  </a:lnTo>
                  <a:lnTo>
                    <a:pt x="719995" y="318575"/>
                  </a:lnTo>
                  <a:lnTo>
                    <a:pt x="720995" y="320603"/>
                  </a:lnTo>
                  <a:lnTo>
                    <a:pt x="718591" y="322783"/>
                  </a:lnTo>
                  <a:lnTo>
                    <a:pt x="714926" y="325404"/>
                  </a:lnTo>
                  <a:lnTo>
                    <a:pt x="698582" y="331682"/>
                  </a:lnTo>
                  <a:lnTo>
                    <a:pt x="684684" y="336216"/>
                  </a:lnTo>
                  <a:lnTo>
                    <a:pt x="677444" y="338848"/>
                  </a:lnTo>
                  <a:lnTo>
                    <a:pt x="671284" y="342497"/>
                  </a:lnTo>
                  <a:lnTo>
                    <a:pt x="660217" y="352417"/>
                  </a:lnTo>
                  <a:lnTo>
                    <a:pt x="653586" y="357385"/>
                  </a:lnTo>
                  <a:lnTo>
                    <a:pt x="649119" y="358269"/>
                  </a:lnTo>
                  <a:lnTo>
                    <a:pt x="643513" y="360614"/>
                  </a:lnTo>
                  <a:lnTo>
                    <a:pt x="638640" y="360770"/>
                  </a:lnTo>
                  <a:close/>
                </a:path>
                <a:path w="1032863" h="361366">
                  <a:moveTo>
                    <a:pt x="225526" y="281189"/>
                  </a:moveTo>
                  <a:lnTo>
                    <a:pt x="224604" y="279281"/>
                  </a:lnTo>
                  <a:lnTo>
                    <a:pt x="227814" y="279042"/>
                  </a:lnTo>
                  <a:lnTo>
                    <a:pt x="231904" y="279996"/>
                  </a:lnTo>
                  <a:lnTo>
                    <a:pt x="235652" y="278679"/>
                  </a:lnTo>
                  <a:lnTo>
                    <a:pt x="236340" y="273320"/>
                  </a:lnTo>
                  <a:lnTo>
                    <a:pt x="236525" y="271889"/>
                  </a:lnTo>
                  <a:lnTo>
                    <a:pt x="239652" y="272462"/>
                  </a:lnTo>
                  <a:lnTo>
                    <a:pt x="239219" y="267361"/>
                  </a:lnTo>
                  <a:lnTo>
                    <a:pt x="241474" y="264956"/>
                  </a:lnTo>
                  <a:lnTo>
                    <a:pt x="242415" y="262121"/>
                  </a:lnTo>
                  <a:lnTo>
                    <a:pt x="244468" y="263363"/>
                  </a:lnTo>
                  <a:lnTo>
                    <a:pt x="250874" y="264503"/>
                  </a:lnTo>
                  <a:lnTo>
                    <a:pt x="255686" y="264026"/>
                  </a:lnTo>
                  <a:lnTo>
                    <a:pt x="258094" y="268553"/>
                  </a:lnTo>
                  <a:lnTo>
                    <a:pt x="263420" y="267649"/>
                  </a:lnTo>
                  <a:lnTo>
                    <a:pt x="265024" y="264616"/>
                  </a:lnTo>
                  <a:lnTo>
                    <a:pt x="265249" y="262121"/>
                  </a:lnTo>
                  <a:lnTo>
                    <a:pt x="267873" y="263312"/>
                  </a:lnTo>
                  <a:lnTo>
                    <a:pt x="274153" y="265029"/>
                  </a:lnTo>
                  <a:lnTo>
                    <a:pt x="278327" y="269492"/>
                  </a:lnTo>
                  <a:lnTo>
                    <a:pt x="281765" y="269029"/>
                  </a:lnTo>
                  <a:lnTo>
                    <a:pt x="283834" y="271789"/>
                  </a:lnTo>
                  <a:lnTo>
                    <a:pt x="288369" y="271491"/>
                  </a:lnTo>
                  <a:lnTo>
                    <a:pt x="292965" y="269605"/>
                  </a:lnTo>
                  <a:lnTo>
                    <a:pt x="296028" y="271763"/>
                  </a:lnTo>
                  <a:lnTo>
                    <a:pt x="299782" y="277096"/>
                  </a:lnTo>
                  <a:lnTo>
                    <a:pt x="301595" y="282436"/>
                  </a:lnTo>
                  <a:lnTo>
                    <a:pt x="310568" y="282849"/>
                  </a:lnTo>
                  <a:lnTo>
                    <a:pt x="315255" y="284767"/>
                  </a:lnTo>
                  <a:lnTo>
                    <a:pt x="320240" y="283984"/>
                  </a:lnTo>
                  <a:lnTo>
                    <a:pt x="334801" y="285253"/>
                  </a:lnTo>
                  <a:lnTo>
                    <a:pt x="339660" y="284954"/>
                  </a:lnTo>
                  <a:lnTo>
                    <a:pt x="343119" y="283212"/>
                  </a:lnTo>
                  <a:lnTo>
                    <a:pt x="345277" y="276563"/>
                  </a:lnTo>
                  <a:lnTo>
                    <a:pt x="348025" y="273814"/>
                  </a:lnTo>
                  <a:lnTo>
                    <a:pt x="352567" y="273660"/>
                  </a:lnTo>
                  <a:lnTo>
                    <a:pt x="354822" y="275821"/>
                  </a:lnTo>
                  <a:lnTo>
                    <a:pt x="357760" y="280869"/>
                  </a:lnTo>
                  <a:lnTo>
                    <a:pt x="364190" y="282155"/>
                  </a:lnTo>
                  <a:lnTo>
                    <a:pt x="369574" y="282432"/>
                  </a:lnTo>
                  <a:lnTo>
                    <a:pt x="377440" y="283282"/>
                  </a:lnTo>
                  <a:lnTo>
                    <a:pt x="385518" y="284853"/>
                  </a:lnTo>
                  <a:lnTo>
                    <a:pt x="388454" y="287304"/>
                  </a:lnTo>
                  <a:lnTo>
                    <a:pt x="391424" y="290258"/>
                  </a:lnTo>
                  <a:lnTo>
                    <a:pt x="390620" y="294818"/>
                  </a:lnTo>
                  <a:lnTo>
                    <a:pt x="393412" y="299586"/>
                  </a:lnTo>
                  <a:lnTo>
                    <a:pt x="394626" y="300596"/>
                  </a:lnTo>
                  <a:lnTo>
                    <a:pt x="403523" y="304196"/>
                  </a:lnTo>
                  <a:lnTo>
                    <a:pt x="407808" y="304910"/>
                  </a:lnTo>
                  <a:lnTo>
                    <a:pt x="414490" y="305040"/>
                  </a:lnTo>
                  <a:lnTo>
                    <a:pt x="419064" y="303148"/>
                  </a:lnTo>
                  <a:lnTo>
                    <a:pt x="423284" y="302995"/>
                  </a:lnTo>
                  <a:lnTo>
                    <a:pt x="429656" y="305442"/>
                  </a:lnTo>
                  <a:lnTo>
                    <a:pt x="430139" y="307468"/>
                  </a:lnTo>
                  <a:lnTo>
                    <a:pt x="427554" y="311820"/>
                  </a:lnTo>
                  <a:lnTo>
                    <a:pt x="426009" y="316896"/>
                  </a:lnTo>
                  <a:lnTo>
                    <a:pt x="431878" y="324861"/>
                  </a:lnTo>
                  <a:lnTo>
                    <a:pt x="426812" y="322695"/>
                  </a:lnTo>
                  <a:lnTo>
                    <a:pt x="418667" y="320683"/>
                  </a:lnTo>
                  <a:lnTo>
                    <a:pt x="412594" y="318085"/>
                  </a:lnTo>
                  <a:lnTo>
                    <a:pt x="403547" y="314915"/>
                  </a:lnTo>
                  <a:lnTo>
                    <a:pt x="398178" y="314927"/>
                  </a:lnTo>
                  <a:lnTo>
                    <a:pt x="392201" y="317550"/>
                  </a:lnTo>
                  <a:lnTo>
                    <a:pt x="388667" y="318138"/>
                  </a:lnTo>
                  <a:lnTo>
                    <a:pt x="381424" y="317138"/>
                  </a:lnTo>
                  <a:lnTo>
                    <a:pt x="366660" y="315721"/>
                  </a:lnTo>
                  <a:lnTo>
                    <a:pt x="351736" y="314304"/>
                  </a:lnTo>
                  <a:lnTo>
                    <a:pt x="343559" y="311713"/>
                  </a:lnTo>
                  <a:lnTo>
                    <a:pt x="335047" y="306807"/>
                  </a:lnTo>
                  <a:lnTo>
                    <a:pt x="323887" y="303356"/>
                  </a:lnTo>
                  <a:lnTo>
                    <a:pt x="312460" y="300631"/>
                  </a:lnTo>
                  <a:lnTo>
                    <a:pt x="302829" y="300217"/>
                  </a:lnTo>
                  <a:lnTo>
                    <a:pt x="297193" y="303270"/>
                  </a:lnTo>
                  <a:lnTo>
                    <a:pt x="292670" y="303713"/>
                  </a:lnTo>
                  <a:lnTo>
                    <a:pt x="282956" y="302143"/>
                  </a:lnTo>
                  <a:lnTo>
                    <a:pt x="274785" y="297095"/>
                  </a:lnTo>
                  <a:lnTo>
                    <a:pt x="271155" y="296379"/>
                  </a:lnTo>
                  <a:lnTo>
                    <a:pt x="254838" y="295692"/>
                  </a:lnTo>
                  <a:lnTo>
                    <a:pt x="251150" y="294109"/>
                  </a:lnTo>
                  <a:lnTo>
                    <a:pt x="251700" y="292662"/>
                  </a:lnTo>
                  <a:lnTo>
                    <a:pt x="256257" y="287881"/>
                  </a:lnTo>
                  <a:lnTo>
                    <a:pt x="252171" y="285144"/>
                  </a:lnTo>
                  <a:lnTo>
                    <a:pt x="246575" y="284145"/>
                  </a:lnTo>
                  <a:lnTo>
                    <a:pt x="241440" y="282711"/>
                  </a:lnTo>
                  <a:lnTo>
                    <a:pt x="238331" y="282429"/>
                  </a:lnTo>
                  <a:lnTo>
                    <a:pt x="225526" y="281189"/>
                  </a:lnTo>
                  <a:close/>
                </a:path>
                <a:path w="1032863" h="361366">
                  <a:moveTo>
                    <a:pt x="256394" y="197577"/>
                  </a:moveTo>
                  <a:lnTo>
                    <a:pt x="247631" y="193575"/>
                  </a:lnTo>
                  <a:lnTo>
                    <a:pt x="243804" y="191142"/>
                  </a:lnTo>
                  <a:lnTo>
                    <a:pt x="241720" y="187414"/>
                  </a:lnTo>
                  <a:lnTo>
                    <a:pt x="241267" y="183682"/>
                  </a:lnTo>
                  <a:lnTo>
                    <a:pt x="239677" y="179666"/>
                  </a:lnTo>
                  <a:lnTo>
                    <a:pt x="234524" y="175660"/>
                  </a:lnTo>
                  <a:lnTo>
                    <a:pt x="231574" y="174661"/>
                  </a:lnTo>
                  <a:lnTo>
                    <a:pt x="227039" y="174958"/>
                  </a:lnTo>
                  <a:lnTo>
                    <a:pt x="225862" y="173525"/>
                  </a:lnTo>
                  <a:lnTo>
                    <a:pt x="228610" y="166919"/>
                  </a:lnTo>
                  <a:lnTo>
                    <a:pt x="230985" y="164475"/>
                  </a:lnTo>
                  <a:lnTo>
                    <a:pt x="236155" y="170059"/>
                  </a:lnTo>
                  <a:lnTo>
                    <a:pt x="237658" y="165321"/>
                  </a:lnTo>
                  <a:lnTo>
                    <a:pt x="240842" y="162588"/>
                  </a:lnTo>
                  <a:lnTo>
                    <a:pt x="241583" y="166604"/>
                  </a:lnTo>
                  <a:lnTo>
                    <a:pt x="244747" y="175638"/>
                  </a:lnTo>
                  <a:lnTo>
                    <a:pt x="251339" y="183947"/>
                  </a:lnTo>
                  <a:lnTo>
                    <a:pt x="258427" y="187090"/>
                  </a:lnTo>
                  <a:lnTo>
                    <a:pt x="255735" y="188963"/>
                  </a:lnTo>
                  <a:lnTo>
                    <a:pt x="254544" y="191837"/>
                  </a:lnTo>
                  <a:lnTo>
                    <a:pt x="256394" y="197577"/>
                  </a:lnTo>
                  <a:close/>
                </a:path>
                <a:path w="1032863" h="361366">
                  <a:moveTo>
                    <a:pt x="732034" y="126273"/>
                  </a:moveTo>
                  <a:lnTo>
                    <a:pt x="731962" y="124523"/>
                  </a:lnTo>
                  <a:lnTo>
                    <a:pt x="727762" y="113777"/>
                  </a:lnTo>
                  <a:lnTo>
                    <a:pt x="729586" y="108180"/>
                  </a:lnTo>
                  <a:lnTo>
                    <a:pt x="728787" y="106747"/>
                  </a:lnTo>
                  <a:lnTo>
                    <a:pt x="727360" y="103739"/>
                  </a:lnTo>
                  <a:lnTo>
                    <a:pt x="727725" y="100439"/>
                  </a:lnTo>
                  <a:lnTo>
                    <a:pt x="730634" y="91397"/>
                  </a:lnTo>
                  <a:lnTo>
                    <a:pt x="735850" y="83066"/>
                  </a:lnTo>
                  <a:lnTo>
                    <a:pt x="738519" y="86790"/>
                  </a:lnTo>
                  <a:lnTo>
                    <a:pt x="740066" y="90372"/>
                  </a:lnTo>
                  <a:lnTo>
                    <a:pt x="739523" y="93243"/>
                  </a:lnTo>
                  <a:lnTo>
                    <a:pt x="737021" y="97264"/>
                  </a:lnTo>
                  <a:lnTo>
                    <a:pt x="733348" y="105017"/>
                  </a:lnTo>
                  <a:lnTo>
                    <a:pt x="733965" y="108314"/>
                  </a:lnTo>
                  <a:lnTo>
                    <a:pt x="735900" y="109744"/>
                  </a:lnTo>
                  <a:lnTo>
                    <a:pt x="736886" y="108308"/>
                  </a:lnTo>
                  <a:lnTo>
                    <a:pt x="741309" y="104139"/>
                  </a:lnTo>
                  <a:lnTo>
                    <a:pt x="742675" y="98830"/>
                  </a:lnTo>
                  <a:lnTo>
                    <a:pt x="744482" y="97392"/>
                  </a:lnTo>
                  <a:lnTo>
                    <a:pt x="752667" y="93215"/>
                  </a:lnTo>
                  <a:lnTo>
                    <a:pt x="754102" y="94646"/>
                  </a:lnTo>
                  <a:lnTo>
                    <a:pt x="753572" y="97228"/>
                  </a:lnTo>
                  <a:lnTo>
                    <a:pt x="754628" y="102820"/>
                  </a:lnTo>
                  <a:lnTo>
                    <a:pt x="751034" y="104979"/>
                  </a:lnTo>
                  <a:lnTo>
                    <a:pt x="746294" y="108574"/>
                  </a:lnTo>
                  <a:lnTo>
                    <a:pt x="744646" y="111732"/>
                  </a:lnTo>
                  <a:lnTo>
                    <a:pt x="746263" y="112732"/>
                  </a:lnTo>
                  <a:lnTo>
                    <a:pt x="750799" y="114014"/>
                  </a:lnTo>
                  <a:lnTo>
                    <a:pt x="754846" y="116156"/>
                  </a:lnTo>
                  <a:lnTo>
                    <a:pt x="754679" y="117590"/>
                  </a:lnTo>
                  <a:lnTo>
                    <a:pt x="756295" y="121171"/>
                  </a:lnTo>
                  <a:lnTo>
                    <a:pt x="749321" y="119610"/>
                  </a:lnTo>
                  <a:lnTo>
                    <a:pt x="744943" y="118042"/>
                  </a:lnTo>
                  <a:lnTo>
                    <a:pt x="741214" y="117619"/>
                  </a:lnTo>
                  <a:lnTo>
                    <a:pt x="738127" y="119204"/>
                  </a:lnTo>
                  <a:lnTo>
                    <a:pt x="737316" y="123650"/>
                  </a:lnTo>
                  <a:lnTo>
                    <a:pt x="737813" y="126273"/>
                  </a:lnTo>
                  <a:lnTo>
                    <a:pt x="739140" y="133255"/>
                  </a:lnTo>
                  <a:lnTo>
                    <a:pt x="742607" y="139557"/>
                  </a:lnTo>
                  <a:lnTo>
                    <a:pt x="746721" y="143993"/>
                  </a:lnTo>
                  <a:lnTo>
                    <a:pt x="748711" y="146858"/>
                  </a:lnTo>
                  <a:lnTo>
                    <a:pt x="747126" y="149012"/>
                  </a:lnTo>
                  <a:lnTo>
                    <a:pt x="744493" y="146867"/>
                  </a:lnTo>
                  <a:lnTo>
                    <a:pt x="737748" y="140285"/>
                  </a:lnTo>
                  <a:lnTo>
                    <a:pt x="732161" y="132839"/>
                  </a:lnTo>
                  <a:lnTo>
                    <a:pt x="732138" y="128824"/>
                  </a:lnTo>
                  <a:lnTo>
                    <a:pt x="732034" y="126273"/>
                  </a:lnTo>
                  <a:close/>
                </a:path>
                <a:path w="1032863" h="361366">
                  <a:moveTo>
                    <a:pt x="192328" y="126273"/>
                  </a:moveTo>
                  <a:lnTo>
                    <a:pt x="191720" y="128561"/>
                  </a:lnTo>
                  <a:lnTo>
                    <a:pt x="187525" y="133015"/>
                  </a:lnTo>
                  <a:lnTo>
                    <a:pt x="185447" y="137178"/>
                  </a:lnTo>
                  <a:lnTo>
                    <a:pt x="181588" y="140773"/>
                  </a:lnTo>
                  <a:lnTo>
                    <a:pt x="183250" y="144354"/>
                  </a:lnTo>
                  <a:lnTo>
                    <a:pt x="184896" y="146071"/>
                  </a:lnTo>
                  <a:lnTo>
                    <a:pt x="193081" y="151074"/>
                  </a:lnTo>
                  <a:lnTo>
                    <a:pt x="201525" y="151628"/>
                  </a:lnTo>
                  <a:lnTo>
                    <a:pt x="203979" y="152771"/>
                  </a:lnTo>
                  <a:lnTo>
                    <a:pt x="205509" y="156640"/>
                  </a:lnTo>
                  <a:lnTo>
                    <a:pt x="206807" y="164384"/>
                  </a:lnTo>
                  <a:lnTo>
                    <a:pt x="206744" y="168544"/>
                  </a:lnTo>
                  <a:lnTo>
                    <a:pt x="209453" y="172844"/>
                  </a:lnTo>
                  <a:lnTo>
                    <a:pt x="211598" y="174130"/>
                  </a:lnTo>
                  <a:lnTo>
                    <a:pt x="217128" y="174549"/>
                  </a:lnTo>
                  <a:lnTo>
                    <a:pt x="212552" y="184031"/>
                  </a:lnTo>
                  <a:lnTo>
                    <a:pt x="214085" y="186182"/>
                  </a:lnTo>
                  <a:lnTo>
                    <a:pt x="221236" y="181572"/>
                  </a:lnTo>
                  <a:lnTo>
                    <a:pt x="229597" y="184138"/>
                  </a:lnTo>
                  <a:lnTo>
                    <a:pt x="231396" y="184565"/>
                  </a:lnTo>
                  <a:lnTo>
                    <a:pt x="234082" y="187143"/>
                  </a:lnTo>
                  <a:lnTo>
                    <a:pt x="235543" y="191591"/>
                  </a:lnTo>
                  <a:lnTo>
                    <a:pt x="242632" y="198469"/>
                  </a:lnTo>
                  <a:lnTo>
                    <a:pt x="237403" y="218599"/>
                  </a:lnTo>
                  <a:lnTo>
                    <a:pt x="236998" y="223201"/>
                  </a:lnTo>
                  <a:lnTo>
                    <a:pt x="239335" y="232834"/>
                  </a:lnTo>
                  <a:lnTo>
                    <a:pt x="239118" y="237296"/>
                  </a:lnTo>
                  <a:lnTo>
                    <a:pt x="239328" y="244063"/>
                  </a:lnTo>
                  <a:lnTo>
                    <a:pt x="239310" y="246799"/>
                  </a:lnTo>
                  <a:lnTo>
                    <a:pt x="237796" y="257610"/>
                  </a:lnTo>
                  <a:lnTo>
                    <a:pt x="236912" y="259197"/>
                  </a:lnTo>
                  <a:lnTo>
                    <a:pt x="235814" y="259921"/>
                  </a:lnTo>
                  <a:lnTo>
                    <a:pt x="232091" y="257334"/>
                  </a:lnTo>
                  <a:lnTo>
                    <a:pt x="228218" y="252010"/>
                  </a:lnTo>
                  <a:lnTo>
                    <a:pt x="225571" y="251151"/>
                  </a:lnTo>
                  <a:lnTo>
                    <a:pt x="222917" y="256057"/>
                  </a:lnTo>
                  <a:lnTo>
                    <a:pt x="222097" y="258797"/>
                  </a:lnTo>
                  <a:lnTo>
                    <a:pt x="211505" y="252479"/>
                  </a:lnTo>
                  <a:lnTo>
                    <a:pt x="209277" y="253348"/>
                  </a:lnTo>
                  <a:lnTo>
                    <a:pt x="213282" y="260979"/>
                  </a:lnTo>
                  <a:lnTo>
                    <a:pt x="211620" y="263146"/>
                  </a:lnTo>
                  <a:lnTo>
                    <a:pt x="209552" y="261131"/>
                  </a:lnTo>
                  <a:lnTo>
                    <a:pt x="195914" y="246606"/>
                  </a:lnTo>
                  <a:lnTo>
                    <a:pt x="188038" y="238847"/>
                  </a:lnTo>
                  <a:lnTo>
                    <a:pt x="177773" y="230091"/>
                  </a:lnTo>
                  <a:lnTo>
                    <a:pt x="164091" y="220339"/>
                  </a:lnTo>
                  <a:lnTo>
                    <a:pt x="160126" y="215747"/>
                  </a:lnTo>
                  <a:lnTo>
                    <a:pt x="158100" y="210721"/>
                  </a:lnTo>
                  <a:lnTo>
                    <a:pt x="156157" y="207276"/>
                  </a:lnTo>
                  <a:lnTo>
                    <a:pt x="145978" y="200833"/>
                  </a:lnTo>
                  <a:lnTo>
                    <a:pt x="138890" y="193954"/>
                  </a:lnTo>
                  <a:lnTo>
                    <a:pt x="126854" y="178620"/>
                  </a:lnTo>
                  <a:lnTo>
                    <a:pt x="126102" y="175033"/>
                  </a:lnTo>
                  <a:lnTo>
                    <a:pt x="126497" y="171588"/>
                  </a:lnTo>
                  <a:lnTo>
                    <a:pt x="123203" y="162700"/>
                  </a:lnTo>
                  <a:lnTo>
                    <a:pt x="114667" y="147801"/>
                  </a:lnTo>
                  <a:lnTo>
                    <a:pt x="107897" y="137204"/>
                  </a:lnTo>
                  <a:lnTo>
                    <a:pt x="101681" y="129329"/>
                  </a:lnTo>
                  <a:lnTo>
                    <a:pt x="97931" y="126273"/>
                  </a:lnTo>
                  <a:lnTo>
                    <a:pt x="95013" y="123895"/>
                  </a:lnTo>
                  <a:lnTo>
                    <a:pt x="88519" y="120898"/>
                  </a:lnTo>
                  <a:lnTo>
                    <a:pt x="85938" y="113303"/>
                  </a:lnTo>
                  <a:lnTo>
                    <a:pt x="78947" y="94961"/>
                  </a:lnTo>
                  <a:lnTo>
                    <a:pt x="79630" y="92521"/>
                  </a:lnTo>
                  <a:lnTo>
                    <a:pt x="78539" y="89368"/>
                  </a:lnTo>
                  <a:lnTo>
                    <a:pt x="76949" y="87363"/>
                  </a:lnTo>
                  <a:lnTo>
                    <a:pt x="70225" y="82212"/>
                  </a:lnTo>
                  <a:lnTo>
                    <a:pt x="63002" y="78211"/>
                  </a:lnTo>
                  <a:lnTo>
                    <a:pt x="57530" y="76070"/>
                  </a:lnTo>
                  <a:lnTo>
                    <a:pt x="54306" y="75073"/>
                  </a:lnTo>
                  <a:lnTo>
                    <a:pt x="53091" y="71488"/>
                  </a:lnTo>
                  <a:lnTo>
                    <a:pt x="52311" y="64026"/>
                  </a:lnTo>
                  <a:lnTo>
                    <a:pt x="50482" y="59866"/>
                  </a:lnTo>
                  <a:lnTo>
                    <a:pt x="46574" y="54992"/>
                  </a:lnTo>
                  <a:lnTo>
                    <a:pt x="38258" y="46536"/>
                  </a:lnTo>
                  <a:lnTo>
                    <a:pt x="34521" y="42234"/>
                  </a:lnTo>
                  <a:lnTo>
                    <a:pt x="27165" y="43544"/>
                  </a:lnTo>
                  <a:lnTo>
                    <a:pt x="20938" y="36659"/>
                  </a:lnTo>
                  <a:lnTo>
                    <a:pt x="14376" y="30492"/>
                  </a:lnTo>
                  <a:lnTo>
                    <a:pt x="8358" y="23458"/>
                  </a:lnTo>
                  <a:lnTo>
                    <a:pt x="2654" y="13831"/>
                  </a:lnTo>
                  <a:lnTo>
                    <a:pt x="328" y="7358"/>
                  </a:lnTo>
                  <a:lnTo>
                    <a:pt x="0" y="3615"/>
                  </a:lnTo>
                  <a:lnTo>
                    <a:pt x="576" y="1597"/>
                  </a:lnTo>
                  <a:lnTo>
                    <a:pt x="2090" y="441"/>
                  </a:lnTo>
                  <a:lnTo>
                    <a:pt x="6172" y="0"/>
                  </a:lnTo>
                  <a:lnTo>
                    <a:pt x="9865" y="1000"/>
                  </a:lnTo>
                  <a:lnTo>
                    <a:pt x="12409" y="2291"/>
                  </a:lnTo>
                  <a:lnTo>
                    <a:pt x="18823" y="8038"/>
                  </a:lnTo>
                  <a:lnTo>
                    <a:pt x="22493" y="9613"/>
                  </a:lnTo>
                  <a:lnTo>
                    <a:pt x="31851" y="11177"/>
                  </a:lnTo>
                  <a:lnTo>
                    <a:pt x="35251" y="11457"/>
                  </a:lnTo>
                  <a:lnTo>
                    <a:pt x="40819" y="10438"/>
                  </a:lnTo>
                  <a:lnTo>
                    <a:pt x="45430" y="8988"/>
                  </a:lnTo>
                  <a:lnTo>
                    <a:pt x="49498" y="8835"/>
                  </a:lnTo>
                  <a:lnTo>
                    <a:pt x="52776" y="11995"/>
                  </a:lnTo>
                  <a:lnTo>
                    <a:pt x="62107" y="23774"/>
                  </a:lnTo>
                  <a:lnTo>
                    <a:pt x="67319" y="26926"/>
                  </a:lnTo>
                  <a:lnTo>
                    <a:pt x="67896" y="28507"/>
                  </a:lnTo>
                  <a:lnTo>
                    <a:pt x="66681" y="33972"/>
                  </a:lnTo>
                  <a:lnTo>
                    <a:pt x="77507" y="43291"/>
                  </a:lnTo>
                  <a:lnTo>
                    <a:pt x="85115" y="48302"/>
                  </a:lnTo>
                  <a:lnTo>
                    <a:pt x="97049" y="55314"/>
                  </a:lnTo>
                  <a:lnTo>
                    <a:pt x="103923" y="58601"/>
                  </a:lnTo>
                  <a:lnTo>
                    <a:pt x="105332" y="60322"/>
                  </a:lnTo>
                  <a:lnTo>
                    <a:pt x="105645" y="66350"/>
                  </a:lnTo>
                  <a:lnTo>
                    <a:pt x="105441" y="67930"/>
                  </a:lnTo>
                  <a:lnTo>
                    <a:pt x="111268" y="68491"/>
                  </a:lnTo>
                  <a:lnTo>
                    <a:pt x="118830" y="78090"/>
                  </a:lnTo>
                  <a:lnTo>
                    <a:pt x="125045" y="83672"/>
                  </a:lnTo>
                  <a:lnTo>
                    <a:pt x="127808" y="83522"/>
                  </a:lnTo>
                  <a:lnTo>
                    <a:pt x="127846" y="81514"/>
                  </a:lnTo>
                  <a:lnTo>
                    <a:pt x="126595" y="79221"/>
                  </a:lnTo>
                  <a:lnTo>
                    <a:pt x="127297" y="76780"/>
                  </a:lnTo>
                  <a:lnTo>
                    <a:pt x="132443" y="78921"/>
                  </a:lnTo>
                  <a:lnTo>
                    <a:pt x="137317" y="87088"/>
                  </a:lnTo>
                  <a:lnTo>
                    <a:pt x="141798" y="90952"/>
                  </a:lnTo>
                  <a:lnTo>
                    <a:pt x="146333" y="91516"/>
                  </a:lnTo>
                  <a:lnTo>
                    <a:pt x="150684" y="93515"/>
                  </a:lnTo>
                  <a:lnTo>
                    <a:pt x="153881" y="97237"/>
                  </a:lnTo>
                  <a:lnTo>
                    <a:pt x="156726" y="104688"/>
                  </a:lnTo>
                  <a:lnTo>
                    <a:pt x="159940" y="109128"/>
                  </a:lnTo>
                  <a:lnTo>
                    <a:pt x="164306" y="111842"/>
                  </a:lnTo>
                  <a:lnTo>
                    <a:pt x="169493" y="113121"/>
                  </a:lnTo>
                  <a:lnTo>
                    <a:pt x="177278" y="113966"/>
                  </a:lnTo>
                  <a:lnTo>
                    <a:pt x="181652" y="115534"/>
                  </a:lnTo>
                  <a:lnTo>
                    <a:pt x="186675" y="119394"/>
                  </a:lnTo>
                  <a:lnTo>
                    <a:pt x="192521" y="125547"/>
                  </a:lnTo>
                  <a:lnTo>
                    <a:pt x="192328" y="126273"/>
                  </a:lnTo>
                  <a:close/>
                </a:path>
                <a:path w="1032863" h="361366">
                  <a:moveTo>
                    <a:pt x="448647" y="324825"/>
                  </a:moveTo>
                  <a:lnTo>
                    <a:pt x="444659" y="321931"/>
                  </a:lnTo>
                  <a:lnTo>
                    <a:pt x="435973" y="317309"/>
                  </a:lnTo>
                  <a:lnTo>
                    <a:pt x="434772" y="314558"/>
                  </a:lnTo>
                  <a:lnTo>
                    <a:pt x="439004" y="314548"/>
                  </a:lnTo>
                  <a:lnTo>
                    <a:pt x="444222" y="312653"/>
                  </a:lnTo>
                  <a:lnTo>
                    <a:pt x="448919" y="312352"/>
                  </a:lnTo>
                  <a:lnTo>
                    <a:pt x="458307" y="317696"/>
                  </a:lnTo>
                  <a:lnTo>
                    <a:pt x="454870" y="319443"/>
                  </a:lnTo>
                  <a:lnTo>
                    <a:pt x="452513" y="320463"/>
                  </a:lnTo>
                  <a:lnTo>
                    <a:pt x="448647" y="324825"/>
                  </a:lnTo>
                  <a:close/>
                </a:path>
                <a:path w="1032863" h="361366">
                  <a:moveTo>
                    <a:pt x="513306" y="319316"/>
                  </a:moveTo>
                  <a:lnTo>
                    <a:pt x="510127" y="318308"/>
                  </a:lnTo>
                  <a:lnTo>
                    <a:pt x="508064" y="317007"/>
                  </a:lnTo>
                  <a:lnTo>
                    <a:pt x="507431" y="315269"/>
                  </a:lnTo>
                  <a:lnTo>
                    <a:pt x="507739" y="313093"/>
                  </a:lnTo>
                  <a:lnTo>
                    <a:pt x="510338" y="311060"/>
                  </a:lnTo>
                  <a:lnTo>
                    <a:pt x="513537" y="310693"/>
                  </a:lnTo>
                  <a:lnTo>
                    <a:pt x="515268" y="311628"/>
                  </a:lnTo>
                  <a:lnTo>
                    <a:pt x="515802" y="313804"/>
                  </a:lnTo>
                  <a:lnTo>
                    <a:pt x="517648" y="314812"/>
                  </a:lnTo>
                  <a:lnTo>
                    <a:pt x="520740" y="313325"/>
                  </a:lnTo>
                  <a:lnTo>
                    <a:pt x="524189" y="314402"/>
                  </a:lnTo>
                  <a:lnTo>
                    <a:pt x="525257" y="315959"/>
                  </a:lnTo>
                  <a:lnTo>
                    <a:pt x="525136" y="320595"/>
                  </a:lnTo>
                  <a:lnTo>
                    <a:pt x="526991" y="319071"/>
                  </a:lnTo>
                  <a:lnTo>
                    <a:pt x="528649" y="315947"/>
                  </a:lnTo>
                  <a:lnTo>
                    <a:pt x="531881" y="315650"/>
                  </a:lnTo>
                  <a:lnTo>
                    <a:pt x="534192" y="317965"/>
                  </a:lnTo>
                  <a:lnTo>
                    <a:pt x="534402" y="322315"/>
                  </a:lnTo>
                  <a:lnTo>
                    <a:pt x="536243" y="321945"/>
                  </a:lnTo>
                  <a:lnTo>
                    <a:pt x="536871" y="323024"/>
                  </a:lnTo>
                  <a:lnTo>
                    <a:pt x="536612" y="327099"/>
                  </a:lnTo>
                  <a:lnTo>
                    <a:pt x="533401" y="324940"/>
                  </a:lnTo>
                  <a:lnTo>
                    <a:pt x="530254" y="324341"/>
                  </a:lnTo>
                  <a:lnTo>
                    <a:pt x="528825" y="324940"/>
                  </a:lnTo>
                  <a:lnTo>
                    <a:pt x="529560" y="326535"/>
                  </a:lnTo>
                  <a:lnTo>
                    <a:pt x="520909" y="328150"/>
                  </a:lnTo>
                  <a:lnTo>
                    <a:pt x="519465" y="327218"/>
                  </a:lnTo>
                  <a:lnTo>
                    <a:pt x="520443" y="324461"/>
                  </a:lnTo>
                  <a:lnTo>
                    <a:pt x="519585" y="323862"/>
                  </a:lnTo>
                  <a:lnTo>
                    <a:pt x="516453" y="326618"/>
                  </a:lnTo>
                  <a:lnTo>
                    <a:pt x="514121" y="329256"/>
                  </a:lnTo>
                  <a:lnTo>
                    <a:pt x="511120" y="328776"/>
                  </a:lnTo>
                  <a:lnTo>
                    <a:pt x="504721" y="331089"/>
                  </a:lnTo>
                  <a:lnTo>
                    <a:pt x="498387" y="333137"/>
                  </a:lnTo>
                  <a:lnTo>
                    <a:pt x="494761" y="332613"/>
                  </a:lnTo>
                  <a:lnTo>
                    <a:pt x="491613" y="333878"/>
                  </a:lnTo>
                  <a:lnTo>
                    <a:pt x="487640" y="333160"/>
                  </a:lnTo>
                  <a:lnTo>
                    <a:pt x="486598" y="332436"/>
                  </a:lnTo>
                  <a:lnTo>
                    <a:pt x="484544" y="331174"/>
                  </a:lnTo>
                  <a:lnTo>
                    <a:pt x="483897" y="328296"/>
                  </a:lnTo>
                  <a:lnTo>
                    <a:pt x="485351" y="325614"/>
                  </a:lnTo>
                  <a:lnTo>
                    <a:pt x="484534" y="323024"/>
                  </a:lnTo>
                  <a:lnTo>
                    <a:pt x="486494" y="321840"/>
                  </a:lnTo>
                  <a:lnTo>
                    <a:pt x="488838" y="320674"/>
                  </a:lnTo>
                  <a:lnTo>
                    <a:pt x="491206" y="319071"/>
                  </a:lnTo>
                  <a:lnTo>
                    <a:pt x="493485" y="319794"/>
                  </a:lnTo>
                  <a:lnTo>
                    <a:pt x="499682" y="319925"/>
                  </a:lnTo>
                  <a:lnTo>
                    <a:pt x="503740" y="320987"/>
                  </a:lnTo>
                  <a:lnTo>
                    <a:pt x="504650" y="323862"/>
                  </a:lnTo>
                  <a:lnTo>
                    <a:pt x="507605" y="324986"/>
                  </a:lnTo>
                  <a:lnTo>
                    <a:pt x="510585" y="325560"/>
                  </a:lnTo>
                  <a:lnTo>
                    <a:pt x="512509" y="322903"/>
                  </a:lnTo>
                  <a:lnTo>
                    <a:pt x="515459" y="322784"/>
                  </a:lnTo>
                  <a:lnTo>
                    <a:pt x="515973" y="320867"/>
                  </a:lnTo>
                  <a:lnTo>
                    <a:pt x="513306" y="319316"/>
                  </a:lnTo>
                  <a:close/>
                </a:path>
                <a:path w="1032863" h="361366">
                  <a:moveTo>
                    <a:pt x="626380" y="315599"/>
                  </a:moveTo>
                  <a:lnTo>
                    <a:pt x="620684" y="318233"/>
                  </a:lnTo>
                  <a:lnTo>
                    <a:pt x="621023" y="320628"/>
                  </a:lnTo>
                  <a:lnTo>
                    <a:pt x="612029" y="323982"/>
                  </a:lnTo>
                  <a:lnTo>
                    <a:pt x="606118" y="326802"/>
                  </a:lnTo>
                  <a:lnTo>
                    <a:pt x="602684" y="326379"/>
                  </a:lnTo>
                  <a:lnTo>
                    <a:pt x="598078" y="329724"/>
                  </a:lnTo>
                  <a:lnTo>
                    <a:pt x="592965" y="329009"/>
                  </a:lnTo>
                  <a:lnTo>
                    <a:pt x="588626" y="327856"/>
                  </a:lnTo>
                  <a:lnTo>
                    <a:pt x="584793" y="330478"/>
                  </a:lnTo>
                  <a:lnTo>
                    <a:pt x="581752" y="331067"/>
                  </a:lnTo>
                  <a:lnTo>
                    <a:pt x="578104" y="330348"/>
                  </a:lnTo>
                  <a:lnTo>
                    <a:pt x="572221" y="328328"/>
                  </a:lnTo>
                  <a:lnTo>
                    <a:pt x="561600" y="327916"/>
                  </a:lnTo>
                  <a:lnTo>
                    <a:pt x="558383" y="328359"/>
                  </a:lnTo>
                  <a:lnTo>
                    <a:pt x="556242" y="322558"/>
                  </a:lnTo>
                  <a:lnTo>
                    <a:pt x="556515" y="320091"/>
                  </a:lnTo>
                  <a:lnTo>
                    <a:pt x="560409" y="318053"/>
                  </a:lnTo>
                  <a:lnTo>
                    <a:pt x="567234" y="316008"/>
                  </a:lnTo>
                  <a:lnTo>
                    <a:pt x="572592" y="315851"/>
                  </a:lnTo>
                  <a:lnTo>
                    <a:pt x="584186" y="320031"/>
                  </a:lnTo>
                  <a:lnTo>
                    <a:pt x="588713" y="323358"/>
                  </a:lnTo>
                  <a:lnTo>
                    <a:pt x="592145" y="323496"/>
                  </a:lnTo>
                  <a:lnTo>
                    <a:pt x="595456" y="320441"/>
                  </a:lnTo>
                  <a:lnTo>
                    <a:pt x="600164" y="320286"/>
                  </a:lnTo>
                  <a:lnTo>
                    <a:pt x="604518" y="319550"/>
                  </a:lnTo>
                  <a:lnTo>
                    <a:pt x="608717" y="321466"/>
                  </a:lnTo>
                  <a:lnTo>
                    <a:pt x="613458" y="320269"/>
                  </a:lnTo>
                  <a:lnTo>
                    <a:pt x="612727" y="317994"/>
                  </a:lnTo>
                  <a:lnTo>
                    <a:pt x="617004" y="316078"/>
                  </a:lnTo>
                  <a:lnTo>
                    <a:pt x="621108" y="313684"/>
                  </a:lnTo>
                  <a:lnTo>
                    <a:pt x="622055" y="312128"/>
                  </a:lnTo>
                  <a:lnTo>
                    <a:pt x="621285" y="310932"/>
                  </a:lnTo>
                  <a:lnTo>
                    <a:pt x="619421" y="311171"/>
                  </a:lnTo>
                  <a:lnTo>
                    <a:pt x="620599" y="309138"/>
                  </a:lnTo>
                  <a:lnTo>
                    <a:pt x="622223" y="309258"/>
                  </a:lnTo>
                  <a:lnTo>
                    <a:pt x="624452" y="310215"/>
                  </a:lnTo>
                  <a:lnTo>
                    <a:pt x="626255" y="312488"/>
                  </a:lnTo>
                  <a:lnTo>
                    <a:pt x="626380" y="315599"/>
                  </a:lnTo>
                  <a:close/>
                </a:path>
                <a:path w="1032863" h="361366">
                  <a:moveTo>
                    <a:pt x="969996" y="319623"/>
                  </a:moveTo>
                  <a:lnTo>
                    <a:pt x="958710" y="317473"/>
                  </a:lnTo>
                  <a:lnTo>
                    <a:pt x="964698" y="306881"/>
                  </a:lnTo>
                  <a:lnTo>
                    <a:pt x="970376" y="299630"/>
                  </a:lnTo>
                  <a:lnTo>
                    <a:pt x="974518" y="296873"/>
                  </a:lnTo>
                  <a:lnTo>
                    <a:pt x="978842" y="296139"/>
                  </a:lnTo>
                  <a:lnTo>
                    <a:pt x="984200" y="299600"/>
                  </a:lnTo>
                  <a:lnTo>
                    <a:pt x="986214" y="302057"/>
                  </a:lnTo>
                  <a:lnTo>
                    <a:pt x="985089" y="303941"/>
                  </a:lnTo>
                  <a:lnTo>
                    <a:pt x="981798" y="310465"/>
                  </a:lnTo>
                  <a:lnTo>
                    <a:pt x="979199" y="312210"/>
                  </a:lnTo>
                  <a:lnTo>
                    <a:pt x="972732" y="319328"/>
                  </a:lnTo>
                  <a:lnTo>
                    <a:pt x="969996" y="319623"/>
                  </a:lnTo>
                  <a:close/>
                </a:path>
                <a:path w="1032863" h="361366">
                  <a:moveTo>
                    <a:pt x="710141" y="213404"/>
                  </a:moveTo>
                  <a:lnTo>
                    <a:pt x="705886" y="212838"/>
                  </a:lnTo>
                  <a:lnTo>
                    <a:pt x="698622" y="207824"/>
                  </a:lnTo>
                  <a:lnTo>
                    <a:pt x="696267" y="203231"/>
                  </a:lnTo>
                  <a:lnTo>
                    <a:pt x="697745" y="200355"/>
                  </a:lnTo>
                  <a:lnTo>
                    <a:pt x="703863" y="199336"/>
                  </a:lnTo>
                  <a:lnTo>
                    <a:pt x="711634" y="198888"/>
                  </a:lnTo>
                  <a:lnTo>
                    <a:pt x="714132" y="200176"/>
                  </a:lnTo>
                  <a:lnTo>
                    <a:pt x="716729" y="203330"/>
                  </a:lnTo>
                  <a:lnTo>
                    <a:pt x="719918" y="205335"/>
                  </a:lnTo>
                  <a:lnTo>
                    <a:pt x="721018" y="207631"/>
                  </a:lnTo>
                  <a:lnTo>
                    <a:pt x="720334" y="209933"/>
                  </a:lnTo>
                  <a:lnTo>
                    <a:pt x="719067" y="210510"/>
                  </a:lnTo>
                  <a:lnTo>
                    <a:pt x="710141" y="213404"/>
                  </a:lnTo>
                  <a:close/>
                </a:path>
                <a:path w="1032863" h="361366">
                  <a:moveTo>
                    <a:pt x="803191" y="213489"/>
                  </a:moveTo>
                  <a:lnTo>
                    <a:pt x="799246" y="212779"/>
                  </a:lnTo>
                  <a:lnTo>
                    <a:pt x="792201" y="208914"/>
                  </a:lnTo>
                  <a:lnTo>
                    <a:pt x="783560" y="202323"/>
                  </a:lnTo>
                  <a:lnTo>
                    <a:pt x="780566" y="200893"/>
                  </a:lnTo>
                  <a:lnTo>
                    <a:pt x="776355" y="201189"/>
                  </a:lnTo>
                  <a:lnTo>
                    <a:pt x="775762" y="202196"/>
                  </a:lnTo>
                  <a:lnTo>
                    <a:pt x="776013" y="206794"/>
                  </a:lnTo>
                  <a:lnTo>
                    <a:pt x="773916" y="207086"/>
                  </a:lnTo>
                  <a:lnTo>
                    <a:pt x="763625" y="202941"/>
                  </a:lnTo>
                  <a:lnTo>
                    <a:pt x="761003" y="199356"/>
                  </a:lnTo>
                  <a:lnTo>
                    <a:pt x="755103" y="201379"/>
                  </a:lnTo>
                  <a:lnTo>
                    <a:pt x="752162" y="204115"/>
                  </a:lnTo>
                  <a:lnTo>
                    <a:pt x="748852" y="205990"/>
                  </a:lnTo>
                  <a:lnTo>
                    <a:pt x="746967" y="204127"/>
                  </a:lnTo>
                  <a:lnTo>
                    <a:pt x="743807" y="199536"/>
                  </a:lnTo>
                  <a:lnTo>
                    <a:pt x="741312" y="194945"/>
                  </a:lnTo>
                  <a:lnTo>
                    <a:pt x="743814" y="192930"/>
                  </a:lnTo>
                  <a:lnTo>
                    <a:pt x="746885" y="192636"/>
                  </a:lnTo>
                  <a:lnTo>
                    <a:pt x="749671" y="193205"/>
                  </a:lnTo>
                  <a:lnTo>
                    <a:pt x="760889" y="193611"/>
                  </a:lnTo>
                  <a:lnTo>
                    <a:pt x="766718" y="196758"/>
                  </a:lnTo>
                  <a:lnTo>
                    <a:pt x="769964" y="196607"/>
                  </a:lnTo>
                  <a:lnTo>
                    <a:pt x="775481" y="193292"/>
                  </a:lnTo>
                  <a:lnTo>
                    <a:pt x="779699" y="193140"/>
                  </a:lnTo>
                  <a:lnTo>
                    <a:pt x="785110" y="194420"/>
                  </a:lnTo>
                  <a:lnTo>
                    <a:pt x="793820" y="196556"/>
                  </a:lnTo>
                  <a:lnTo>
                    <a:pt x="798889" y="200566"/>
                  </a:lnTo>
                  <a:lnTo>
                    <a:pt x="801868" y="204582"/>
                  </a:lnTo>
                  <a:lnTo>
                    <a:pt x="803685" y="210901"/>
                  </a:lnTo>
                  <a:lnTo>
                    <a:pt x="803191" y="213489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454" name="Malaysia"/>
            <p:cNvSpPr/>
            <p:nvPr/>
          </p:nvSpPr>
          <p:spPr>
            <a:xfrm>
              <a:off x="6581616" y="4581618"/>
              <a:ext cx="426571" cy="139680"/>
            </a:xfrm>
            <a:custGeom>
              <a:avLst/>
              <a:gdLst/>
              <a:ahLst/>
              <a:cxnLst/>
              <a:rect l="0" t="0" r="0" b="0"/>
              <a:pathLst>
                <a:path w="426571" h="139680">
                  <a:moveTo>
                    <a:pt x="43658" y="16919"/>
                  </a:moveTo>
                  <a:lnTo>
                    <a:pt x="44016" y="17164"/>
                  </a:lnTo>
                  <a:lnTo>
                    <a:pt x="49329" y="18162"/>
                  </a:lnTo>
                  <a:lnTo>
                    <a:pt x="60097" y="30390"/>
                  </a:lnTo>
                  <a:lnTo>
                    <a:pt x="67135" y="39736"/>
                  </a:lnTo>
                  <a:lnTo>
                    <a:pt x="72271" y="47497"/>
                  </a:lnTo>
                  <a:lnTo>
                    <a:pt x="73100" y="53393"/>
                  </a:lnTo>
                  <a:lnTo>
                    <a:pt x="72865" y="61590"/>
                  </a:lnTo>
                  <a:lnTo>
                    <a:pt x="71503" y="70361"/>
                  </a:lnTo>
                  <a:lnTo>
                    <a:pt x="72213" y="81278"/>
                  </a:lnTo>
                  <a:lnTo>
                    <a:pt x="71503" y="87742"/>
                  </a:lnTo>
                  <a:lnTo>
                    <a:pt x="72480" y="92765"/>
                  </a:lnTo>
                  <a:lnTo>
                    <a:pt x="74477" y="96636"/>
                  </a:lnTo>
                  <a:lnTo>
                    <a:pt x="79859" y="101648"/>
                  </a:lnTo>
                  <a:lnTo>
                    <a:pt x="83298" y="107094"/>
                  </a:lnTo>
                  <a:lnTo>
                    <a:pt x="90456" y="123433"/>
                  </a:lnTo>
                  <a:lnTo>
                    <a:pt x="91087" y="124723"/>
                  </a:lnTo>
                  <a:lnTo>
                    <a:pt x="87366" y="124014"/>
                  </a:lnTo>
                  <a:lnTo>
                    <a:pt x="78287" y="123460"/>
                  </a:lnTo>
                  <a:lnTo>
                    <a:pt x="74210" y="124903"/>
                  </a:lnTo>
                  <a:lnTo>
                    <a:pt x="72436" y="124189"/>
                  </a:lnTo>
                  <a:lnTo>
                    <a:pt x="67147" y="119755"/>
                  </a:lnTo>
                  <a:lnTo>
                    <a:pt x="58170" y="113605"/>
                  </a:lnTo>
                  <a:lnTo>
                    <a:pt x="52072" y="110175"/>
                  </a:lnTo>
                  <a:lnTo>
                    <a:pt x="39570" y="103314"/>
                  </a:lnTo>
                  <a:lnTo>
                    <a:pt x="29216" y="95873"/>
                  </a:lnTo>
                  <a:lnTo>
                    <a:pt x="27018" y="93294"/>
                  </a:lnTo>
                  <a:lnTo>
                    <a:pt x="25390" y="83247"/>
                  </a:lnTo>
                  <a:lnTo>
                    <a:pt x="20936" y="76218"/>
                  </a:lnTo>
                  <a:lnTo>
                    <a:pt x="11852" y="67904"/>
                  </a:lnTo>
                  <a:lnTo>
                    <a:pt x="9873" y="61152"/>
                  </a:lnTo>
                  <a:lnTo>
                    <a:pt x="10270" y="56118"/>
                  </a:lnTo>
                  <a:lnTo>
                    <a:pt x="10572" y="53241"/>
                  </a:lnTo>
                  <a:lnTo>
                    <a:pt x="9483" y="49072"/>
                  </a:lnTo>
                  <a:lnTo>
                    <a:pt x="5429" y="42605"/>
                  </a:lnTo>
                  <a:lnTo>
                    <a:pt x="1909" y="23744"/>
                  </a:lnTo>
                  <a:lnTo>
                    <a:pt x="0" y="16395"/>
                  </a:lnTo>
                  <a:lnTo>
                    <a:pt x="443" y="12699"/>
                  </a:lnTo>
                  <a:lnTo>
                    <a:pt x="4993" y="10962"/>
                  </a:lnTo>
                  <a:lnTo>
                    <a:pt x="10793" y="10832"/>
                  </a:lnTo>
                  <a:lnTo>
                    <a:pt x="11874" y="15598"/>
                  </a:lnTo>
                  <a:lnTo>
                    <a:pt x="16418" y="16808"/>
                  </a:lnTo>
                  <a:lnTo>
                    <a:pt x="19068" y="19244"/>
                  </a:lnTo>
                  <a:lnTo>
                    <a:pt x="19614" y="21548"/>
                  </a:lnTo>
                  <a:lnTo>
                    <a:pt x="20039" y="23696"/>
                  </a:lnTo>
                  <a:lnTo>
                    <a:pt x="17878" y="27756"/>
                  </a:lnTo>
                  <a:lnTo>
                    <a:pt x="19074" y="30198"/>
                  </a:lnTo>
                  <a:lnTo>
                    <a:pt x="21150" y="31050"/>
                  </a:lnTo>
                  <a:lnTo>
                    <a:pt x="23628" y="27029"/>
                  </a:lnTo>
                  <a:lnTo>
                    <a:pt x="26461" y="24172"/>
                  </a:lnTo>
                  <a:lnTo>
                    <a:pt x="29598" y="25839"/>
                  </a:lnTo>
                  <a:lnTo>
                    <a:pt x="30099" y="30709"/>
                  </a:lnTo>
                  <a:lnTo>
                    <a:pt x="36635" y="29805"/>
                  </a:lnTo>
                  <a:lnTo>
                    <a:pt x="37756" y="23934"/>
                  </a:lnTo>
                  <a:lnTo>
                    <a:pt x="42781" y="20362"/>
                  </a:lnTo>
                  <a:lnTo>
                    <a:pt x="43658" y="16919"/>
                  </a:lnTo>
                  <a:close/>
                </a:path>
                <a:path w="426571" h="139680">
                  <a:moveTo>
                    <a:pt x="211630" y="114975"/>
                  </a:moveTo>
                  <a:lnTo>
                    <a:pt x="212453" y="115423"/>
                  </a:lnTo>
                  <a:lnTo>
                    <a:pt x="216270" y="119575"/>
                  </a:lnTo>
                  <a:lnTo>
                    <a:pt x="220303" y="121000"/>
                  </a:lnTo>
                  <a:lnTo>
                    <a:pt x="229050" y="121842"/>
                  </a:lnTo>
                  <a:lnTo>
                    <a:pt x="233242" y="123555"/>
                  </a:lnTo>
                  <a:lnTo>
                    <a:pt x="240967" y="127984"/>
                  </a:lnTo>
                  <a:lnTo>
                    <a:pt x="244369" y="128407"/>
                  </a:lnTo>
                  <a:lnTo>
                    <a:pt x="247790" y="127396"/>
                  </a:lnTo>
                  <a:lnTo>
                    <a:pt x="242678" y="121956"/>
                  </a:lnTo>
                  <a:lnTo>
                    <a:pt x="244402" y="116358"/>
                  </a:lnTo>
                  <a:lnTo>
                    <a:pt x="248103" y="110180"/>
                  </a:lnTo>
                  <a:lnTo>
                    <a:pt x="253474" y="97396"/>
                  </a:lnTo>
                  <a:lnTo>
                    <a:pt x="259402" y="94656"/>
                  </a:lnTo>
                  <a:lnTo>
                    <a:pt x="274449" y="91179"/>
                  </a:lnTo>
                  <a:lnTo>
                    <a:pt x="284783" y="88141"/>
                  </a:lnTo>
                  <a:lnTo>
                    <a:pt x="289125" y="84829"/>
                  </a:lnTo>
                  <a:lnTo>
                    <a:pt x="294448" y="74442"/>
                  </a:lnTo>
                  <a:lnTo>
                    <a:pt x="299761" y="71159"/>
                  </a:lnTo>
                  <a:lnTo>
                    <a:pt x="308603" y="59785"/>
                  </a:lnTo>
                  <a:lnTo>
                    <a:pt x="310829" y="57623"/>
                  </a:lnTo>
                  <a:lnTo>
                    <a:pt x="313306" y="56120"/>
                  </a:lnTo>
                  <a:lnTo>
                    <a:pt x="314445" y="55430"/>
                  </a:lnTo>
                  <a:lnTo>
                    <a:pt x="315298" y="56715"/>
                  </a:lnTo>
                  <a:lnTo>
                    <a:pt x="315925" y="60486"/>
                  </a:lnTo>
                  <a:lnTo>
                    <a:pt x="318306" y="60360"/>
                  </a:lnTo>
                  <a:lnTo>
                    <a:pt x="319434" y="63000"/>
                  </a:lnTo>
                  <a:lnTo>
                    <a:pt x="322568" y="65764"/>
                  </a:lnTo>
                  <a:lnTo>
                    <a:pt x="326453" y="63000"/>
                  </a:lnTo>
                  <a:lnTo>
                    <a:pt x="338987" y="58726"/>
                  </a:lnTo>
                  <a:lnTo>
                    <a:pt x="338737" y="57846"/>
                  </a:lnTo>
                  <a:lnTo>
                    <a:pt x="336731" y="55835"/>
                  </a:lnTo>
                  <a:lnTo>
                    <a:pt x="336856" y="53321"/>
                  </a:lnTo>
                  <a:lnTo>
                    <a:pt x="337107" y="52189"/>
                  </a:lnTo>
                  <a:lnTo>
                    <a:pt x="335603" y="47661"/>
                  </a:lnTo>
                  <a:lnTo>
                    <a:pt x="334478" y="45887"/>
                  </a:lnTo>
                  <a:lnTo>
                    <a:pt x="336179" y="45465"/>
                  </a:lnTo>
                  <a:lnTo>
                    <a:pt x="338079" y="46919"/>
                  </a:lnTo>
                  <a:lnTo>
                    <a:pt x="338942" y="46757"/>
                  </a:lnTo>
                  <a:lnTo>
                    <a:pt x="343503" y="45901"/>
                  </a:lnTo>
                  <a:lnTo>
                    <a:pt x="345138" y="43019"/>
                  </a:lnTo>
                  <a:lnTo>
                    <a:pt x="344773" y="40572"/>
                  </a:lnTo>
                  <a:lnTo>
                    <a:pt x="339928" y="36840"/>
                  </a:lnTo>
                  <a:lnTo>
                    <a:pt x="341928" y="32803"/>
                  </a:lnTo>
                  <a:lnTo>
                    <a:pt x="346355" y="32073"/>
                  </a:lnTo>
                  <a:lnTo>
                    <a:pt x="351532" y="32494"/>
                  </a:lnTo>
                  <a:lnTo>
                    <a:pt x="353107" y="26315"/>
                  </a:lnTo>
                  <a:lnTo>
                    <a:pt x="357253" y="23115"/>
                  </a:lnTo>
                  <a:lnTo>
                    <a:pt x="360139" y="18207"/>
                  </a:lnTo>
                  <a:lnTo>
                    <a:pt x="365534" y="12282"/>
                  </a:lnTo>
                  <a:lnTo>
                    <a:pt x="370589" y="1735"/>
                  </a:lnTo>
                  <a:lnTo>
                    <a:pt x="371353" y="0"/>
                  </a:lnTo>
                  <a:lnTo>
                    <a:pt x="374622" y="4758"/>
                  </a:lnTo>
                  <a:lnTo>
                    <a:pt x="377974" y="5761"/>
                  </a:lnTo>
                  <a:lnTo>
                    <a:pt x="381180" y="1423"/>
                  </a:lnTo>
                  <a:lnTo>
                    <a:pt x="384270" y="6469"/>
                  </a:lnTo>
                  <a:lnTo>
                    <a:pt x="387828" y="9348"/>
                  </a:lnTo>
                  <a:lnTo>
                    <a:pt x="391921" y="11503"/>
                  </a:lnTo>
                  <a:lnTo>
                    <a:pt x="392684" y="14964"/>
                  </a:lnTo>
                  <a:lnTo>
                    <a:pt x="390841" y="18573"/>
                  </a:lnTo>
                  <a:lnTo>
                    <a:pt x="388457" y="23192"/>
                  </a:lnTo>
                  <a:lnTo>
                    <a:pt x="388828" y="25209"/>
                  </a:lnTo>
                  <a:lnTo>
                    <a:pt x="395242" y="23898"/>
                  </a:lnTo>
                  <a:lnTo>
                    <a:pt x="400032" y="22590"/>
                  </a:lnTo>
                  <a:lnTo>
                    <a:pt x="401199" y="24894"/>
                  </a:lnTo>
                  <a:lnTo>
                    <a:pt x="397663" y="29945"/>
                  </a:lnTo>
                  <a:lnTo>
                    <a:pt x="405196" y="28920"/>
                  </a:lnTo>
                  <a:lnTo>
                    <a:pt x="408821" y="28047"/>
                  </a:lnTo>
                  <a:lnTo>
                    <a:pt x="411551" y="28618"/>
                  </a:lnTo>
                  <a:lnTo>
                    <a:pt x="422066" y="35365"/>
                  </a:lnTo>
                  <a:lnTo>
                    <a:pt x="425564" y="36798"/>
                  </a:lnTo>
                  <a:lnTo>
                    <a:pt x="426571" y="39243"/>
                  </a:lnTo>
                  <a:lnTo>
                    <a:pt x="424964" y="41982"/>
                  </a:lnTo>
                  <a:lnTo>
                    <a:pt x="422931" y="43569"/>
                  </a:lnTo>
                  <a:lnTo>
                    <a:pt x="418452" y="45018"/>
                  </a:lnTo>
                  <a:lnTo>
                    <a:pt x="412422" y="45319"/>
                  </a:lnTo>
                  <a:lnTo>
                    <a:pt x="405490" y="44471"/>
                  </a:lnTo>
                  <a:lnTo>
                    <a:pt x="401880" y="47644"/>
                  </a:lnTo>
                  <a:lnTo>
                    <a:pt x="402859" y="50232"/>
                  </a:lnTo>
                  <a:lnTo>
                    <a:pt x="411871" y="57260"/>
                  </a:lnTo>
                  <a:lnTo>
                    <a:pt x="410234" y="60427"/>
                  </a:lnTo>
                  <a:lnTo>
                    <a:pt x="405579" y="62450"/>
                  </a:lnTo>
                  <a:lnTo>
                    <a:pt x="399030" y="63470"/>
                  </a:lnTo>
                  <a:lnTo>
                    <a:pt x="393773" y="64632"/>
                  </a:lnTo>
                  <a:lnTo>
                    <a:pt x="393085" y="66163"/>
                  </a:lnTo>
                  <a:lnTo>
                    <a:pt x="391246" y="65249"/>
                  </a:lnTo>
                  <a:lnTo>
                    <a:pt x="383595" y="62276"/>
                  </a:lnTo>
                  <a:lnTo>
                    <a:pt x="379070" y="61871"/>
                  </a:lnTo>
                  <a:lnTo>
                    <a:pt x="372729" y="62053"/>
                  </a:lnTo>
                  <a:lnTo>
                    <a:pt x="366113" y="61230"/>
                  </a:lnTo>
                  <a:lnTo>
                    <a:pt x="358522" y="60412"/>
                  </a:lnTo>
                  <a:lnTo>
                    <a:pt x="353807" y="60584"/>
                  </a:lnTo>
                  <a:lnTo>
                    <a:pt x="351296" y="62181"/>
                  </a:lnTo>
                  <a:lnTo>
                    <a:pt x="347432" y="68672"/>
                  </a:lnTo>
                  <a:lnTo>
                    <a:pt x="346219" y="74428"/>
                  </a:lnTo>
                  <a:lnTo>
                    <a:pt x="347307" y="84477"/>
                  </a:lnTo>
                  <a:lnTo>
                    <a:pt x="345070" y="88368"/>
                  </a:lnTo>
                  <a:lnTo>
                    <a:pt x="338503" y="90848"/>
                  </a:lnTo>
                  <a:lnTo>
                    <a:pt x="336292" y="94308"/>
                  </a:lnTo>
                  <a:lnTo>
                    <a:pt x="337068" y="101911"/>
                  </a:lnTo>
                  <a:lnTo>
                    <a:pt x="327649" y="120049"/>
                  </a:lnTo>
                  <a:lnTo>
                    <a:pt x="323719" y="123085"/>
                  </a:lnTo>
                  <a:lnTo>
                    <a:pt x="314941" y="124859"/>
                  </a:lnTo>
                  <a:lnTo>
                    <a:pt x="310221" y="126609"/>
                  </a:lnTo>
                  <a:lnTo>
                    <a:pt x="305487" y="130223"/>
                  </a:lnTo>
                  <a:lnTo>
                    <a:pt x="302566" y="130528"/>
                  </a:lnTo>
                  <a:lnTo>
                    <a:pt x="296900" y="128983"/>
                  </a:lnTo>
                  <a:lnTo>
                    <a:pt x="291567" y="126720"/>
                  </a:lnTo>
                  <a:lnTo>
                    <a:pt x="285916" y="124171"/>
                  </a:lnTo>
                  <a:lnTo>
                    <a:pt x="281550" y="123049"/>
                  </a:lnTo>
                  <a:lnTo>
                    <a:pt x="276675" y="123796"/>
                  </a:lnTo>
                  <a:lnTo>
                    <a:pt x="271281" y="128275"/>
                  </a:lnTo>
                  <a:lnTo>
                    <a:pt x="267191" y="133607"/>
                  </a:lnTo>
                  <a:lnTo>
                    <a:pt x="261825" y="137082"/>
                  </a:lnTo>
                  <a:lnTo>
                    <a:pt x="257766" y="138828"/>
                  </a:lnTo>
                  <a:lnTo>
                    <a:pt x="252255" y="137713"/>
                  </a:lnTo>
                  <a:lnTo>
                    <a:pt x="246910" y="135449"/>
                  </a:lnTo>
                  <a:lnTo>
                    <a:pt x="244316" y="135465"/>
                  </a:lnTo>
                  <a:lnTo>
                    <a:pt x="234898" y="139680"/>
                  </a:lnTo>
                  <a:lnTo>
                    <a:pt x="230363" y="136839"/>
                  </a:lnTo>
                  <a:lnTo>
                    <a:pt x="227285" y="135997"/>
                  </a:lnTo>
                  <a:lnTo>
                    <a:pt x="217129" y="126015"/>
                  </a:lnTo>
                  <a:lnTo>
                    <a:pt x="214564" y="123018"/>
                  </a:lnTo>
                  <a:lnTo>
                    <a:pt x="211630" y="114975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455" name="Vietnam"/>
            <p:cNvSpPr/>
            <p:nvPr/>
          </p:nvSpPr>
          <p:spPr>
            <a:xfrm>
              <a:off x="6622877" y="4196839"/>
              <a:ext cx="165615" cy="348891"/>
            </a:xfrm>
            <a:custGeom>
              <a:avLst/>
              <a:gdLst/>
              <a:ahLst/>
              <a:cxnLst/>
              <a:rect l="0" t="0" r="0" b="0"/>
              <a:pathLst>
                <a:path w="165615" h="348891">
                  <a:moveTo>
                    <a:pt x="0" y="18678"/>
                  </a:moveTo>
                  <a:lnTo>
                    <a:pt x="4910" y="16164"/>
                  </a:lnTo>
                  <a:lnTo>
                    <a:pt x="10135" y="14733"/>
                  </a:lnTo>
                  <a:lnTo>
                    <a:pt x="13596" y="14867"/>
                  </a:lnTo>
                  <a:lnTo>
                    <a:pt x="19655" y="19175"/>
                  </a:lnTo>
                  <a:lnTo>
                    <a:pt x="22954" y="20239"/>
                  </a:lnTo>
                  <a:lnTo>
                    <a:pt x="28883" y="15703"/>
                  </a:lnTo>
                  <a:lnTo>
                    <a:pt x="32256" y="14438"/>
                  </a:lnTo>
                  <a:lnTo>
                    <a:pt x="48452" y="13871"/>
                  </a:lnTo>
                  <a:lnTo>
                    <a:pt x="56646" y="12576"/>
                  </a:lnTo>
                  <a:lnTo>
                    <a:pt x="60106" y="10844"/>
                  </a:lnTo>
                  <a:lnTo>
                    <a:pt x="67171" y="4730"/>
                  </a:lnTo>
                  <a:lnTo>
                    <a:pt x="72471" y="1111"/>
                  </a:lnTo>
                  <a:lnTo>
                    <a:pt x="75495" y="0"/>
                  </a:lnTo>
                  <a:lnTo>
                    <a:pt x="81826" y="6350"/>
                  </a:lnTo>
                  <a:lnTo>
                    <a:pt x="89660" y="8947"/>
                  </a:lnTo>
                  <a:lnTo>
                    <a:pt x="96362" y="9527"/>
                  </a:lnTo>
                  <a:lnTo>
                    <a:pt x="104258" y="9010"/>
                  </a:lnTo>
                  <a:lnTo>
                    <a:pt x="106661" y="11328"/>
                  </a:lnTo>
                  <a:lnTo>
                    <a:pt x="107231" y="15519"/>
                  </a:lnTo>
                  <a:lnTo>
                    <a:pt x="102438" y="23769"/>
                  </a:lnTo>
                  <a:lnTo>
                    <a:pt x="103412" y="29489"/>
                  </a:lnTo>
                  <a:lnTo>
                    <a:pt x="106185" y="33490"/>
                  </a:lnTo>
                  <a:lnTo>
                    <a:pt x="115768" y="40220"/>
                  </a:lnTo>
                  <a:lnTo>
                    <a:pt x="122073" y="42030"/>
                  </a:lnTo>
                  <a:lnTo>
                    <a:pt x="131304" y="43205"/>
                  </a:lnTo>
                  <a:lnTo>
                    <a:pt x="133312" y="44763"/>
                  </a:lnTo>
                  <a:lnTo>
                    <a:pt x="131376" y="46206"/>
                  </a:lnTo>
                  <a:lnTo>
                    <a:pt x="122982" y="51456"/>
                  </a:lnTo>
                  <a:lnTo>
                    <a:pt x="124065" y="56524"/>
                  </a:lnTo>
                  <a:lnTo>
                    <a:pt x="122001" y="58831"/>
                  </a:lnTo>
                  <a:lnTo>
                    <a:pt x="109199" y="58246"/>
                  </a:lnTo>
                  <a:lnTo>
                    <a:pt x="107828" y="60397"/>
                  </a:lnTo>
                  <a:lnTo>
                    <a:pt x="108400" y="64687"/>
                  </a:lnTo>
                  <a:lnTo>
                    <a:pt x="105527" y="68828"/>
                  </a:lnTo>
                  <a:lnTo>
                    <a:pt x="99584" y="77401"/>
                  </a:lnTo>
                  <a:lnTo>
                    <a:pt x="97339" y="78931"/>
                  </a:lnTo>
                  <a:lnTo>
                    <a:pt x="91929" y="81537"/>
                  </a:lnTo>
                  <a:lnTo>
                    <a:pt x="90195" y="82914"/>
                  </a:lnTo>
                  <a:lnTo>
                    <a:pt x="87454" y="87186"/>
                  </a:lnTo>
                  <a:lnTo>
                    <a:pt x="84375" y="97229"/>
                  </a:lnTo>
                  <a:lnTo>
                    <a:pt x="80441" y="107703"/>
                  </a:lnTo>
                  <a:lnTo>
                    <a:pt x="83165" y="110120"/>
                  </a:lnTo>
                  <a:lnTo>
                    <a:pt x="87922" y="116161"/>
                  </a:lnTo>
                  <a:lnTo>
                    <a:pt x="99212" y="127607"/>
                  </a:lnTo>
                  <a:lnTo>
                    <a:pt x="99454" y="130168"/>
                  </a:lnTo>
                  <a:lnTo>
                    <a:pt x="99875" y="135738"/>
                  </a:lnTo>
                  <a:lnTo>
                    <a:pt x="100761" y="138443"/>
                  </a:lnTo>
                  <a:lnTo>
                    <a:pt x="105030" y="143692"/>
                  </a:lnTo>
                  <a:lnTo>
                    <a:pt x="116149" y="152520"/>
                  </a:lnTo>
                  <a:lnTo>
                    <a:pt x="129170" y="166258"/>
                  </a:lnTo>
                  <a:lnTo>
                    <a:pt x="131814" y="168343"/>
                  </a:lnTo>
                  <a:lnTo>
                    <a:pt x="138271" y="169076"/>
                  </a:lnTo>
                  <a:lnTo>
                    <a:pt x="141448" y="173098"/>
                  </a:lnTo>
                  <a:lnTo>
                    <a:pt x="144313" y="183822"/>
                  </a:lnTo>
                  <a:lnTo>
                    <a:pt x="147378" y="189915"/>
                  </a:lnTo>
                  <a:lnTo>
                    <a:pt x="153859" y="196289"/>
                  </a:lnTo>
                  <a:lnTo>
                    <a:pt x="156830" y="203257"/>
                  </a:lnTo>
                  <a:lnTo>
                    <a:pt x="160291" y="217760"/>
                  </a:lnTo>
                  <a:lnTo>
                    <a:pt x="165615" y="247094"/>
                  </a:lnTo>
                  <a:lnTo>
                    <a:pt x="162624" y="251659"/>
                  </a:lnTo>
                  <a:lnTo>
                    <a:pt x="160229" y="256806"/>
                  </a:lnTo>
                  <a:lnTo>
                    <a:pt x="160738" y="265316"/>
                  </a:lnTo>
                  <a:lnTo>
                    <a:pt x="159778" y="269569"/>
                  </a:lnTo>
                  <a:lnTo>
                    <a:pt x="160340" y="276451"/>
                  </a:lnTo>
                  <a:lnTo>
                    <a:pt x="160068" y="277476"/>
                  </a:lnTo>
                  <a:lnTo>
                    <a:pt x="156368" y="283190"/>
                  </a:lnTo>
                  <a:lnTo>
                    <a:pt x="151823" y="287731"/>
                  </a:lnTo>
                  <a:lnTo>
                    <a:pt x="149242" y="289052"/>
                  </a:lnTo>
                  <a:lnTo>
                    <a:pt x="144081" y="290086"/>
                  </a:lnTo>
                  <a:lnTo>
                    <a:pt x="139826" y="291848"/>
                  </a:lnTo>
                  <a:lnTo>
                    <a:pt x="134737" y="295509"/>
                  </a:lnTo>
                  <a:lnTo>
                    <a:pt x="128738" y="301941"/>
                  </a:lnTo>
                  <a:lnTo>
                    <a:pt x="122852" y="305599"/>
                  </a:lnTo>
                  <a:lnTo>
                    <a:pt x="119550" y="306044"/>
                  </a:lnTo>
                  <a:lnTo>
                    <a:pt x="114358" y="304014"/>
                  </a:lnTo>
                  <a:lnTo>
                    <a:pt x="110255" y="300816"/>
                  </a:lnTo>
                  <a:lnTo>
                    <a:pt x="108435" y="299361"/>
                  </a:lnTo>
                  <a:lnTo>
                    <a:pt x="106883" y="303739"/>
                  </a:lnTo>
                  <a:lnTo>
                    <a:pt x="107393" y="308839"/>
                  </a:lnTo>
                  <a:lnTo>
                    <a:pt x="107881" y="312479"/>
                  </a:lnTo>
                  <a:lnTo>
                    <a:pt x="105797" y="319907"/>
                  </a:lnTo>
                  <a:lnTo>
                    <a:pt x="101865" y="324278"/>
                  </a:lnTo>
                  <a:lnTo>
                    <a:pt x="98549" y="325013"/>
                  </a:lnTo>
                  <a:lnTo>
                    <a:pt x="96162" y="324291"/>
                  </a:lnTo>
                  <a:lnTo>
                    <a:pt x="93660" y="329238"/>
                  </a:lnTo>
                  <a:lnTo>
                    <a:pt x="89332" y="332589"/>
                  </a:lnTo>
                  <a:lnTo>
                    <a:pt x="84010" y="334053"/>
                  </a:lnTo>
                  <a:lnTo>
                    <a:pt x="79775" y="336240"/>
                  </a:lnTo>
                  <a:lnTo>
                    <a:pt x="75115" y="342055"/>
                  </a:lnTo>
                  <a:lnTo>
                    <a:pt x="73126" y="344816"/>
                  </a:lnTo>
                  <a:lnTo>
                    <a:pt x="69002" y="347869"/>
                  </a:lnTo>
                  <a:lnTo>
                    <a:pt x="66326" y="348891"/>
                  </a:lnTo>
                  <a:lnTo>
                    <a:pt x="62611" y="348464"/>
                  </a:lnTo>
                  <a:lnTo>
                    <a:pt x="63404" y="339614"/>
                  </a:lnTo>
                  <a:lnTo>
                    <a:pt x="64414" y="326105"/>
                  </a:lnTo>
                  <a:lnTo>
                    <a:pt x="65950" y="321013"/>
                  </a:lnTo>
                  <a:lnTo>
                    <a:pt x="68136" y="318098"/>
                  </a:lnTo>
                  <a:lnTo>
                    <a:pt x="67938" y="314460"/>
                  </a:lnTo>
                  <a:lnTo>
                    <a:pt x="63116" y="309956"/>
                  </a:lnTo>
                  <a:lnTo>
                    <a:pt x="55511" y="307496"/>
                  </a:lnTo>
                  <a:lnTo>
                    <a:pt x="54594" y="306814"/>
                  </a:lnTo>
                  <a:lnTo>
                    <a:pt x="57632" y="303838"/>
                  </a:lnTo>
                  <a:lnTo>
                    <a:pt x="64194" y="301465"/>
                  </a:lnTo>
                  <a:lnTo>
                    <a:pt x="73479" y="296012"/>
                  </a:lnTo>
                  <a:lnTo>
                    <a:pt x="79564" y="293640"/>
                  </a:lnTo>
                  <a:lnTo>
                    <a:pt x="84607" y="293755"/>
                  </a:lnTo>
                  <a:lnTo>
                    <a:pt x="91599" y="295757"/>
                  </a:lnTo>
                  <a:lnTo>
                    <a:pt x="93320" y="292973"/>
                  </a:lnTo>
                  <a:lnTo>
                    <a:pt x="93020" y="290930"/>
                  </a:lnTo>
                  <a:lnTo>
                    <a:pt x="87243" y="286436"/>
                  </a:lnTo>
                  <a:lnTo>
                    <a:pt x="85050" y="282064"/>
                  </a:lnTo>
                  <a:lnTo>
                    <a:pt x="87435" y="277661"/>
                  </a:lnTo>
                  <a:lnTo>
                    <a:pt x="97488" y="271744"/>
                  </a:lnTo>
                  <a:lnTo>
                    <a:pt x="102788" y="269368"/>
                  </a:lnTo>
                  <a:lnTo>
                    <a:pt x="112243" y="264767"/>
                  </a:lnTo>
                  <a:lnTo>
                    <a:pt x="118324" y="262824"/>
                  </a:lnTo>
                  <a:lnTo>
                    <a:pt x="122230" y="259866"/>
                  </a:lnTo>
                  <a:lnTo>
                    <a:pt x="124436" y="254568"/>
                  </a:lnTo>
                  <a:lnTo>
                    <a:pt x="123885" y="243398"/>
                  </a:lnTo>
                  <a:lnTo>
                    <a:pt x="124392" y="238979"/>
                  </a:lnTo>
                  <a:lnTo>
                    <a:pt x="125166" y="235144"/>
                  </a:lnTo>
                  <a:lnTo>
                    <a:pt x="120543" y="224552"/>
                  </a:lnTo>
                  <a:lnTo>
                    <a:pt x="120250" y="217610"/>
                  </a:lnTo>
                  <a:lnTo>
                    <a:pt x="122428" y="208127"/>
                  </a:lnTo>
                  <a:lnTo>
                    <a:pt x="124011" y="198482"/>
                  </a:lnTo>
                  <a:lnTo>
                    <a:pt x="123347" y="192398"/>
                  </a:lnTo>
                  <a:lnTo>
                    <a:pt x="121183" y="187804"/>
                  </a:lnTo>
                  <a:lnTo>
                    <a:pt x="115805" y="182778"/>
                  </a:lnTo>
                  <a:lnTo>
                    <a:pt x="115069" y="179805"/>
                  </a:lnTo>
                  <a:lnTo>
                    <a:pt x="117358" y="175172"/>
                  </a:lnTo>
                  <a:lnTo>
                    <a:pt x="115980" y="171003"/>
                  </a:lnTo>
                  <a:lnTo>
                    <a:pt x="112343" y="167742"/>
                  </a:lnTo>
                  <a:lnTo>
                    <a:pt x="105389" y="163601"/>
                  </a:lnTo>
                  <a:lnTo>
                    <a:pt x="100609" y="158097"/>
                  </a:lnTo>
                  <a:lnTo>
                    <a:pt x="94819" y="148396"/>
                  </a:lnTo>
                  <a:lnTo>
                    <a:pt x="77734" y="125797"/>
                  </a:lnTo>
                  <a:lnTo>
                    <a:pt x="70648" y="117542"/>
                  </a:lnTo>
                  <a:lnTo>
                    <a:pt x="64184" y="110627"/>
                  </a:lnTo>
                  <a:lnTo>
                    <a:pt x="57765" y="105519"/>
                  </a:lnTo>
                  <a:lnTo>
                    <a:pt x="45225" y="97559"/>
                  </a:lnTo>
                  <a:lnTo>
                    <a:pt x="43585" y="96507"/>
                  </a:lnTo>
                  <a:lnTo>
                    <a:pt x="43151" y="91192"/>
                  </a:lnTo>
                  <a:lnTo>
                    <a:pt x="45964" y="87219"/>
                  </a:lnTo>
                  <a:lnTo>
                    <a:pt x="49119" y="86133"/>
                  </a:lnTo>
                  <a:lnTo>
                    <a:pt x="53946" y="86865"/>
                  </a:lnTo>
                  <a:lnTo>
                    <a:pt x="56858" y="86238"/>
                  </a:lnTo>
                  <a:lnTo>
                    <a:pt x="59510" y="84241"/>
                  </a:lnTo>
                  <a:lnTo>
                    <a:pt x="62097" y="80720"/>
                  </a:lnTo>
                  <a:lnTo>
                    <a:pt x="62010" y="75228"/>
                  </a:lnTo>
                  <a:lnTo>
                    <a:pt x="53170" y="64732"/>
                  </a:lnTo>
                  <a:lnTo>
                    <a:pt x="48770" y="57403"/>
                  </a:lnTo>
                  <a:lnTo>
                    <a:pt x="46109" y="56499"/>
                  </a:lnTo>
                  <a:lnTo>
                    <a:pt x="42159" y="58365"/>
                  </a:lnTo>
                  <a:lnTo>
                    <a:pt x="36990" y="63608"/>
                  </a:lnTo>
                  <a:lnTo>
                    <a:pt x="34076" y="64239"/>
                  </a:lnTo>
                  <a:lnTo>
                    <a:pt x="29299" y="62124"/>
                  </a:lnTo>
                  <a:lnTo>
                    <a:pt x="23132" y="57410"/>
                  </a:lnTo>
                  <a:lnTo>
                    <a:pt x="19745" y="49905"/>
                  </a:lnTo>
                  <a:lnTo>
                    <a:pt x="16311" y="39764"/>
                  </a:lnTo>
                  <a:lnTo>
                    <a:pt x="10799" y="33162"/>
                  </a:lnTo>
                  <a:lnTo>
                    <a:pt x="4575" y="26862"/>
                  </a:lnTo>
                  <a:lnTo>
                    <a:pt x="0" y="18678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456" name="Cambodia"/>
            <p:cNvSpPr/>
            <p:nvPr/>
          </p:nvSpPr>
          <p:spPr>
            <a:xfrm>
              <a:off x="6631148" y="4404970"/>
              <a:ext cx="116893" cy="98688"/>
            </a:xfrm>
            <a:custGeom>
              <a:avLst/>
              <a:gdLst/>
              <a:ahLst/>
              <a:cxnLst/>
              <a:rect l="0" t="0" r="0" b="0"/>
              <a:pathLst>
                <a:path w="116893" h="98688">
                  <a:moveTo>
                    <a:pt x="61425" y="8016"/>
                  </a:moveTo>
                  <a:lnTo>
                    <a:pt x="66833" y="10645"/>
                  </a:lnTo>
                  <a:lnTo>
                    <a:pt x="74314" y="12372"/>
                  </a:lnTo>
                  <a:lnTo>
                    <a:pt x="77773" y="13533"/>
                  </a:lnTo>
                  <a:lnTo>
                    <a:pt x="82528" y="16163"/>
                  </a:lnTo>
                  <a:lnTo>
                    <a:pt x="85055" y="15557"/>
                  </a:lnTo>
                  <a:lnTo>
                    <a:pt x="86014" y="13040"/>
                  </a:lnTo>
                  <a:lnTo>
                    <a:pt x="84973" y="10830"/>
                  </a:lnTo>
                  <a:lnTo>
                    <a:pt x="83080" y="8920"/>
                  </a:lnTo>
                  <a:lnTo>
                    <a:pt x="81990" y="5821"/>
                  </a:lnTo>
                  <a:lnTo>
                    <a:pt x="85964" y="2837"/>
                  </a:lnTo>
                  <a:lnTo>
                    <a:pt x="90793" y="883"/>
                  </a:lnTo>
                  <a:lnTo>
                    <a:pt x="95302" y="2780"/>
                  </a:lnTo>
                  <a:lnTo>
                    <a:pt x="99097" y="6456"/>
                  </a:lnTo>
                  <a:lnTo>
                    <a:pt x="102138" y="5698"/>
                  </a:lnTo>
                  <a:lnTo>
                    <a:pt x="112037" y="1197"/>
                  </a:lnTo>
                  <a:lnTo>
                    <a:pt x="114156" y="0"/>
                  </a:lnTo>
                  <a:lnTo>
                    <a:pt x="111977" y="9483"/>
                  </a:lnTo>
                  <a:lnTo>
                    <a:pt x="112269" y="16425"/>
                  </a:lnTo>
                  <a:lnTo>
                    <a:pt x="116893" y="27017"/>
                  </a:lnTo>
                  <a:lnTo>
                    <a:pt x="116119" y="30852"/>
                  </a:lnTo>
                  <a:lnTo>
                    <a:pt x="115612" y="35272"/>
                  </a:lnTo>
                  <a:lnTo>
                    <a:pt x="116163" y="46441"/>
                  </a:lnTo>
                  <a:lnTo>
                    <a:pt x="113957" y="51740"/>
                  </a:lnTo>
                  <a:lnTo>
                    <a:pt x="110050" y="54698"/>
                  </a:lnTo>
                  <a:lnTo>
                    <a:pt x="103970" y="56641"/>
                  </a:lnTo>
                  <a:lnTo>
                    <a:pt x="94516" y="61242"/>
                  </a:lnTo>
                  <a:lnTo>
                    <a:pt x="89215" y="63618"/>
                  </a:lnTo>
                  <a:lnTo>
                    <a:pt x="79162" y="69534"/>
                  </a:lnTo>
                  <a:lnTo>
                    <a:pt x="76777" y="73938"/>
                  </a:lnTo>
                  <a:lnTo>
                    <a:pt x="78970" y="78310"/>
                  </a:lnTo>
                  <a:lnTo>
                    <a:pt x="84747" y="82804"/>
                  </a:lnTo>
                  <a:lnTo>
                    <a:pt x="85048" y="84846"/>
                  </a:lnTo>
                  <a:lnTo>
                    <a:pt x="83326" y="87630"/>
                  </a:lnTo>
                  <a:lnTo>
                    <a:pt x="76334" y="85629"/>
                  </a:lnTo>
                  <a:lnTo>
                    <a:pt x="71290" y="85514"/>
                  </a:lnTo>
                  <a:lnTo>
                    <a:pt x="65206" y="87886"/>
                  </a:lnTo>
                  <a:lnTo>
                    <a:pt x="55920" y="93339"/>
                  </a:lnTo>
                  <a:lnTo>
                    <a:pt x="49358" y="95711"/>
                  </a:lnTo>
                  <a:lnTo>
                    <a:pt x="46320" y="98688"/>
                  </a:lnTo>
                  <a:lnTo>
                    <a:pt x="43721" y="96753"/>
                  </a:lnTo>
                  <a:lnTo>
                    <a:pt x="41201" y="93989"/>
                  </a:lnTo>
                  <a:lnTo>
                    <a:pt x="37652" y="93559"/>
                  </a:lnTo>
                  <a:lnTo>
                    <a:pt x="33768" y="95026"/>
                  </a:lnTo>
                  <a:lnTo>
                    <a:pt x="31688" y="94593"/>
                  </a:lnTo>
                  <a:lnTo>
                    <a:pt x="28713" y="95037"/>
                  </a:lnTo>
                  <a:lnTo>
                    <a:pt x="26861" y="93874"/>
                  </a:lnTo>
                  <a:lnTo>
                    <a:pt x="28296" y="90663"/>
                  </a:lnTo>
                  <a:lnTo>
                    <a:pt x="30143" y="88323"/>
                  </a:lnTo>
                  <a:lnTo>
                    <a:pt x="29738" y="85697"/>
                  </a:lnTo>
                  <a:lnTo>
                    <a:pt x="26862" y="81614"/>
                  </a:lnTo>
                  <a:lnTo>
                    <a:pt x="24046" y="82059"/>
                  </a:lnTo>
                  <a:lnTo>
                    <a:pt x="19351" y="85136"/>
                  </a:lnTo>
                  <a:lnTo>
                    <a:pt x="15911" y="85289"/>
                  </a:lnTo>
                  <a:lnTo>
                    <a:pt x="14173" y="74480"/>
                  </a:lnTo>
                  <a:lnTo>
                    <a:pt x="7588" y="59044"/>
                  </a:lnTo>
                  <a:lnTo>
                    <a:pt x="9059" y="57215"/>
                  </a:lnTo>
                  <a:lnTo>
                    <a:pt x="7438" y="52237"/>
                  </a:lnTo>
                  <a:lnTo>
                    <a:pt x="2491" y="44779"/>
                  </a:lnTo>
                  <a:lnTo>
                    <a:pt x="264" y="38030"/>
                  </a:lnTo>
                  <a:lnTo>
                    <a:pt x="0" y="31409"/>
                  </a:lnTo>
                  <a:lnTo>
                    <a:pt x="766" y="27427"/>
                  </a:lnTo>
                  <a:lnTo>
                    <a:pt x="2258" y="24323"/>
                  </a:lnTo>
                  <a:lnTo>
                    <a:pt x="11596" y="11424"/>
                  </a:lnTo>
                  <a:lnTo>
                    <a:pt x="16891" y="6808"/>
                  </a:lnTo>
                  <a:lnTo>
                    <a:pt x="20783" y="5749"/>
                  </a:lnTo>
                  <a:lnTo>
                    <a:pt x="32684" y="4789"/>
                  </a:lnTo>
                  <a:lnTo>
                    <a:pt x="40784" y="5480"/>
                  </a:lnTo>
                  <a:lnTo>
                    <a:pt x="46445" y="4705"/>
                  </a:lnTo>
                  <a:lnTo>
                    <a:pt x="52287" y="5114"/>
                  </a:lnTo>
                  <a:lnTo>
                    <a:pt x="58366" y="6260"/>
                  </a:lnTo>
                  <a:lnTo>
                    <a:pt x="61425" y="8016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457" name="Laos"/>
            <p:cNvSpPr/>
            <p:nvPr/>
          </p:nvSpPr>
          <p:spPr>
            <a:xfrm>
              <a:off x="6578497" y="4215514"/>
              <a:ext cx="168391" cy="205611"/>
            </a:xfrm>
            <a:custGeom>
              <a:avLst/>
              <a:gdLst/>
              <a:ahLst/>
              <a:cxnLst/>
              <a:rect l="0" t="0" r="0" b="0"/>
              <a:pathLst>
                <a:path w="168391" h="205611">
                  <a:moveTo>
                    <a:pt x="114078" y="197465"/>
                  </a:moveTo>
                  <a:lnTo>
                    <a:pt x="122273" y="190756"/>
                  </a:lnTo>
                  <a:lnTo>
                    <a:pt x="123508" y="186157"/>
                  </a:lnTo>
                  <a:lnTo>
                    <a:pt x="123479" y="176218"/>
                  </a:lnTo>
                  <a:lnTo>
                    <a:pt x="121889" y="170879"/>
                  </a:lnTo>
                  <a:lnTo>
                    <a:pt x="117638" y="163467"/>
                  </a:lnTo>
                  <a:lnTo>
                    <a:pt x="107689" y="149961"/>
                  </a:lnTo>
                  <a:lnTo>
                    <a:pt x="105098" y="145048"/>
                  </a:lnTo>
                  <a:lnTo>
                    <a:pt x="104011" y="141167"/>
                  </a:lnTo>
                  <a:lnTo>
                    <a:pt x="103421" y="124986"/>
                  </a:lnTo>
                  <a:lnTo>
                    <a:pt x="99008" y="118252"/>
                  </a:lnTo>
                  <a:lnTo>
                    <a:pt x="92021" y="111223"/>
                  </a:lnTo>
                  <a:lnTo>
                    <a:pt x="89119" y="105513"/>
                  </a:lnTo>
                  <a:lnTo>
                    <a:pt x="88602" y="102500"/>
                  </a:lnTo>
                  <a:lnTo>
                    <a:pt x="85897" y="100855"/>
                  </a:lnTo>
                  <a:lnTo>
                    <a:pt x="76834" y="98798"/>
                  </a:lnTo>
                  <a:lnTo>
                    <a:pt x="72737" y="98672"/>
                  </a:lnTo>
                  <a:lnTo>
                    <a:pt x="69841" y="103520"/>
                  </a:lnTo>
                  <a:lnTo>
                    <a:pt x="67804" y="109263"/>
                  </a:lnTo>
                  <a:lnTo>
                    <a:pt x="62286" y="112008"/>
                  </a:lnTo>
                  <a:lnTo>
                    <a:pt x="60032" y="112775"/>
                  </a:lnTo>
                  <a:lnTo>
                    <a:pt x="54043" y="109950"/>
                  </a:lnTo>
                  <a:lnTo>
                    <a:pt x="45556" y="106234"/>
                  </a:lnTo>
                  <a:lnTo>
                    <a:pt x="42051" y="106558"/>
                  </a:lnTo>
                  <a:lnTo>
                    <a:pt x="30139" y="119127"/>
                  </a:lnTo>
                  <a:lnTo>
                    <a:pt x="26377" y="123508"/>
                  </a:lnTo>
                  <a:lnTo>
                    <a:pt x="21493" y="122035"/>
                  </a:lnTo>
                  <a:lnTo>
                    <a:pt x="20022" y="118588"/>
                  </a:lnTo>
                  <a:lnTo>
                    <a:pt x="20303" y="113321"/>
                  </a:lnTo>
                  <a:lnTo>
                    <a:pt x="21493" y="108644"/>
                  </a:lnTo>
                  <a:lnTo>
                    <a:pt x="26863" y="91849"/>
                  </a:lnTo>
                  <a:lnTo>
                    <a:pt x="27717" y="87453"/>
                  </a:lnTo>
                  <a:lnTo>
                    <a:pt x="25193" y="73356"/>
                  </a:lnTo>
                  <a:lnTo>
                    <a:pt x="24730" y="72142"/>
                  </a:lnTo>
                  <a:lnTo>
                    <a:pt x="20528" y="72625"/>
                  </a:lnTo>
                  <a:lnTo>
                    <a:pt x="15559" y="74784"/>
                  </a:lnTo>
                  <a:lnTo>
                    <a:pt x="11266" y="74811"/>
                  </a:lnTo>
                  <a:lnTo>
                    <a:pt x="9389" y="73150"/>
                  </a:lnTo>
                  <a:lnTo>
                    <a:pt x="8709" y="69200"/>
                  </a:lnTo>
                  <a:lnTo>
                    <a:pt x="9796" y="60508"/>
                  </a:lnTo>
                  <a:lnTo>
                    <a:pt x="9691" y="55930"/>
                  </a:lnTo>
                  <a:lnTo>
                    <a:pt x="8492" y="54104"/>
                  </a:lnTo>
                  <a:lnTo>
                    <a:pt x="5499" y="52136"/>
                  </a:lnTo>
                  <a:lnTo>
                    <a:pt x="0" y="50336"/>
                  </a:lnTo>
                  <a:lnTo>
                    <a:pt x="1970" y="48334"/>
                  </a:lnTo>
                  <a:lnTo>
                    <a:pt x="7881" y="43397"/>
                  </a:lnTo>
                  <a:lnTo>
                    <a:pt x="12370" y="37081"/>
                  </a:lnTo>
                  <a:lnTo>
                    <a:pt x="17751" y="30440"/>
                  </a:lnTo>
                  <a:lnTo>
                    <a:pt x="22855" y="26562"/>
                  </a:lnTo>
                  <a:lnTo>
                    <a:pt x="24655" y="28705"/>
                  </a:lnTo>
                  <a:lnTo>
                    <a:pt x="27921" y="30992"/>
                  </a:lnTo>
                  <a:lnTo>
                    <a:pt x="35721" y="31865"/>
                  </a:lnTo>
                  <a:lnTo>
                    <a:pt x="38421" y="29542"/>
                  </a:lnTo>
                  <a:lnTo>
                    <a:pt x="39529" y="25841"/>
                  </a:lnTo>
                  <a:lnTo>
                    <a:pt x="38324" y="20147"/>
                  </a:lnTo>
                  <a:lnTo>
                    <a:pt x="36010" y="16149"/>
                  </a:lnTo>
                  <a:lnTo>
                    <a:pt x="34613" y="9666"/>
                  </a:lnTo>
                  <a:lnTo>
                    <a:pt x="35049" y="6104"/>
                  </a:lnTo>
                  <a:lnTo>
                    <a:pt x="37488" y="3455"/>
                  </a:lnTo>
                  <a:lnTo>
                    <a:pt x="44380" y="0"/>
                  </a:lnTo>
                  <a:lnTo>
                    <a:pt x="48955" y="8184"/>
                  </a:lnTo>
                  <a:lnTo>
                    <a:pt x="55179" y="14484"/>
                  </a:lnTo>
                  <a:lnTo>
                    <a:pt x="60691" y="21086"/>
                  </a:lnTo>
                  <a:lnTo>
                    <a:pt x="64125" y="31227"/>
                  </a:lnTo>
                  <a:lnTo>
                    <a:pt x="67511" y="38732"/>
                  </a:lnTo>
                  <a:lnTo>
                    <a:pt x="73678" y="43446"/>
                  </a:lnTo>
                  <a:lnTo>
                    <a:pt x="78456" y="45561"/>
                  </a:lnTo>
                  <a:lnTo>
                    <a:pt x="81369" y="44930"/>
                  </a:lnTo>
                  <a:lnTo>
                    <a:pt x="86539" y="39687"/>
                  </a:lnTo>
                  <a:lnTo>
                    <a:pt x="90489" y="37821"/>
                  </a:lnTo>
                  <a:lnTo>
                    <a:pt x="93149" y="38725"/>
                  </a:lnTo>
                  <a:lnTo>
                    <a:pt x="97550" y="46054"/>
                  </a:lnTo>
                  <a:lnTo>
                    <a:pt x="106389" y="56550"/>
                  </a:lnTo>
                  <a:lnTo>
                    <a:pt x="106477" y="62042"/>
                  </a:lnTo>
                  <a:lnTo>
                    <a:pt x="103890" y="65564"/>
                  </a:lnTo>
                  <a:lnTo>
                    <a:pt x="101238" y="67560"/>
                  </a:lnTo>
                  <a:lnTo>
                    <a:pt x="98326" y="68187"/>
                  </a:lnTo>
                  <a:lnTo>
                    <a:pt x="93499" y="67456"/>
                  </a:lnTo>
                  <a:lnTo>
                    <a:pt x="90344" y="68541"/>
                  </a:lnTo>
                  <a:lnTo>
                    <a:pt x="87531" y="72513"/>
                  </a:lnTo>
                  <a:lnTo>
                    <a:pt x="87965" y="77829"/>
                  </a:lnTo>
                  <a:lnTo>
                    <a:pt x="89605" y="78881"/>
                  </a:lnTo>
                  <a:lnTo>
                    <a:pt x="102145" y="86841"/>
                  </a:lnTo>
                  <a:lnTo>
                    <a:pt x="108564" y="91949"/>
                  </a:lnTo>
                  <a:lnTo>
                    <a:pt x="115028" y="98863"/>
                  </a:lnTo>
                  <a:lnTo>
                    <a:pt x="122114" y="107119"/>
                  </a:lnTo>
                  <a:lnTo>
                    <a:pt x="139199" y="129718"/>
                  </a:lnTo>
                  <a:lnTo>
                    <a:pt x="144989" y="139419"/>
                  </a:lnTo>
                  <a:lnTo>
                    <a:pt x="149769" y="144923"/>
                  </a:lnTo>
                  <a:lnTo>
                    <a:pt x="156723" y="149063"/>
                  </a:lnTo>
                  <a:lnTo>
                    <a:pt x="160359" y="152325"/>
                  </a:lnTo>
                  <a:lnTo>
                    <a:pt x="161737" y="156493"/>
                  </a:lnTo>
                  <a:lnTo>
                    <a:pt x="159449" y="161127"/>
                  </a:lnTo>
                  <a:lnTo>
                    <a:pt x="160184" y="164100"/>
                  </a:lnTo>
                  <a:lnTo>
                    <a:pt x="165562" y="169126"/>
                  </a:lnTo>
                  <a:lnTo>
                    <a:pt x="167727" y="173720"/>
                  </a:lnTo>
                  <a:lnTo>
                    <a:pt x="168391" y="179803"/>
                  </a:lnTo>
                  <a:lnTo>
                    <a:pt x="166808" y="189448"/>
                  </a:lnTo>
                  <a:lnTo>
                    <a:pt x="164690" y="190646"/>
                  </a:lnTo>
                  <a:lnTo>
                    <a:pt x="154791" y="195147"/>
                  </a:lnTo>
                  <a:lnTo>
                    <a:pt x="151750" y="195904"/>
                  </a:lnTo>
                  <a:lnTo>
                    <a:pt x="147955" y="192228"/>
                  </a:lnTo>
                  <a:lnTo>
                    <a:pt x="143446" y="190331"/>
                  </a:lnTo>
                  <a:lnTo>
                    <a:pt x="138616" y="192285"/>
                  </a:lnTo>
                  <a:lnTo>
                    <a:pt x="134643" y="195269"/>
                  </a:lnTo>
                  <a:lnTo>
                    <a:pt x="135733" y="198368"/>
                  </a:lnTo>
                  <a:lnTo>
                    <a:pt x="137626" y="200278"/>
                  </a:lnTo>
                  <a:lnTo>
                    <a:pt x="138667" y="202488"/>
                  </a:lnTo>
                  <a:lnTo>
                    <a:pt x="137707" y="205005"/>
                  </a:lnTo>
                  <a:lnTo>
                    <a:pt x="135182" y="205611"/>
                  </a:lnTo>
                  <a:lnTo>
                    <a:pt x="130426" y="202982"/>
                  </a:lnTo>
                  <a:lnTo>
                    <a:pt x="126967" y="201821"/>
                  </a:lnTo>
                  <a:lnTo>
                    <a:pt x="119486" y="200093"/>
                  </a:lnTo>
                  <a:lnTo>
                    <a:pt x="114078" y="197465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458" name="Myanmar"/>
            <p:cNvSpPr/>
            <p:nvPr/>
          </p:nvSpPr>
          <p:spPr>
            <a:xfrm>
              <a:off x="6400747" y="4068477"/>
              <a:ext cx="200616" cy="439631"/>
            </a:xfrm>
            <a:custGeom>
              <a:avLst/>
              <a:gdLst/>
              <a:ahLst/>
              <a:cxnLst/>
              <a:rect l="0" t="0" r="0" b="0"/>
              <a:pathLst>
                <a:path w="200616" h="439631">
                  <a:moveTo>
                    <a:pt x="8717" y="157375"/>
                  </a:moveTo>
                  <a:lnTo>
                    <a:pt x="14761" y="159039"/>
                  </a:lnTo>
                  <a:lnTo>
                    <a:pt x="17344" y="160568"/>
                  </a:lnTo>
                  <a:lnTo>
                    <a:pt x="19880" y="159161"/>
                  </a:lnTo>
                  <a:lnTo>
                    <a:pt x="22656" y="155121"/>
                  </a:lnTo>
                  <a:lnTo>
                    <a:pt x="22813" y="147682"/>
                  </a:lnTo>
                  <a:lnTo>
                    <a:pt x="21262" y="137439"/>
                  </a:lnTo>
                  <a:lnTo>
                    <a:pt x="23575" y="135401"/>
                  </a:lnTo>
                  <a:lnTo>
                    <a:pt x="27645" y="133818"/>
                  </a:lnTo>
                  <a:lnTo>
                    <a:pt x="29593" y="129909"/>
                  </a:lnTo>
                  <a:lnTo>
                    <a:pt x="28106" y="112248"/>
                  </a:lnTo>
                  <a:lnTo>
                    <a:pt x="29448" y="109102"/>
                  </a:lnTo>
                  <a:lnTo>
                    <a:pt x="37687" y="112658"/>
                  </a:lnTo>
                  <a:lnTo>
                    <a:pt x="41645" y="113887"/>
                  </a:lnTo>
                  <a:lnTo>
                    <a:pt x="44783" y="114024"/>
                  </a:lnTo>
                  <a:lnTo>
                    <a:pt x="46512" y="112602"/>
                  </a:lnTo>
                  <a:lnTo>
                    <a:pt x="58167" y="87500"/>
                  </a:lnTo>
                  <a:lnTo>
                    <a:pt x="58173" y="83863"/>
                  </a:lnTo>
                  <a:lnTo>
                    <a:pt x="56215" y="79283"/>
                  </a:lnTo>
                  <a:lnTo>
                    <a:pt x="56674" y="76904"/>
                  </a:lnTo>
                  <a:lnTo>
                    <a:pt x="66205" y="64129"/>
                  </a:lnTo>
                  <a:lnTo>
                    <a:pt x="67577" y="59818"/>
                  </a:lnTo>
                  <a:lnTo>
                    <a:pt x="67003" y="51198"/>
                  </a:lnTo>
                  <a:lnTo>
                    <a:pt x="69009" y="47184"/>
                  </a:lnTo>
                  <a:lnTo>
                    <a:pt x="83697" y="37142"/>
                  </a:lnTo>
                  <a:lnTo>
                    <a:pt x="90996" y="31303"/>
                  </a:lnTo>
                  <a:lnTo>
                    <a:pt x="94166" y="29833"/>
                  </a:lnTo>
                  <a:lnTo>
                    <a:pt x="99829" y="30763"/>
                  </a:lnTo>
                  <a:lnTo>
                    <a:pt x="108492" y="33283"/>
                  </a:lnTo>
                  <a:lnTo>
                    <a:pt x="111486" y="32620"/>
                  </a:lnTo>
                  <a:lnTo>
                    <a:pt x="109622" y="24411"/>
                  </a:lnTo>
                  <a:lnTo>
                    <a:pt x="110349" y="21176"/>
                  </a:lnTo>
                  <a:lnTo>
                    <a:pt x="116399" y="14503"/>
                  </a:lnTo>
                  <a:lnTo>
                    <a:pt x="117538" y="11740"/>
                  </a:lnTo>
                  <a:lnTo>
                    <a:pt x="117719" y="5895"/>
                  </a:lnTo>
                  <a:lnTo>
                    <a:pt x="117725" y="4432"/>
                  </a:lnTo>
                  <a:lnTo>
                    <a:pt x="120834" y="507"/>
                  </a:lnTo>
                  <a:lnTo>
                    <a:pt x="123645" y="0"/>
                  </a:lnTo>
                  <a:lnTo>
                    <a:pt x="128767" y="3222"/>
                  </a:lnTo>
                  <a:lnTo>
                    <a:pt x="132799" y="8233"/>
                  </a:lnTo>
                  <a:lnTo>
                    <a:pt x="135267" y="18589"/>
                  </a:lnTo>
                  <a:lnTo>
                    <a:pt x="137477" y="22131"/>
                  </a:lnTo>
                  <a:lnTo>
                    <a:pt x="140390" y="22597"/>
                  </a:lnTo>
                  <a:lnTo>
                    <a:pt x="145504" y="22241"/>
                  </a:lnTo>
                  <a:lnTo>
                    <a:pt x="146982" y="23846"/>
                  </a:lnTo>
                  <a:lnTo>
                    <a:pt x="148971" y="42661"/>
                  </a:lnTo>
                  <a:lnTo>
                    <a:pt x="149161" y="52588"/>
                  </a:lnTo>
                  <a:lnTo>
                    <a:pt x="145587" y="62346"/>
                  </a:lnTo>
                  <a:lnTo>
                    <a:pt x="141229" y="70489"/>
                  </a:lnTo>
                  <a:lnTo>
                    <a:pt x="135022" y="76402"/>
                  </a:lnTo>
                  <a:lnTo>
                    <a:pt x="130075" y="79445"/>
                  </a:lnTo>
                  <a:lnTo>
                    <a:pt x="128131" y="81675"/>
                  </a:lnTo>
                  <a:lnTo>
                    <a:pt x="121863" y="91200"/>
                  </a:lnTo>
                  <a:lnTo>
                    <a:pt x="122632" y="96400"/>
                  </a:lnTo>
                  <a:lnTo>
                    <a:pt x="124280" y="104258"/>
                  </a:lnTo>
                  <a:lnTo>
                    <a:pt x="122016" y="110711"/>
                  </a:lnTo>
                  <a:lnTo>
                    <a:pt x="122010" y="113690"/>
                  </a:lnTo>
                  <a:lnTo>
                    <a:pt x="124209" y="114460"/>
                  </a:lnTo>
                  <a:lnTo>
                    <a:pt x="127365" y="113500"/>
                  </a:lnTo>
                  <a:lnTo>
                    <a:pt x="135689" y="108584"/>
                  </a:lnTo>
                  <a:lnTo>
                    <a:pt x="143513" y="107592"/>
                  </a:lnTo>
                  <a:lnTo>
                    <a:pt x="148371" y="107405"/>
                  </a:lnTo>
                  <a:lnTo>
                    <a:pt x="149959" y="108808"/>
                  </a:lnTo>
                  <a:lnTo>
                    <a:pt x="152776" y="128350"/>
                  </a:lnTo>
                  <a:lnTo>
                    <a:pt x="154830" y="131924"/>
                  </a:lnTo>
                  <a:lnTo>
                    <a:pt x="160449" y="131109"/>
                  </a:lnTo>
                  <a:lnTo>
                    <a:pt x="165750" y="132166"/>
                  </a:lnTo>
                  <a:lnTo>
                    <a:pt x="166081" y="135124"/>
                  </a:lnTo>
                  <a:lnTo>
                    <a:pt x="158687" y="152563"/>
                  </a:lnTo>
                  <a:lnTo>
                    <a:pt x="159874" y="156425"/>
                  </a:lnTo>
                  <a:lnTo>
                    <a:pt x="162185" y="157494"/>
                  </a:lnTo>
                  <a:lnTo>
                    <a:pt x="167328" y="157462"/>
                  </a:lnTo>
                  <a:lnTo>
                    <a:pt x="172217" y="156967"/>
                  </a:lnTo>
                  <a:lnTo>
                    <a:pt x="175177" y="161122"/>
                  </a:lnTo>
                  <a:lnTo>
                    <a:pt x="178642" y="169280"/>
                  </a:lnTo>
                  <a:lnTo>
                    <a:pt x="182472" y="172184"/>
                  </a:lnTo>
                  <a:lnTo>
                    <a:pt x="184973" y="173092"/>
                  </a:lnTo>
                  <a:lnTo>
                    <a:pt x="191548" y="171356"/>
                  </a:lnTo>
                  <a:lnTo>
                    <a:pt x="197922" y="166846"/>
                  </a:lnTo>
                  <a:lnTo>
                    <a:pt x="199058" y="171002"/>
                  </a:lnTo>
                  <a:lnTo>
                    <a:pt x="200616" y="173610"/>
                  </a:lnTo>
                  <a:lnTo>
                    <a:pt x="195511" y="177489"/>
                  </a:lnTo>
                  <a:lnTo>
                    <a:pt x="190130" y="184130"/>
                  </a:lnTo>
                  <a:lnTo>
                    <a:pt x="185641" y="190445"/>
                  </a:lnTo>
                  <a:lnTo>
                    <a:pt x="179729" y="195382"/>
                  </a:lnTo>
                  <a:lnTo>
                    <a:pt x="177760" y="197384"/>
                  </a:lnTo>
                  <a:lnTo>
                    <a:pt x="176953" y="198307"/>
                  </a:lnTo>
                  <a:lnTo>
                    <a:pt x="175343" y="199081"/>
                  </a:lnTo>
                  <a:lnTo>
                    <a:pt x="168798" y="199733"/>
                  </a:lnTo>
                  <a:lnTo>
                    <a:pt x="164374" y="201595"/>
                  </a:lnTo>
                  <a:lnTo>
                    <a:pt x="159008" y="205293"/>
                  </a:lnTo>
                  <a:lnTo>
                    <a:pt x="155018" y="211723"/>
                  </a:lnTo>
                  <a:lnTo>
                    <a:pt x="144069" y="215142"/>
                  </a:lnTo>
                  <a:lnTo>
                    <a:pt x="137767" y="215333"/>
                  </a:lnTo>
                  <a:lnTo>
                    <a:pt x="132957" y="214449"/>
                  </a:lnTo>
                  <a:lnTo>
                    <a:pt x="129284" y="218885"/>
                  </a:lnTo>
                  <a:lnTo>
                    <a:pt x="127837" y="222846"/>
                  </a:lnTo>
                  <a:lnTo>
                    <a:pt x="127465" y="231650"/>
                  </a:lnTo>
                  <a:lnTo>
                    <a:pt x="126304" y="237112"/>
                  </a:lnTo>
                  <a:lnTo>
                    <a:pt x="126963" y="241495"/>
                  </a:lnTo>
                  <a:lnTo>
                    <a:pt x="126085" y="244071"/>
                  </a:lnTo>
                  <a:lnTo>
                    <a:pt x="124436" y="244081"/>
                  </a:lnTo>
                  <a:lnTo>
                    <a:pt x="118465" y="245478"/>
                  </a:lnTo>
                  <a:lnTo>
                    <a:pt x="125969" y="254939"/>
                  </a:lnTo>
                  <a:lnTo>
                    <a:pt x="126675" y="256894"/>
                  </a:lnTo>
                  <a:lnTo>
                    <a:pt x="127810" y="266217"/>
                  </a:lnTo>
                  <a:lnTo>
                    <a:pt x="130395" y="267705"/>
                  </a:lnTo>
                  <a:lnTo>
                    <a:pt x="141474" y="277845"/>
                  </a:lnTo>
                  <a:lnTo>
                    <a:pt x="142973" y="281282"/>
                  </a:lnTo>
                  <a:lnTo>
                    <a:pt x="149528" y="292316"/>
                  </a:lnTo>
                  <a:lnTo>
                    <a:pt x="151188" y="295891"/>
                  </a:lnTo>
                  <a:lnTo>
                    <a:pt x="149211" y="298441"/>
                  </a:lnTo>
                  <a:lnTo>
                    <a:pt x="144630" y="300857"/>
                  </a:lnTo>
                  <a:lnTo>
                    <a:pt x="143334" y="303251"/>
                  </a:lnTo>
                  <a:lnTo>
                    <a:pt x="145686" y="315745"/>
                  </a:lnTo>
                  <a:lnTo>
                    <a:pt x="143950" y="317837"/>
                  </a:lnTo>
                  <a:lnTo>
                    <a:pt x="135695" y="322346"/>
                  </a:lnTo>
                  <a:lnTo>
                    <a:pt x="137505" y="326343"/>
                  </a:lnTo>
                  <a:lnTo>
                    <a:pt x="143591" y="341421"/>
                  </a:lnTo>
                  <a:lnTo>
                    <a:pt x="149076" y="346416"/>
                  </a:lnTo>
                  <a:lnTo>
                    <a:pt x="155236" y="352732"/>
                  </a:lnTo>
                  <a:lnTo>
                    <a:pt x="157300" y="357738"/>
                  </a:lnTo>
                  <a:lnTo>
                    <a:pt x="158184" y="364662"/>
                  </a:lnTo>
                  <a:lnTo>
                    <a:pt x="157318" y="371293"/>
                  </a:lnTo>
                  <a:lnTo>
                    <a:pt x="157370" y="373941"/>
                  </a:lnTo>
                  <a:lnTo>
                    <a:pt x="162329" y="386256"/>
                  </a:lnTo>
                  <a:lnTo>
                    <a:pt x="168281" y="398978"/>
                  </a:lnTo>
                  <a:lnTo>
                    <a:pt x="167502" y="402058"/>
                  </a:lnTo>
                  <a:lnTo>
                    <a:pt x="157241" y="418208"/>
                  </a:lnTo>
                  <a:lnTo>
                    <a:pt x="146982" y="435777"/>
                  </a:lnTo>
                  <a:lnTo>
                    <a:pt x="145990" y="439631"/>
                  </a:lnTo>
                  <a:lnTo>
                    <a:pt x="142343" y="437765"/>
                  </a:lnTo>
                  <a:lnTo>
                    <a:pt x="141581" y="429459"/>
                  </a:lnTo>
                  <a:lnTo>
                    <a:pt x="146261" y="422590"/>
                  </a:lnTo>
                  <a:lnTo>
                    <a:pt x="148028" y="417474"/>
                  </a:lnTo>
                  <a:lnTo>
                    <a:pt x="149265" y="409431"/>
                  </a:lnTo>
                  <a:lnTo>
                    <a:pt x="152176" y="404596"/>
                  </a:lnTo>
                  <a:lnTo>
                    <a:pt x="146979" y="404314"/>
                  </a:lnTo>
                  <a:lnTo>
                    <a:pt x="145921" y="403438"/>
                  </a:lnTo>
                  <a:lnTo>
                    <a:pt x="145879" y="400509"/>
                  </a:lnTo>
                  <a:lnTo>
                    <a:pt x="147869" y="395230"/>
                  </a:lnTo>
                  <a:lnTo>
                    <a:pt x="146069" y="379379"/>
                  </a:lnTo>
                  <a:lnTo>
                    <a:pt x="143568" y="370706"/>
                  </a:lnTo>
                  <a:lnTo>
                    <a:pt x="137091" y="358342"/>
                  </a:lnTo>
                  <a:lnTo>
                    <a:pt x="132132" y="344614"/>
                  </a:lnTo>
                  <a:lnTo>
                    <a:pt x="128609" y="335740"/>
                  </a:lnTo>
                  <a:lnTo>
                    <a:pt x="126788" y="326550"/>
                  </a:lnTo>
                  <a:lnTo>
                    <a:pt x="125022" y="308262"/>
                  </a:lnTo>
                  <a:lnTo>
                    <a:pt x="123835" y="301107"/>
                  </a:lnTo>
                  <a:lnTo>
                    <a:pt x="123489" y="295136"/>
                  </a:lnTo>
                  <a:lnTo>
                    <a:pt x="122973" y="292896"/>
                  </a:lnTo>
                  <a:lnTo>
                    <a:pt x="119480" y="292006"/>
                  </a:lnTo>
                  <a:lnTo>
                    <a:pt x="117980" y="290963"/>
                  </a:lnTo>
                  <a:lnTo>
                    <a:pt x="114888" y="281240"/>
                  </a:lnTo>
                  <a:lnTo>
                    <a:pt x="109656" y="274051"/>
                  </a:lnTo>
                  <a:lnTo>
                    <a:pt x="107366" y="271654"/>
                  </a:lnTo>
                  <a:lnTo>
                    <a:pt x="104856" y="271961"/>
                  </a:lnTo>
                  <a:lnTo>
                    <a:pt x="104036" y="282462"/>
                  </a:lnTo>
                  <a:lnTo>
                    <a:pt x="102431" y="286959"/>
                  </a:lnTo>
                  <a:lnTo>
                    <a:pt x="98061" y="291307"/>
                  </a:lnTo>
                  <a:lnTo>
                    <a:pt x="92072" y="294310"/>
                  </a:lnTo>
                  <a:lnTo>
                    <a:pt x="81013" y="299711"/>
                  </a:lnTo>
                  <a:lnTo>
                    <a:pt x="77370" y="306282"/>
                  </a:lnTo>
                  <a:lnTo>
                    <a:pt x="74343" y="309418"/>
                  </a:lnTo>
                  <a:lnTo>
                    <a:pt x="72349" y="310911"/>
                  </a:lnTo>
                  <a:lnTo>
                    <a:pt x="69938" y="307938"/>
                  </a:lnTo>
                  <a:lnTo>
                    <a:pt x="69875" y="303317"/>
                  </a:lnTo>
                  <a:lnTo>
                    <a:pt x="67722" y="303471"/>
                  </a:lnTo>
                  <a:lnTo>
                    <a:pt x="64289" y="307206"/>
                  </a:lnTo>
                  <a:lnTo>
                    <a:pt x="61025" y="307064"/>
                  </a:lnTo>
                  <a:lnTo>
                    <a:pt x="59342" y="304831"/>
                  </a:lnTo>
                  <a:lnTo>
                    <a:pt x="60836" y="299607"/>
                  </a:lnTo>
                  <a:lnTo>
                    <a:pt x="60828" y="298412"/>
                  </a:lnTo>
                  <a:lnTo>
                    <a:pt x="54520" y="300218"/>
                  </a:lnTo>
                  <a:lnTo>
                    <a:pt x="51719" y="301567"/>
                  </a:lnTo>
                  <a:lnTo>
                    <a:pt x="49203" y="304556"/>
                  </a:lnTo>
                  <a:lnTo>
                    <a:pt x="45598" y="303222"/>
                  </a:lnTo>
                  <a:lnTo>
                    <a:pt x="45576" y="298297"/>
                  </a:lnTo>
                  <a:lnTo>
                    <a:pt x="51186" y="281981"/>
                  </a:lnTo>
                  <a:lnTo>
                    <a:pt x="52830" y="273579"/>
                  </a:lnTo>
                  <a:lnTo>
                    <a:pt x="52841" y="264110"/>
                  </a:lnTo>
                  <a:lnTo>
                    <a:pt x="51828" y="252813"/>
                  </a:lnTo>
                  <a:lnTo>
                    <a:pt x="47923" y="242398"/>
                  </a:lnTo>
                  <a:lnTo>
                    <a:pt x="43553" y="230898"/>
                  </a:lnTo>
                  <a:lnTo>
                    <a:pt x="41564" y="227716"/>
                  </a:lnTo>
                  <a:lnTo>
                    <a:pt x="38708" y="233486"/>
                  </a:lnTo>
                  <a:lnTo>
                    <a:pt x="35451" y="232129"/>
                  </a:lnTo>
                  <a:lnTo>
                    <a:pt x="30109" y="228197"/>
                  </a:lnTo>
                  <a:lnTo>
                    <a:pt x="35007" y="226364"/>
                  </a:lnTo>
                  <a:lnTo>
                    <a:pt x="38166" y="226205"/>
                  </a:lnTo>
                  <a:lnTo>
                    <a:pt x="36650" y="221041"/>
                  </a:lnTo>
                  <a:lnTo>
                    <a:pt x="36108" y="218153"/>
                  </a:lnTo>
                  <a:lnTo>
                    <a:pt x="29162" y="209790"/>
                  </a:lnTo>
                  <a:lnTo>
                    <a:pt x="27319" y="207811"/>
                  </a:lnTo>
                  <a:lnTo>
                    <a:pt x="25382" y="207510"/>
                  </a:lnTo>
                  <a:lnTo>
                    <a:pt x="21256" y="208588"/>
                  </a:lnTo>
                  <a:lnTo>
                    <a:pt x="17393" y="205697"/>
                  </a:lnTo>
                  <a:lnTo>
                    <a:pt x="18269" y="200959"/>
                  </a:lnTo>
                  <a:lnTo>
                    <a:pt x="18003" y="199430"/>
                  </a:lnTo>
                  <a:lnTo>
                    <a:pt x="15873" y="198212"/>
                  </a:lnTo>
                  <a:lnTo>
                    <a:pt x="12166" y="198679"/>
                  </a:lnTo>
                  <a:lnTo>
                    <a:pt x="6311" y="193641"/>
                  </a:lnTo>
                  <a:lnTo>
                    <a:pt x="1188" y="187060"/>
                  </a:lnTo>
                  <a:lnTo>
                    <a:pt x="0" y="184407"/>
                  </a:lnTo>
                  <a:lnTo>
                    <a:pt x="2557" y="180694"/>
                  </a:lnTo>
                  <a:lnTo>
                    <a:pt x="10695" y="174953"/>
                  </a:lnTo>
                  <a:lnTo>
                    <a:pt x="8717" y="157375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459" name="Sri Lanka"/>
            <p:cNvSpPr/>
            <p:nvPr/>
          </p:nvSpPr>
          <p:spPr>
            <a:xfrm>
              <a:off x="6119820" y="4518040"/>
              <a:ext cx="49454" cy="85546"/>
            </a:xfrm>
            <a:custGeom>
              <a:avLst/>
              <a:gdLst/>
              <a:ahLst/>
              <a:cxnLst/>
              <a:rect l="0" t="0" r="0" b="0"/>
              <a:pathLst>
                <a:path w="49454" h="85546">
                  <a:moveTo>
                    <a:pt x="20044" y="85546"/>
                  </a:moveTo>
                  <a:lnTo>
                    <a:pt x="15039" y="84691"/>
                  </a:lnTo>
                  <a:lnTo>
                    <a:pt x="12355" y="82679"/>
                  </a:lnTo>
                  <a:lnTo>
                    <a:pt x="10223" y="79078"/>
                  </a:lnTo>
                  <a:lnTo>
                    <a:pt x="7721" y="72735"/>
                  </a:lnTo>
                  <a:lnTo>
                    <a:pt x="4050" y="59892"/>
                  </a:lnTo>
                  <a:lnTo>
                    <a:pt x="3703" y="53244"/>
                  </a:lnTo>
                  <a:lnTo>
                    <a:pt x="3748" y="45434"/>
                  </a:lnTo>
                  <a:lnTo>
                    <a:pt x="3555" y="36170"/>
                  </a:lnTo>
                  <a:lnTo>
                    <a:pt x="1118" y="29022"/>
                  </a:lnTo>
                  <a:lnTo>
                    <a:pt x="3025" y="23753"/>
                  </a:lnTo>
                  <a:lnTo>
                    <a:pt x="0" y="20158"/>
                  </a:lnTo>
                  <a:lnTo>
                    <a:pt x="703" y="17282"/>
                  </a:lnTo>
                  <a:lnTo>
                    <a:pt x="4996" y="17522"/>
                  </a:lnTo>
                  <a:lnTo>
                    <a:pt x="8529" y="13100"/>
                  </a:lnTo>
                  <a:lnTo>
                    <a:pt x="9069" y="9323"/>
                  </a:lnTo>
                  <a:lnTo>
                    <a:pt x="11361" y="5525"/>
                  </a:lnTo>
                  <a:lnTo>
                    <a:pt x="9815" y="0"/>
                  </a:lnTo>
                  <a:lnTo>
                    <a:pt x="15186" y="4949"/>
                  </a:lnTo>
                  <a:lnTo>
                    <a:pt x="22290" y="8858"/>
                  </a:lnTo>
                  <a:lnTo>
                    <a:pt x="24664" y="12920"/>
                  </a:lnTo>
                  <a:lnTo>
                    <a:pt x="30245" y="20891"/>
                  </a:lnTo>
                  <a:lnTo>
                    <a:pt x="32017" y="24223"/>
                  </a:lnTo>
                  <a:lnTo>
                    <a:pt x="31016" y="27706"/>
                  </a:lnTo>
                  <a:lnTo>
                    <a:pt x="31264" y="29154"/>
                  </a:lnTo>
                  <a:lnTo>
                    <a:pt x="37268" y="32619"/>
                  </a:lnTo>
                  <a:lnTo>
                    <a:pt x="39972" y="40145"/>
                  </a:lnTo>
                  <a:lnTo>
                    <a:pt x="48070" y="54159"/>
                  </a:lnTo>
                  <a:lnTo>
                    <a:pt x="49454" y="59359"/>
                  </a:lnTo>
                  <a:lnTo>
                    <a:pt x="47487" y="66874"/>
                  </a:lnTo>
                  <a:lnTo>
                    <a:pt x="43446" y="73812"/>
                  </a:lnTo>
                  <a:lnTo>
                    <a:pt x="39699" y="77860"/>
                  </a:lnTo>
                  <a:lnTo>
                    <a:pt x="34482" y="82198"/>
                  </a:lnTo>
                  <a:lnTo>
                    <a:pt x="26564" y="85099"/>
                  </a:lnTo>
                  <a:lnTo>
                    <a:pt x="20044" y="85546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460" name="Madagascar"/>
            <p:cNvSpPr/>
            <p:nvPr/>
          </p:nvSpPr>
          <p:spPr>
            <a:xfrm>
              <a:off x="5298804" y="5016614"/>
              <a:ext cx="162746" cy="320451"/>
            </a:xfrm>
            <a:custGeom>
              <a:avLst/>
              <a:gdLst/>
              <a:ahLst/>
              <a:cxnLst/>
              <a:rect l="0" t="0" r="0" b="0"/>
              <a:pathLst>
                <a:path w="162746" h="320451">
                  <a:moveTo>
                    <a:pt x="31162" y="92424"/>
                  </a:moveTo>
                  <a:lnTo>
                    <a:pt x="36694" y="91664"/>
                  </a:lnTo>
                  <a:lnTo>
                    <a:pt x="43003" y="87769"/>
                  </a:lnTo>
                  <a:lnTo>
                    <a:pt x="44827" y="88063"/>
                  </a:lnTo>
                  <a:lnTo>
                    <a:pt x="48342" y="89101"/>
                  </a:lnTo>
                  <a:lnTo>
                    <a:pt x="51073" y="88199"/>
                  </a:lnTo>
                  <a:lnTo>
                    <a:pt x="55083" y="84312"/>
                  </a:lnTo>
                  <a:lnTo>
                    <a:pt x="64335" y="82800"/>
                  </a:lnTo>
                  <a:lnTo>
                    <a:pt x="67487" y="85776"/>
                  </a:lnTo>
                  <a:lnTo>
                    <a:pt x="70584" y="85470"/>
                  </a:lnTo>
                  <a:lnTo>
                    <a:pt x="71603" y="83529"/>
                  </a:lnTo>
                  <a:lnTo>
                    <a:pt x="69870" y="79659"/>
                  </a:lnTo>
                  <a:lnTo>
                    <a:pt x="77697" y="73985"/>
                  </a:lnTo>
                  <a:lnTo>
                    <a:pt x="81988" y="71893"/>
                  </a:lnTo>
                  <a:lnTo>
                    <a:pt x="85259" y="74265"/>
                  </a:lnTo>
                  <a:lnTo>
                    <a:pt x="89210" y="72025"/>
                  </a:lnTo>
                  <a:lnTo>
                    <a:pt x="86085" y="66830"/>
                  </a:lnTo>
                  <a:lnTo>
                    <a:pt x="88187" y="63855"/>
                  </a:lnTo>
                  <a:lnTo>
                    <a:pt x="93309" y="59391"/>
                  </a:lnTo>
                  <a:lnTo>
                    <a:pt x="95639" y="62502"/>
                  </a:lnTo>
                  <a:lnTo>
                    <a:pt x="97972" y="63091"/>
                  </a:lnTo>
                  <a:lnTo>
                    <a:pt x="103632" y="56847"/>
                  </a:lnTo>
                  <a:lnTo>
                    <a:pt x="102026" y="54775"/>
                  </a:lnTo>
                  <a:lnTo>
                    <a:pt x="99463" y="50484"/>
                  </a:lnTo>
                  <a:lnTo>
                    <a:pt x="100415" y="47374"/>
                  </a:lnTo>
                  <a:lnTo>
                    <a:pt x="102880" y="47516"/>
                  </a:lnTo>
                  <a:lnTo>
                    <a:pt x="105616" y="46770"/>
                  </a:lnTo>
                  <a:lnTo>
                    <a:pt x="107361" y="43216"/>
                  </a:lnTo>
                  <a:lnTo>
                    <a:pt x="104350" y="34062"/>
                  </a:lnTo>
                  <a:lnTo>
                    <a:pt x="104958" y="30519"/>
                  </a:lnTo>
                  <a:lnTo>
                    <a:pt x="107548" y="30070"/>
                  </a:lnTo>
                  <a:lnTo>
                    <a:pt x="108737" y="30805"/>
                  </a:lnTo>
                  <a:lnTo>
                    <a:pt x="111301" y="35375"/>
                  </a:lnTo>
                  <a:lnTo>
                    <a:pt x="114145" y="36403"/>
                  </a:lnTo>
                  <a:lnTo>
                    <a:pt x="116177" y="32117"/>
                  </a:lnTo>
                  <a:lnTo>
                    <a:pt x="123210" y="26644"/>
                  </a:lnTo>
                  <a:lnTo>
                    <a:pt x="125600" y="22807"/>
                  </a:lnTo>
                  <a:lnTo>
                    <a:pt x="126959" y="18091"/>
                  </a:lnTo>
                  <a:lnTo>
                    <a:pt x="128670" y="10879"/>
                  </a:lnTo>
                  <a:lnTo>
                    <a:pt x="127319" y="7207"/>
                  </a:lnTo>
                  <a:lnTo>
                    <a:pt x="127351" y="4857"/>
                  </a:lnTo>
                  <a:lnTo>
                    <a:pt x="132801" y="0"/>
                  </a:lnTo>
                  <a:lnTo>
                    <a:pt x="136417" y="3368"/>
                  </a:lnTo>
                  <a:lnTo>
                    <a:pt x="141047" y="10116"/>
                  </a:lnTo>
                  <a:lnTo>
                    <a:pt x="147262" y="13043"/>
                  </a:lnTo>
                  <a:lnTo>
                    <a:pt x="148690" y="15100"/>
                  </a:lnTo>
                  <a:lnTo>
                    <a:pt x="150850" y="23930"/>
                  </a:lnTo>
                  <a:lnTo>
                    <a:pt x="153835" y="42965"/>
                  </a:lnTo>
                  <a:lnTo>
                    <a:pt x="154776" y="49918"/>
                  </a:lnTo>
                  <a:lnTo>
                    <a:pt x="157128" y="58211"/>
                  </a:lnTo>
                  <a:lnTo>
                    <a:pt x="161093" y="65920"/>
                  </a:lnTo>
                  <a:lnTo>
                    <a:pt x="162746" y="70821"/>
                  </a:lnTo>
                  <a:lnTo>
                    <a:pt x="162361" y="74689"/>
                  </a:lnTo>
                  <a:lnTo>
                    <a:pt x="161657" y="76328"/>
                  </a:lnTo>
                  <a:lnTo>
                    <a:pt x="161075" y="77371"/>
                  </a:lnTo>
                  <a:lnTo>
                    <a:pt x="155615" y="85878"/>
                  </a:lnTo>
                  <a:lnTo>
                    <a:pt x="153385" y="84540"/>
                  </a:lnTo>
                  <a:lnTo>
                    <a:pt x="151467" y="80669"/>
                  </a:lnTo>
                  <a:lnTo>
                    <a:pt x="145830" y="72792"/>
                  </a:lnTo>
                  <a:lnTo>
                    <a:pt x="142818" y="74286"/>
                  </a:lnTo>
                  <a:lnTo>
                    <a:pt x="142310" y="78753"/>
                  </a:lnTo>
                  <a:lnTo>
                    <a:pt x="144278" y="87991"/>
                  </a:lnTo>
                  <a:lnTo>
                    <a:pt x="148290" y="93507"/>
                  </a:lnTo>
                  <a:lnTo>
                    <a:pt x="149091" y="97690"/>
                  </a:lnTo>
                  <a:lnTo>
                    <a:pt x="145979" y="104432"/>
                  </a:lnTo>
                  <a:lnTo>
                    <a:pt x="138405" y="115094"/>
                  </a:lnTo>
                  <a:lnTo>
                    <a:pt x="137952" y="119901"/>
                  </a:lnTo>
                  <a:lnTo>
                    <a:pt x="138363" y="129379"/>
                  </a:lnTo>
                  <a:lnTo>
                    <a:pt x="136536" y="139487"/>
                  </a:lnTo>
                  <a:lnTo>
                    <a:pt x="129342" y="162214"/>
                  </a:lnTo>
                  <a:lnTo>
                    <a:pt x="120961" y="189967"/>
                  </a:lnTo>
                  <a:lnTo>
                    <a:pt x="108228" y="231219"/>
                  </a:lnTo>
                  <a:lnTo>
                    <a:pt x="94783" y="280658"/>
                  </a:lnTo>
                  <a:lnTo>
                    <a:pt x="89523" y="298152"/>
                  </a:lnTo>
                  <a:lnTo>
                    <a:pt x="87612" y="301000"/>
                  </a:lnTo>
                  <a:lnTo>
                    <a:pt x="82459" y="308134"/>
                  </a:lnTo>
                  <a:lnTo>
                    <a:pt x="80419" y="309407"/>
                  </a:lnTo>
                  <a:lnTo>
                    <a:pt x="66520" y="310548"/>
                  </a:lnTo>
                  <a:lnTo>
                    <a:pt x="56374" y="314222"/>
                  </a:lnTo>
                  <a:lnTo>
                    <a:pt x="51561" y="319477"/>
                  </a:lnTo>
                  <a:lnTo>
                    <a:pt x="43309" y="320451"/>
                  </a:lnTo>
                  <a:lnTo>
                    <a:pt x="39615" y="315214"/>
                  </a:lnTo>
                  <a:lnTo>
                    <a:pt x="37623" y="313631"/>
                  </a:lnTo>
                  <a:lnTo>
                    <a:pt x="32082" y="311580"/>
                  </a:lnTo>
                  <a:lnTo>
                    <a:pt x="28322" y="312382"/>
                  </a:lnTo>
                  <a:lnTo>
                    <a:pt x="25591" y="311754"/>
                  </a:lnTo>
                  <a:lnTo>
                    <a:pt x="16823" y="303694"/>
                  </a:lnTo>
                  <a:lnTo>
                    <a:pt x="15762" y="301009"/>
                  </a:lnTo>
                  <a:lnTo>
                    <a:pt x="15564" y="294693"/>
                  </a:lnTo>
                  <a:lnTo>
                    <a:pt x="14508" y="292015"/>
                  </a:lnTo>
                  <a:lnTo>
                    <a:pt x="9837" y="287930"/>
                  </a:lnTo>
                  <a:lnTo>
                    <a:pt x="8578" y="284786"/>
                  </a:lnTo>
                  <a:lnTo>
                    <a:pt x="8585" y="276776"/>
                  </a:lnTo>
                  <a:lnTo>
                    <a:pt x="12091" y="264713"/>
                  </a:lnTo>
                  <a:lnTo>
                    <a:pt x="11135" y="261123"/>
                  </a:lnTo>
                  <a:lnTo>
                    <a:pt x="8216" y="255827"/>
                  </a:lnTo>
                  <a:lnTo>
                    <a:pt x="1920" y="245571"/>
                  </a:lnTo>
                  <a:lnTo>
                    <a:pt x="0" y="240142"/>
                  </a:lnTo>
                  <a:lnTo>
                    <a:pt x="757" y="232857"/>
                  </a:lnTo>
                  <a:lnTo>
                    <a:pt x="4733" y="217866"/>
                  </a:lnTo>
                  <a:lnTo>
                    <a:pt x="7039" y="215550"/>
                  </a:lnTo>
                  <a:lnTo>
                    <a:pt x="11852" y="213537"/>
                  </a:lnTo>
                  <a:lnTo>
                    <a:pt x="19641" y="198618"/>
                  </a:lnTo>
                  <a:lnTo>
                    <a:pt x="26607" y="185901"/>
                  </a:lnTo>
                  <a:lnTo>
                    <a:pt x="27662" y="182386"/>
                  </a:lnTo>
                  <a:lnTo>
                    <a:pt x="29203" y="170496"/>
                  </a:lnTo>
                  <a:lnTo>
                    <a:pt x="28082" y="166696"/>
                  </a:lnTo>
                  <a:lnTo>
                    <a:pt x="25256" y="164271"/>
                  </a:lnTo>
                  <a:lnTo>
                    <a:pt x="21657" y="160331"/>
                  </a:lnTo>
                  <a:lnTo>
                    <a:pt x="22332" y="158357"/>
                  </a:lnTo>
                  <a:lnTo>
                    <a:pt x="24889" y="152895"/>
                  </a:lnTo>
                  <a:lnTo>
                    <a:pt x="19593" y="143677"/>
                  </a:lnTo>
                  <a:lnTo>
                    <a:pt x="18409" y="136432"/>
                  </a:lnTo>
                  <a:lnTo>
                    <a:pt x="17703" y="131156"/>
                  </a:lnTo>
                  <a:lnTo>
                    <a:pt x="15353" y="123484"/>
                  </a:lnTo>
                  <a:lnTo>
                    <a:pt x="15599" y="122280"/>
                  </a:lnTo>
                  <a:lnTo>
                    <a:pt x="20845" y="114907"/>
                  </a:lnTo>
                  <a:lnTo>
                    <a:pt x="24523" y="108599"/>
                  </a:lnTo>
                  <a:lnTo>
                    <a:pt x="26180" y="103950"/>
                  </a:lnTo>
                  <a:lnTo>
                    <a:pt x="26248" y="92584"/>
                  </a:lnTo>
                  <a:lnTo>
                    <a:pt x="31162" y="92424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461" name="India"/>
            <p:cNvSpPr/>
            <p:nvPr/>
          </p:nvSpPr>
          <p:spPr>
            <a:xfrm>
              <a:off x="5857430" y="3880409"/>
              <a:ext cx="661026" cy="675518"/>
            </a:xfrm>
            <a:custGeom>
              <a:avLst/>
              <a:gdLst/>
              <a:ahLst/>
              <a:cxnLst/>
              <a:rect l="0" t="0" r="0" b="0"/>
              <a:pathLst>
                <a:path w="661026" h="675518">
                  <a:moveTo>
                    <a:pt x="552023" y="345440"/>
                  </a:moveTo>
                  <a:lnTo>
                    <a:pt x="551644" y="340335"/>
                  </a:lnTo>
                  <a:lnTo>
                    <a:pt x="545278" y="312998"/>
                  </a:lnTo>
                  <a:lnTo>
                    <a:pt x="544629" y="306592"/>
                  </a:lnTo>
                  <a:lnTo>
                    <a:pt x="540561" y="307088"/>
                  </a:lnTo>
                  <a:lnTo>
                    <a:pt x="537700" y="308357"/>
                  </a:lnTo>
                  <a:lnTo>
                    <a:pt x="533696" y="321183"/>
                  </a:lnTo>
                  <a:lnTo>
                    <a:pt x="531430" y="325090"/>
                  </a:lnTo>
                  <a:lnTo>
                    <a:pt x="526054" y="320141"/>
                  </a:lnTo>
                  <a:lnTo>
                    <a:pt x="523520" y="317194"/>
                  </a:lnTo>
                  <a:lnTo>
                    <a:pt x="521179" y="314087"/>
                  </a:lnTo>
                  <a:lnTo>
                    <a:pt x="521172" y="309869"/>
                  </a:lnTo>
                  <a:lnTo>
                    <a:pt x="521083" y="304080"/>
                  </a:lnTo>
                  <a:lnTo>
                    <a:pt x="522410" y="300937"/>
                  </a:lnTo>
                  <a:lnTo>
                    <a:pt x="529026" y="296974"/>
                  </a:lnTo>
                  <a:lnTo>
                    <a:pt x="534082" y="295528"/>
                  </a:lnTo>
                  <a:lnTo>
                    <a:pt x="543614" y="286976"/>
                  </a:lnTo>
                  <a:lnTo>
                    <a:pt x="545227" y="283184"/>
                  </a:lnTo>
                  <a:lnTo>
                    <a:pt x="545346" y="274342"/>
                  </a:lnTo>
                  <a:lnTo>
                    <a:pt x="544773" y="272923"/>
                  </a:lnTo>
                  <a:lnTo>
                    <a:pt x="543643" y="271822"/>
                  </a:lnTo>
                  <a:lnTo>
                    <a:pt x="518540" y="269608"/>
                  </a:lnTo>
                  <a:lnTo>
                    <a:pt x="512862" y="269645"/>
                  </a:lnTo>
                  <a:lnTo>
                    <a:pt x="503565" y="270337"/>
                  </a:lnTo>
                  <a:lnTo>
                    <a:pt x="498004" y="269739"/>
                  </a:lnTo>
                  <a:lnTo>
                    <a:pt x="492558" y="268507"/>
                  </a:lnTo>
                  <a:lnTo>
                    <a:pt x="491590" y="267404"/>
                  </a:lnTo>
                  <a:lnTo>
                    <a:pt x="490788" y="259319"/>
                  </a:lnTo>
                  <a:lnTo>
                    <a:pt x="490253" y="253915"/>
                  </a:lnTo>
                  <a:lnTo>
                    <a:pt x="488941" y="250260"/>
                  </a:lnTo>
                  <a:lnTo>
                    <a:pt x="484712" y="249649"/>
                  </a:lnTo>
                  <a:lnTo>
                    <a:pt x="479740" y="250319"/>
                  </a:lnTo>
                  <a:lnTo>
                    <a:pt x="475965" y="247315"/>
                  </a:lnTo>
                  <a:lnTo>
                    <a:pt x="472528" y="244304"/>
                  </a:lnTo>
                  <a:lnTo>
                    <a:pt x="459808" y="240871"/>
                  </a:lnTo>
                  <a:lnTo>
                    <a:pt x="457433" y="242804"/>
                  </a:lnTo>
                  <a:lnTo>
                    <a:pt x="451799" y="248745"/>
                  </a:lnTo>
                  <a:lnTo>
                    <a:pt x="450536" y="251940"/>
                  </a:lnTo>
                  <a:lnTo>
                    <a:pt x="451382" y="253686"/>
                  </a:lnTo>
                  <a:lnTo>
                    <a:pt x="456400" y="256359"/>
                  </a:lnTo>
                  <a:lnTo>
                    <a:pt x="468828" y="266917"/>
                  </a:lnTo>
                  <a:lnTo>
                    <a:pt x="470101" y="268176"/>
                  </a:lnTo>
                  <a:lnTo>
                    <a:pt x="469621" y="269922"/>
                  </a:lnTo>
                  <a:lnTo>
                    <a:pt x="465751" y="271054"/>
                  </a:lnTo>
                  <a:lnTo>
                    <a:pt x="460657" y="272510"/>
                  </a:lnTo>
                  <a:lnTo>
                    <a:pt x="456587" y="275857"/>
                  </a:lnTo>
                  <a:lnTo>
                    <a:pt x="451027" y="282680"/>
                  </a:lnTo>
                  <a:lnTo>
                    <a:pt x="454466" y="286284"/>
                  </a:lnTo>
                  <a:lnTo>
                    <a:pt x="465043" y="291095"/>
                  </a:lnTo>
                  <a:lnTo>
                    <a:pt x="467011" y="293441"/>
                  </a:lnTo>
                  <a:lnTo>
                    <a:pt x="466716" y="296427"/>
                  </a:lnTo>
                  <a:lnTo>
                    <a:pt x="461588" y="304926"/>
                  </a:lnTo>
                  <a:lnTo>
                    <a:pt x="461990" y="307741"/>
                  </a:lnTo>
                  <a:lnTo>
                    <a:pt x="465556" y="312722"/>
                  </a:lnTo>
                  <a:lnTo>
                    <a:pt x="468863" y="328284"/>
                  </a:lnTo>
                  <a:lnTo>
                    <a:pt x="472945" y="347792"/>
                  </a:lnTo>
                  <a:lnTo>
                    <a:pt x="474449" y="353618"/>
                  </a:lnTo>
                  <a:lnTo>
                    <a:pt x="472701" y="357137"/>
                  </a:lnTo>
                  <a:lnTo>
                    <a:pt x="473395" y="359139"/>
                  </a:lnTo>
                  <a:lnTo>
                    <a:pt x="470132" y="359917"/>
                  </a:lnTo>
                  <a:lnTo>
                    <a:pt x="466578" y="359309"/>
                  </a:lnTo>
                  <a:lnTo>
                    <a:pt x="465077" y="351597"/>
                  </a:lnTo>
                  <a:lnTo>
                    <a:pt x="463061" y="350675"/>
                  </a:lnTo>
                  <a:lnTo>
                    <a:pt x="460495" y="354542"/>
                  </a:lnTo>
                  <a:lnTo>
                    <a:pt x="458761" y="358402"/>
                  </a:lnTo>
                  <a:lnTo>
                    <a:pt x="457012" y="359022"/>
                  </a:lnTo>
                  <a:lnTo>
                    <a:pt x="455847" y="357946"/>
                  </a:lnTo>
                  <a:lnTo>
                    <a:pt x="452996" y="351471"/>
                  </a:lnTo>
                  <a:lnTo>
                    <a:pt x="451449" y="349621"/>
                  </a:lnTo>
                  <a:lnTo>
                    <a:pt x="447262" y="355498"/>
                  </a:lnTo>
                  <a:lnTo>
                    <a:pt x="442145" y="358748"/>
                  </a:lnTo>
                  <a:lnTo>
                    <a:pt x="432070" y="363085"/>
                  </a:lnTo>
                  <a:lnTo>
                    <a:pt x="426270" y="365406"/>
                  </a:lnTo>
                  <a:lnTo>
                    <a:pt x="423596" y="367874"/>
                  </a:lnTo>
                  <a:lnTo>
                    <a:pt x="423088" y="369105"/>
                  </a:lnTo>
                  <a:lnTo>
                    <a:pt x="424171" y="375399"/>
                  </a:lnTo>
                  <a:lnTo>
                    <a:pt x="426020" y="379841"/>
                  </a:lnTo>
                  <a:lnTo>
                    <a:pt x="422615" y="385209"/>
                  </a:lnTo>
                  <a:lnTo>
                    <a:pt x="419515" y="388809"/>
                  </a:lnTo>
                  <a:lnTo>
                    <a:pt x="419392" y="391587"/>
                  </a:lnTo>
                  <a:lnTo>
                    <a:pt x="413823" y="396079"/>
                  </a:lnTo>
                  <a:lnTo>
                    <a:pt x="407811" y="401123"/>
                  </a:lnTo>
                  <a:lnTo>
                    <a:pt x="403067" y="403115"/>
                  </a:lnTo>
                  <a:lnTo>
                    <a:pt x="398685" y="403735"/>
                  </a:lnTo>
                  <a:lnTo>
                    <a:pt x="391110" y="405946"/>
                  </a:lnTo>
                  <a:lnTo>
                    <a:pt x="385110" y="409851"/>
                  </a:lnTo>
                  <a:lnTo>
                    <a:pt x="380448" y="416090"/>
                  </a:lnTo>
                  <a:lnTo>
                    <a:pt x="374856" y="422018"/>
                  </a:lnTo>
                  <a:lnTo>
                    <a:pt x="365919" y="433390"/>
                  </a:lnTo>
                  <a:lnTo>
                    <a:pt x="359713" y="439294"/>
                  </a:lnTo>
                  <a:lnTo>
                    <a:pt x="352876" y="442239"/>
                  </a:lnTo>
                  <a:lnTo>
                    <a:pt x="346031" y="451081"/>
                  </a:lnTo>
                  <a:lnTo>
                    <a:pt x="339161" y="456059"/>
                  </a:lnTo>
                  <a:lnTo>
                    <a:pt x="331774" y="459983"/>
                  </a:lnTo>
                  <a:lnTo>
                    <a:pt x="327189" y="462545"/>
                  </a:lnTo>
                  <a:lnTo>
                    <a:pt x="322847" y="465856"/>
                  </a:lnTo>
                  <a:lnTo>
                    <a:pt x="320893" y="471257"/>
                  </a:lnTo>
                  <a:lnTo>
                    <a:pt x="320152" y="476199"/>
                  </a:lnTo>
                  <a:lnTo>
                    <a:pt x="316696" y="480545"/>
                  </a:lnTo>
                  <a:lnTo>
                    <a:pt x="310097" y="483698"/>
                  </a:lnTo>
                  <a:lnTo>
                    <a:pt x="305759" y="484305"/>
                  </a:lnTo>
                  <a:lnTo>
                    <a:pt x="300622" y="483270"/>
                  </a:lnTo>
                  <a:lnTo>
                    <a:pt x="298004" y="486114"/>
                  </a:lnTo>
                  <a:lnTo>
                    <a:pt x="294277" y="495486"/>
                  </a:lnTo>
                  <a:lnTo>
                    <a:pt x="291461" y="497911"/>
                  </a:lnTo>
                  <a:lnTo>
                    <a:pt x="286335" y="495240"/>
                  </a:lnTo>
                  <a:lnTo>
                    <a:pt x="280103" y="496744"/>
                  </a:lnTo>
                  <a:lnTo>
                    <a:pt x="276502" y="499731"/>
                  </a:lnTo>
                  <a:lnTo>
                    <a:pt x="273415" y="505690"/>
                  </a:lnTo>
                  <a:lnTo>
                    <a:pt x="271745" y="510747"/>
                  </a:lnTo>
                  <a:lnTo>
                    <a:pt x="271692" y="516092"/>
                  </a:lnTo>
                  <a:lnTo>
                    <a:pt x="273376" y="532238"/>
                  </a:lnTo>
                  <a:lnTo>
                    <a:pt x="273557" y="540663"/>
                  </a:lnTo>
                  <a:lnTo>
                    <a:pt x="271440" y="545835"/>
                  </a:lnTo>
                  <a:lnTo>
                    <a:pt x="273747" y="549223"/>
                  </a:lnTo>
                  <a:lnTo>
                    <a:pt x="276946" y="553638"/>
                  </a:lnTo>
                  <a:lnTo>
                    <a:pt x="276800" y="558940"/>
                  </a:lnTo>
                  <a:lnTo>
                    <a:pt x="274776" y="565272"/>
                  </a:lnTo>
                  <a:lnTo>
                    <a:pt x="267986" y="582026"/>
                  </a:lnTo>
                  <a:lnTo>
                    <a:pt x="264523" y="590680"/>
                  </a:lnTo>
                  <a:lnTo>
                    <a:pt x="263200" y="597269"/>
                  </a:lnTo>
                  <a:lnTo>
                    <a:pt x="263676" y="603995"/>
                  </a:lnTo>
                  <a:lnTo>
                    <a:pt x="265807" y="622233"/>
                  </a:lnTo>
                  <a:lnTo>
                    <a:pt x="264988" y="624712"/>
                  </a:lnTo>
                  <a:lnTo>
                    <a:pt x="258465" y="624727"/>
                  </a:lnTo>
                  <a:lnTo>
                    <a:pt x="254073" y="624590"/>
                  </a:lnTo>
                  <a:lnTo>
                    <a:pt x="252182" y="626052"/>
                  </a:lnTo>
                  <a:lnTo>
                    <a:pt x="248793" y="635959"/>
                  </a:lnTo>
                  <a:lnTo>
                    <a:pt x="245506" y="642074"/>
                  </a:lnTo>
                  <a:lnTo>
                    <a:pt x="245757" y="643382"/>
                  </a:lnTo>
                  <a:lnTo>
                    <a:pt x="250764" y="647004"/>
                  </a:lnTo>
                  <a:lnTo>
                    <a:pt x="242596" y="650362"/>
                  </a:lnTo>
                  <a:lnTo>
                    <a:pt x="239492" y="650514"/>
                  </a:lnTo>
                  <a:lnTo>
                    <a:pt x="231678" y="653436"/>
                  </a:lnTo>
                  <a:lnTo>
                    <a:pt x="228684" y="657652"/>
                  </a:lnTo>
                  <a:lnTo>
                    <a:pt x="227660" y="664761"/>
                  </a:lnTo>
                  <a:lnTo>
                    <a:pt x="226061" y="667373"/>
                  </a:lnTo>
                  <a:lnTo>
                    <a:pt x="222334" y="670280"/>
                  </a:lnTo>
                  <a:lnTo>
                    <a:pt x="216995" y="672899"/>
                  </a:lnTo>
                  <a:lnTo>
                    <a:pt x="215990" y="673480"/>
                  </a:lnTo>
                  <a:lnTo>
                    <a:pt x="215318" y="673916"/>
                  </a:lnTo>
                  <a:lnTo>
                    <a:pt x="212961" y="675514"/>
                  </a:lnTo>
                  <a:lnTo>
                    <a:pt x="211497" y="675518"/>
                  </a:lnTo>
                  <a:lnTo>
                    <a:pt x="209733" y="674942"/>
                  </a:lnTo>
                  <a:lnTo>
                    <a:pt x="195341" y="660046"/>
                  </a:lnTo>
                  <a:lnTo>
                    <a:pt x="194413" y="655985"/>
                  </a:lnTo>
                  <a:lnTo>
                    <a:pt x="191602" y="650619"/>
                  </a:lnTo>
                  <a:lnTo>
                    <a:pt x="188159" y="636237"/>
                  </a:lnTo>
                  <a:lnTo>
                    <a:pt x="181159" y="617752"/>
                  </a:lnTo>
                  <a:lnTo>
                    <a:pt x="171606" y="597764"/>
                  </a:lnTo>
                  <a:lnTo>
                    <a:pt x="161659" y="582114"/>
                  </a:lnTo>
                  <a:lnTo>
                    <a:pt x="156036" y="564210"/>
                  </a:lnTo>
                  <a:lnTo>
                    <a:pt x="150888" y="545511"/>
                  </a:lnTo>
                  <a:lnTo>
                    <a:pt x="143394" y="528382"/>
                  </a:lnTo>
                  <a:lnTo>
                    <a:pt x="135060" y="513467"/>
                  </a:lnTo>
                  <a:lnTo>
                    <a:pt x="130756" y="505710"/>
                  </a:lnTo>
                  <a:lnTo>
                    <a:pt x="124692" y="490531"/>
                  </a:lnTo>
                  <a:lnTo>
                    <a:pt x="121003" y="478290"/>
                  </a:lnTo>
                  <a:lnTo>
                    <a:pt x="113217" y="443468"/>
                  </a:lnTo>
                  <a:lnTo>
                    <a:pt x="108458" y="414578"/>
                  </a:lnTo>
                  <a:lnTo>
                    <a:pt x="106860" y="397689"/>
                  </a:lnTo>
                  <a:lnTo>
                    <a:pt x="106341" y="395096"/>
                  </a:lnTo>
                  <a:lnTo>
                    <a:pt x="108709" y="388981"/>
                  </a:lnTo>
                  <a:lnTo>
                    <a:pt x="114243" y="379937"/>
                  </a:lnTo>
                  <a:lnTo>
                    <a:pt x="114315" y="376563"/>
                  </a:lnTo>
                  <a:lnTo>
                    <a:pt x="110214" y="373504"/>
                  </a:lnTo>
                  <a:lnTo>
                    <a:pt x="106481" y="368750"/>
                  </a:lnTo>
                  <a:lnTo>
                    <a:pt x="105329" y="361828"/>
                  </a:lnTo>
                  <a:lnTo>
                    <a:pt x="104229" y="351804"/>
                  </a:lnTo>
                  <a:lnTo>
                    <a:pt x="104900" y="344999"/>
                  </a:lnTo>
                  <a:lnTo>
                    <a:pt x="96401" y="345328"/>
                  </a:lnTo>
                  <a:lnTo>
                    <a:pt x="94459" y="347653"/>
                  </a:lnTo>
                  <a:lnTo>
                    <a:pt x="92071" y="352295"/>
                  </a:lnTo>
                  <a:lnTo>
                    <a:pt x="92159" y="354302"/>
                  </a:lnTo>
                  <a:lnTo>
                    <a:pt x="94972" y="357073"/>
                  </a:lnTo>
                  <a:lnTo>
                    <a:pt x="95724" y="359076"/>
                  </a:lnTo>
                  <a:lnTo>
                    <a:pt x="94983" y="363853"/>
                  </a:lnTo>
                  <a:lnTo>
                    <a:pt x="91930" y="368629"/>
                  </a:lnTo>
                  <a:lnTo>
                    <a:pt x="86820" y="372636"/>
                  </a:lnTo>
                  <a:lnTo>
                    <a:pt x="78572" y="376645"/>
                  </a:lnTo>
                  <a:lnTo>
                    <a:pt x="73464" y="377883"/>
                  </a:lnTo>
                  <a:lnTo>
                    <a:pt x="67188" y="380657"/>
                  </a:lnTo>
                  <a:lnTo>
                    <a:pt x="63366" y="380819"/>
                  </a:lnTo>
                  <a:lnTo>
                    <a:pt x="54620" y="377773"/>
                  </a:lnTo>
                  <a:lnTo>
                    <a:pt x="48808" y="373643"/>
                  </a:lnTo>
                  <a:lnTo>
                    <a:pt x="38479" y="362750"/>
                  </a:lnTo>
                  <a:lnTo>
                    <a:pt x="24350" y="348896"/>
                  </a:lnTo>
                  <a:lnTo>
                    <a:pt x="19117" y="341169"/>
                  </a:lnTo>
                  <a:lnTo>
                    <a:pt x="21826" y="340698"/>
                  </a:lnTo>
                  <a:lnTo>
                    <a:pt x="32613" y="342068"/>
                  </a:lnTo>
                  <a:lnTo>
                    <a:pt x="38862" y="341124"/>
                  </a:lnTo>
                  <a:lnTo>
                    <a:pt x="43361" y="339563"/>
                  </a:lnTo>
                  <a:lnTo>
                    <a:pt x="48047" y="336451"/>
                  </a:lnTo>
                  <a:lnTo>
                    <a:pt x="53335" y="329761"/>
                  </a:lnTo>
                  <a:lnTo>
                    <a:pt x="52660" y="327118"/>
                  </a:lnTo>
                  <a:lnTo>
                    <a:pt x="51071" y="327900"/>
                  </a:lnTo>
                  <a:lnTo>
                    <a:pt x="45108" y="329158"/>
                  </a:lnTo>
                  <a:lnTo>
                    <a:pt x="36509" y="328866"/>
                  </a:lnTo>
                  <a:lnTo>
                    <a:pt x="30347" y="327636"/>
                  </a:lnTo>
                  <a:lnTo>
                    <a:pt x="23924" y="326178"/>
                  </a:lnTo>
                  <a:lnTo>
                    <a:pt x="18852" y="323771"/>
                  </a:lnTo>
                  <a:lnTo>
                    <a:pt x="16785" y="322997"/>
                  </a:lnTo>
                  <a:lnTo>
                    <a:pt x="7355" y="315688"/>
                  </a:lnTo>
                  <a:lnTo>
                    <a:pt x="568" y="307105"/>
                  </a:lnTo>
                  <a:lnTo>
                    <a:pt x="0" y="304914"/>
                  </a:lnTo>
                  <a:lnTo>
                    <a:pt x="3760" y="304516"/>
                  </a:lnTo>
                  <a:lnTo>
                    <a:pt x="6766" y="299724"/>
                  </a:lnTo>
                  <a:lnTo>
                    <a:pt x="15562" y="299540"/>
                  </a:lnTo>
                  <a:lnTo>
                    <a:pt x="15406" y="291444"/>
                  </a:lnTo>
                  <a:lnTo>
                    <a:pt x="18034" y="292026"/>
                  </a:lnTo>
                  <a:lnTo>
                    <a:pt x="26511" y="292130"/>
                  </a:lnTo>
                  <a:lnTo>
                    <a:pt x="34993" y="292364"/>
                  </a:lnTo>
                  <a:lnTo>
                    <a:pt x="37318" y="294023"/>
                  </a:lnTo>
                  <a:lnTo>
                    <a:pt x="44784" y="295127"/>
                  </a:lnTo>
                  <a:lnTo>
                    <a:pt x="46815" y="291444"/>
                  </a:lnTo>
                  <a:lnTo>
                    <a:pt x="54733" y="289047"/>
                  </a:lnTo>
                  <a:lnTo>
                    <a:pt x="56597" y="289736"/>
                  </a:lnTo>
                  <a:lnTo>
                    <a:pt x="58064" y="293469"/>
                  </a:lnTo>
                  <a:lnTo>
                    <a:pt x="63645" y="292549"/>
                  </a:lnTo>
                  <a:lnTo>
                    <a:pt x="65174" y="289785"/>
                  </a:lnTo>
                  <a:lnTo>
                    <a:pt x="68392" y="289047"/>
                  </a:lnTo>
                  <a:lnTo>
                    <a:pt x="65944" y="283881"/>
                  </a:lnTo>
                  <a:lnTo>
                    <a:pt x="68308" y="282217"/>
                  </a:lnTo>
                  <a:lnTo>
                    <a:pt x="61659" y="267278"/>
                  </a:lnTo>
                  <a:lnTo>
                    <a:pt x="59471" y="261580"/>
                  </a:lnTo>
                  <a:lnTo>
                    <a:pt x="58332" y="256607"/>
                  </a:lnTo>
                  <a:lnTo>
                    <a:pt x="52878" y="257725"/>
                  </a:lnTo>
                  <a:lnTo>
                    <a:pt x="49526" y="256607"/>
                  </a:lnTo>
                  <a:lnTo>
                    <a:pt x="45339" y="251968"/>
                  </a:lnTo>
                  <a:lnTo>
                    <a:pt x="46901" y="243663"/>
                  </a:lnTo>
                  <a:lnTo>
                    <a:pt x="48061" y="235849"/>
                  </a:lnTo>
                  <a:lnTo>
                    <a:pt x="43754" y="235684"/>
                  </a:lnTo>
                  <a:lnTo>
                    <a:pt x="38631" y="234721"/>
                  </a:lnTo>
                  <a:lnTo>
                    <a:pt x="33137" y="232868"/>
                  </a:lnTo>
                  <a:lnTo>
                    <a:pt x="31955" y="228543"/>
                  </a:lnTo>
                  <a:lnTo>
                    <a:pt x="32760" y="225484"/>
                  </a:lnTo>
                  <a:lnTo>
                    <a:pt x="34645" y="219284"/>
                  </a:lnTo>
                  <a:lnTo>
                    <a:pt x="44594" y="209071"/>
                  </a:lnTo>
                  <a:lnTo>
                    <a:pt x="46050" y="203951"/>
                  </a:lnTo>
                  <a:lnTo>
                    <a:pt x="51488" y="198631"/>
                  </a:lnTo>
                  <a:lnTo>
                    <a:pt x="55589" y="197679"/>
                  </a:lnTo>
                  <a:lnTo>
                    <a:pt x="57688" y="199201"/>
                  </a:lnTo>
                  <a:lnTo>
                    <a:pt x="59301" y="205146"/>
                  </a:lnTo>
                  <a:lnTo>
                    <a:pt x="62972" y="206228"/>
                  </a:lnTo>
                  <a:lnTo>
                    <a:pt x="72052" y="202621"/>
                  </a:lnTo>
                  <a:lnTo>
                    <a:pt x="79506" y="202747"/>
                  </a:lnTo>
                  <a:lnTo>
                    <a:pt x="86719" y="199771"/>
                  </a:lnTo>
                  <a:lnTo>
                    <a:pt x="87493" y="195395"/>
                  </a:lnTo>
                  <a:lnTo>
                    <a:pt x="93210" y="188360"/>
                  </a:lnTo>
                  <a:lnTo>
                    <a:pt x="96032" y="182797"/>
                  </a:lnTo>
                  <a:lnTo>
                    <a:pt x="97826" y="178588"/>
                  </a:lnTo>
                  <a:lnTo>
                    <a:pt x="109948" y="172834"/>
                  </a:lnTo>
                  <a:lnTo>
                    <a:pt x="114792" y="166466"/>
                  </a:lnTo>
                  <a:lnTo>
                    <a:pt x="119961" y="152271"/>
                  </a:lnTo>
                  <a:lnTo>
                    <a:pt x="123536" y="146793"/>
                  </a:lnTo>
                  <a:lnTo>
                    <a:pt x="129727" y="145234"/>
                  </a:lnTo>
                  <a:lnTo>
                    <a:pt x="133371" y="141933"/>
                  </a:lnTo>
                  <a:lnTo>
                    <a:pt x="130721" y="137460"/>
                  </a:lnTo>
                  <a:lnTo>
                    <a:pt x="146070" y="119700"/>
                  </a:lnTo>
                  <a:lnTo>
                    <a:pt x="148475" y="108096"/>
                  </a:lnTo>
                  <a:lnTo>
                    <a:pt x="146574" y="103594"/>
                  </a:lnTo>
                  <a:lnTo>
                    <a:pt x="146251" y="99220"/>
                  </a:lnTo>
                  <a:lnTo>
                    <a:pt x="151495" y="96254"/>
                  </a:lnTo>
                  <a:lnTo>
                    <a:pt x="158015" y="93906"/>
                  </a:lnTo>
                  <a:lnTo>
                    <a:pt x="163135" y="91506"/>
                  </a:lnTo>
                  <a:lnTo>
                    <a:pt x="165171" y="88447"/>
                  </a:lnTo>
                  <a:lnTo>
                    <a:pt x="165054" y="85907"/>
                  </a:lnTo>
                  <a:lnTo>
                    <a:pt x="158262" y="81368"/>
                  </a:lnTo>
                  <a:lnTo>
                    <a:pt x="151137" y="81965"/>
                  </a:lnTo>
                  <a:lnTo>
                    <a:pt x="149226" y="78978"/>
                  </a:lnTo>
                  <a:lnTo>
                    <a:pt x="149623" y="73792"/>
                  </a:lnTo>
                  <a:lnTo>
                    <a:pt x="141674" y="73829"/>
                  </a:lnTo>
                  <a:lnTo>
                    <a:pt x="141710" y="67392"/>
                  </a:lnTo>
                  <a:lnTo>
                    <a:pt x="135546" y="63785"/>
                  </a:lnTo>
                  <a:lnTo>
                    <a:pt x="134648" y="60775"/>
                  </a:lnTo>
                  <a:lnTo>
                    <a:pt x="136827" y="59168"/>
                  </a:lnTo>
                  <a:lnTo>
                    <a:pt x="138004" y="53333"/>
                  </a:lnTo>
                  <a:lnTo>
                    <a:pt x="134061" y="50511"/>
                  </a:lnTo>
                  <a:lnTo>
                    <a:pt x="135466" y="45464"/>
                  </a:lnTo>
                  <a:lnTo>
                    <a:pt x="139370" y="44250"/>
                  </a:lnTo>
                  <a:lnTo>
                    <a:pt x="139391" y="39999"/>
                  </a:lnTo>
                  <a:lnTo>
                    <a:pt x="133316" y="40202"/>
                  </a:lnTo>
                  <a:lnTo>
                    <a:pt x="132296" y="37770"/>
                  </a:lnTo>
                  <a:lnTo>
                    <a:pt x="134346" y="35944"/>
                  </a:lnTo>
                  <a:lnTo>
                    <a:pt x="133877" y="32084"/>
                  </a:lnTo>
                  <a:lnTo>
                    <a:pt x="130459" y="32084"/>
                  </a:lnTo>
                  <a:lnTo>
                    <a:pt x="129547" y="30050"/>
                  </a:lnTo>
                  <a:lnTo>
                    <a:pt x="133408" y="22509"/>
                  </a:lnTo>
                  <a:lnTo>
                    <a:pt x="142476" y="19240"/>
                  </a:lnTo>
                  <a:lnTo>
                    <a:pt x="159822" y="23258"/>
                  </a:lnTo>
                  <a:lnTo>
                    <a:pt x="165591" y="24959"/>
                  </a:lnTo>
                  <a:lnTo>
                    <a:pt x="175014" y="26792"/>
                  </a:lnTo>
                  <a:lnTo>
                    <a:pt x="180669" y="23530"/>
                  </a:lnTo>
                  <a:lnTo>
                    <a:pt x="183326" y="24958"/>
                  </a:lnTo>
                  <a:lnTo>
                    <a:pt x="186072" y="21284"/>
                  </a:lnTo>
                  <a:lnTo>
                    <a:pt x="190518" y="19649"/>
                  </a:lnTo>
                  <a:lnTo>
                    <a:pt x="196824" y="20916"/>
                  </a:lnTo>
                  <a:lnTo>
                    <a:pt x="198087" y="23122"/>
                  </a:lnTo>
                  <a:lnTo>
                    <a:pt x="200467" y="21692"/>
                  </a:lnTo>
                  <a:lnTo>
                    <a:pt x="201192" y="15762"/>
                  </a:lnTo>
                  <a:lnTo>
                    <a:pt x="202773" y="10427"/>
                  </a:lnTo>
                  <a:lnTo>
                    <a:pt x="206949" y="7546"/>
                  </a:lnTo>
                  <a:lnTo>
                    <a:pt x="213926" y="2938"/>
                  </a:lnTo>
                  <a:lnTo>
                    <a:pt x="216026" y="1895"/>
                  </a:lnTo>
                  <a:lnTo>
                    <a:pt x="221127" y="0"/>
                  </a:lnTo>
                  <a:lnTo>
                    <a:pt x="221127" y="6416"/>
                  </a:lnTo>
                  <a:lnTo>
                    <a:pt x="225611" y="19194"/>
                  </a:lnTo>
                  <a:lnTo>
                    <a:pt x="227853" y="25556"/>
                  </a:lnTo>
                  <a:lnTo>
                    <a:pt x="236073" y="26917"/>
                  </a:lnTo>
                  <a:lnTo>
                    <a:pt x="240557" y="31900"/>
                  </a:lnTo>
                  <a:lnTo>
                    <a:pt x="242800" y="35065"/>
                  </a:lnTo>
                  <a:lnTo>
                    <a:pt x="239436" y="37775"/>
                  </a:lnTo>
                  <a:lnTo>
                    <a:pt x="237568" y="40031"/>
                  </a:lnTo>
                  <a:lnTo>
                    <a:pt x="238315" y="47235"/>
                  </a:lnTo>
                  <a:lnTo>
                    <a:pt x="238689" y="53968"/>
                  </a:lnTo>
                  <a:lnTo>
                    <a:pt x="241679" y="56656"/>
                  </a:lnTo>
                  <a:lnTo>
                    <a:pt x="248967" y="57820"/>
                  </a:lnTo>
                  <a:lnTo>
                    <a:pt x="249893" y="58766"/>
                  </a:lnTo>
                  <a:lnTo>
                    <a:pt x="250342" y="60976"/>
                  </a:lnTo>
                  <a:lnTo>
                    <a:pt x="257248" y="62180"/>
                  </a:lnTo>
                  <a:lnTo>
                    <a:pt x="256196" y="67192"/>
                  </a:lnTo>
                  <a:lnTo>
                    <a:pt x="259918" y="75588"/>
                  </a:lnTo>
                  <a:lnTo>
                    <a:pt x="254051" y="79975"/>
                  </a:lnTo>
                  <a:lnTo>
                    <a:pt x="250235" y="83358"/>
                  </a:lnTo>
                  <a:lnTo>
                    <a:pt x="246497" y="83955"/>
                  </a:lnTo>
                  <a:lnTo>
                    <a:pt x="243072" y="80771"/>
                  </a:lnTo>
                  <a:lnTo>
                    <a:pt x="242738" y="76386"/>
                  </a:lnTo>
                  <a:lnTo>
                    <a:pt x="234766" y="78779"/>
                  </a:lnTo>
                  <a:lnTo>
                    <a:pt x="236355" y="87135"/>
                  </a:lnTo>
                  <a:lnTo>
                    <a:pt x="242238" y="94274"/>
                  </a:lnTo>
                  <a:lnTo>
                    <a:pt x="241180" y="99615"/>
                  </a:lnTo>
                  <a:lnTo>
                    <a:pt x="243949" y="103958"/>
                  </a:lnTo>
                  <a:lnTo>
                    <a:pt x="241761" y="106521"/>
                  </a:lnTo>
                  <a:lnTo>
                    <a:pt x="242769" y="111638"/>
                  </a:lnTo>
                  <a:lnTo>
                    <a:pt x="244775" y="112425"/>
                  </a:lnTo>
                  <a:lnTo>
                    <a:pt x="249617" y="108688"/>
                  </a:lnTo>
                  <a:lnTo>
                    <a:pt x="253509" y="111638"/>
                  </a:lnTo>
                  <a:lnTo>
                    <a:pt x="261347" y="121646"/>
                  </a:lnTo>
                  <a:lnTo>
                    <a:pt x="265037" y="120275"/>
                  </a:lnTo>
                  <a:lnTo>
                    <a:pt x="275982" y="127124"/>
                  </a:lnTo>
                  <a:lnTo>
                    <a:pt x="274809" y="131419"/>
                  </a:lnTo>
                  <a:lnTo>
                    <a:pt x="282479" y="134344"/>
                  </a:lnTo>
                  <a:lnTo>
                    <a:pt x="284043" y="133565"/>
                  </a:lnTo>
                  <a:lnTo>
                    <a:pt x="292773" y="140572"/>
                  </a:lnTo>
                  <a:lnTo>
                    <a:pt x="281909" y="151242"/>
                  </a:lnTo>
                  <a:lnTo>
                    <a:pt x="279045" y="152596"/>
                  </a:lnTo>
                  <a:lnTo>
                    <a:pt x="279126" y="156849"/>
                  </a:lnTo>
                  <a:lnTo>
                    <a:pt x="276889" y="159938"/>
                  </a:lnTo>
                  <a:lnTo>
                    <a:pt x="277298" y="164565"/>
                  </a:lnTo>
                  <a:lnTo>
                    <a:pt x="274162" y="169184"/>
                  </a:lnTo>
                  <a:lnTo>
                    <a:pt x="271945" y="174178"/>
                  </a:lnTo>
                  <a:lnTo>
                    <a:pt x="272342" y="177054"/>
                  </a:lnTo>
                  <a:lnTo>
                    <a:pt x="278742" y="181460"/>
                  </a:lnTo>
                  <a:lnTo>
                    <a:pt x="283474" y="180503"/>
                  </a:lnTo>
                  <a:lnTo>
                    <a:pt x="290230" y="186049"/>
                  </a:lnTo>
                  <a:lnTo>
                    <a:pt x="297371" y="187768"/>
                  </a:lnTo>
                  <a:lnTo>
                    <a:pt x="300471" y="193871"/>
                  </a:lnTo>
                  <a:lnTo>
                    <a:pt x="313081" y="201672"/>
                  </a:lnTo>
                  <a:lnTo>
                    <a:pt x="315430" y="199771"/>
                  </a:lnTo>
                  <a:lnTo>
                    <a:pt x="325869" y="206606"/>
                  </a:lnTo>
                  <a:lnTo>
                    <a:pt x="331331" y="205848"/>
                  </a:lnTo>
                  <a:lnTo>
                    <a:pt x="333178" y="210397"/>
                  </a:lnTo>
                  <a:lnTo>
                    <a:pt x="341648" y="212290"/>
                  </a:lnTo>
                  <a:lnTo>
                    <a:pt x="344737" y="214560"/>
                  </a:lnTo>
                  <a:lnTo>
                    <a:pt x="346262" y="213803"/>
                  </a:lnTo>
                  <a:lnTo>
                    <a:pt x="347144" y="211344"/>
                  </a:lnTo>
                  <a:lnTo>
                    <a:pt x="352256" y="211344"/>
                  </a:lnTo>
                  <a:lnTo>
                    <a:pt x="357154" y="214371"/>
                  </a:lnTo>
                  <a:lnTo>
                    <a:pt x="363062" y="210397"/>
                  </a:lnTo>
                  <a:lnTo>
                    <a:pt x="368077" y="213803"/>
                  </a:lnTo>
                  <a:lnTo>
                    <a:pt x="374607" y="214560"/>
                  </a:lnTo>
                  <a:lnTo>
                    <a:pt x="376041" y="217206"/>
                  </a:lnTo>
                  <a:lnTo>
                    <a:pt x="375027" y="222302"/>
                  </a:lnTo>
                  <a:lnTo>
                    <a:pt x="381759" y="223999"/>
                  </a:lnTo>
                  <a:lnTo>
                    <a:pt x="384661" y="227200"/>
                  </a:lnTo>
                  <a:lnTo>
                    <a:pt x="390937" y="230212"/>
                  </a:lnTo>
                  <a:lnTo>
                    <a:pt x="396866" y="227013"/>
                  </a:lnTo>
                  <a:lnTo>
                    <a:pt x="400053" y="227766"/>
                  </a:lnTo>
                  <a:lnTo>
                    <a:pt x="399703" y="231528"/>
                  </a:lnTo>
                  <a:lnTo>
                    <a:pt x="402878" y="234346"/>
                  </a:lnTo>
                  <a:lnTo>
                    <a:pt x="406728" y="231716"/>
                  </a:lnTo>
                  <a:lnTo>
                    <a:pt x="414045" y="233407"/>
                  </a:lnTo>
                  <a:lnTo>
                    <a:pt x="422644" y="237536"/>
                  </a:lnTo>
                  <a:lnTo>
                    <a:pt x="428801" y="234158"/>
                  </a:lnTo>
                  <a:lnTo>
                    <a:pt x="431516" y="238287"/>
                  </a:lnTo>
                  <a:lnTo>
                    <a:pt x="435570" y="239599"/>
                  </a:lnTo>
                  <a:lnTo>
                    <a:pt x="439198" y="238099"/>
                  </a:lnTo>
                  <a:lnTo>
                    <a:pt x="441953" y="239037"/>
                  </a:lnTo>
                  <a:lnTo>
                    <a:pt x="448916" y="237536"/>
                  </a:lnTo>
                  <a:lnTo>
                    <a:pt x="452332" y="238099"/>
                  </a:lnTo>
                  <a:lnTo>
                    <a:pt x="455486" y="230212"/>
                  </a:lnTo>
                  <a:lnTo>
                    <a:pt x="451131" y="220793"/>
                  </a:lnTo>
                  <a:lnTo>
                    <a:pt x="451845" y="210775"/>
                  </a:lnTo>
                  <a:lnTo>
                    <a:pt x="455078" y="202051"/>
                  </a:lnTo>
                  <a:lnTo>
                    <a:pt x="454704" y="201793"/>
                  </a:lnTo>
                  <a:lnTo>
                    <a:pt x="458203" y="200310"/>
                  </a:lnTo>
                  <a:lnTo>
                    <a:pt x="462981" y="199144"/>
                  </a:lnTo>
                  <a:lnTo>
                    <a:pt x="465334" y="199940"/>
                  </a:lnTo>
                  <a:lnTo>
                    <a:pt x="466742" y="202038"/>
                  </a:lnTo>
                  <a:lnTo>
                    <a:pt x="466211" y="211910"/>
                  </a:lnTo>
                  <a:lnTo>
                    <a:pt x="468364" y="219475"/>
                  </a:lnTo>
                  <a:lnTo>
                    <a:pt x="467433" y="220769"/>
                  </a:lnTo>
                  <a:lnTo>
                    <a:pt x="469829" y="226383"/>
                  </a:lnTo>
                  <a:lnTo>
                    <a:pt x="476288" y="228429"/>
                  </a:lnTo>
                  <a:lnTo>
                    <a:pt x="481965" y="229355"/>
                  </a:lnTo>
                  <a:lnTo>
                    <a:pt x="490788" y="231783"/>
                  </a:lnTo>
                  <a:lnTo>
                    <a:pt x="491647" y="232020"/>
                  </a:lnTo>
                  <a:lnTo>
                    <a:pt x="497169" y="231182"/>
                  </a:lnTo>
                  <a:lnTo>
                    <a:pt x="502572" y="227617"/>
                  </a:lnTo>
                  <a:lnTo>
                    <a:pt x="505628" y="228239"/>
                  </a:lnTo>
                  <a:lnTo>
                    <a:pt x="509024" y="229662"/>
                  </a:lnTo>
                  <a:lnTo>
                    <a:pt x="521602" y="230383"/>
                  </a:lnTo>
                  <a:lnTo>
                    <a:pt x="532125" y="229674"/>
                  </a:lnTo>
                  <a:lnTo>
                    <a:pt x="538459" y="228991"/>
                  </a:lnTo>
                  <a:lnTo>
                    <a:pt x="540658" y="222388"/>
                  </a:lnTo>
                  <a:lnTo>
                    <a:pt x="540491" y="219170"/>
                  </a:lnTo>
                  <a:lnTo>
                    <a:pt x="537877" y="216447"/>
                  </a:lnTo>
                  <a:lnTo>
                    <a:pt x="534689" y="215661"/>
                  </a:lnTo>
                  <a:lnTo>
                    <a:pt x="531375" y="212295"/>
                  </a:lnTo>
                  <a:lnTo>
                    <a:pt x="530950" y="209552"/>
                  </a:lnTo>
                  <a:lnTo>
                    <a:pt x="531664" y="207768"/>
                  </a:lnTo>
                  <a:lnTo>
                    <a:pt x="533587" y="206624"/>
                  </a:lnTo>
                  <a:lnTo>
                    <a:pt x="541555" y="206248"/>
                  </a:lnTo>
                  <a:lnTo>
                    <a:pt x="548804" y="203774"/>
                  </a:lnTo>
                  <a:lnTo>
                    <a:pt x="552838" y="200669"/>
                  </a:lnTo>
                  <a:lnTo>
                    <a:pt x="564240" y="187920"/>
                  </a:lnTo>
                  <a:lnTo>
                    <a:pt x="569751" y="183646"/>
                  </a:lnTo>
                  <a:lnTo>
                    <a:pt x="578177" y="180654"/>
                  </a:lnTo>
                  <a:lnTo>
                    <a:pt x="589397" y="172239"/>
                  </a:lnTo>
                  <a:lnTo>
                    <a:pt x="594938" y="168760"/>
                  </a:lnTo>
                  <a:lnTo>
                    <a:pt x="598548" y="167752"/>
                  </a:lnTo>
                  <a:lnTo>
                    <a:pt x="601455" y="169701"/>
                  </a:lnTo>
                  <a:lnTo>
                    <a:pt x="611356" y="173405"/>
                  </a:lnTo>
                  <a:lnTo>
                    <a:pt x="615184" y="172889"/>
                  </a:lnTo>
                  <a:lnTo>
                    <a:pt x="629168" y="163118"/>
                  </a:lnTo>
                  <a:lnTo>
                    <a:pt x="633788" y="167686"/>
                  </a:lnTo>
                  <a:lnTo>
                    <a:pt x="641052" y="175993"/>
                  </a:lnTo>
                  <a:lnTo>
                    <a:pt x="641516" y="180403"/>
                  </a:lnTo>
                  <a:lnTo>
                    <a:pt x="637921" y="185647"/>
                  </a:lnTo>
                  <a:lnTo>
                    <a:pt x="636523" y="188752"/>
                  </a:lnTo>
                  <a:lnTo>
                    <a:pt x="637550" y="189397"/>
                  </a:lnTo>
                  <a:lnTo>
                    <a:pt x="640596" y="190027"/>
                  </a:lnTo>
                  <a:lnTo>
                    <a:pt x="647271" y="190960"/>
                  </a:lnTo>
                  <a:lnTo>
                    <a:pt x="654690" y="193026"/>
                  </a:lnTo>
                  <a:lnTo>
                    <a:pt x="661026" y="193960"/>
                  </a:lnTo>
                  <a:lnTo>
                    <a:pt x="660844" y="199805"/>
                  </a:lnTo>
                  <a:lnTo>
                    <a:pt x="659706" y="202567"/>
                  </a:lnTo>
                  <a:lnTo>
                    <a:pt x="653655" y="209241"/>
                  </a:lnTo>
                  <a:lnTo>
                    <a:pt x="652928" y="212476"/>
                  </a:lnTo>
                  <a:lnTo>
                    <a:pt x="654792" y="220684"/>
                  </a:lnTo>
                  <a:lnTo>
                    <a:pt x="651797" y="221348"/>
                  </a:lnTo>
                  <a:lnTo>
                    <a:pt x="643135" y="218828"/>
                  </a:lnTo>
                  <a:lnTo>
                    <a:pt x="637474" y="217897"/>
                  </a:lnTo>
                  <a:lnTo>
                    <a:pt x="634301" y="219368"/>
                  </a:lnTo>
                  <a:lnTo>
                    <a:pt x="627002" y="225207"/>
                  </a:lnTo>
                  <a:lnTo>
                    <a:pt x="612315" y="235248"/>
                  </a:lnTo>
                  <a:lnTo>
                    <a:pt x="610310" y="239262"/>
                  </a:lnTo>
                  <a:lnTo>
                    <a:pt x="610883" y="247883"/>
                  </a:lnTo>
                  <a:lnTo>
                    <a:pt x="609511" y="252195"/>
                  </a:lnTo>
                  <a:lnTo>
                    <a:pt x="599980" y="264968"/>
                  </a:lnTo>
                  <a:lnTo>
                    <a:pt x="599521" y="267348"/>
                  </a:lnTo>
                  <a:lnTo>
                    <a:pt x="601479" y="271927"/>
                  </a:lnTo>
                  <a:lnTo>
                    <a:pt x="601474" y="275565"/>
                  </a:lnTo>
                  <a:lnTo>
                    <a:pt x="589818" y="300666"/>
                  </a:lnTo>
                  <a:lnTo>
                    <a:pt x="588090" y="302088"/>
                  </a:lnTo>
                  <a:lnTo>
                    <a:pt x="584951" y="301951"/>
                  </a:lnTo>
                  <a:lnTo>
                    <a:pt x="580993" y="300722"/>
                  </a:lnTo>
                  <a:lnTo>
                    <a:pt x="572754" y="297166"/>
                  </a:lnTo>
                  <a:lnTo>
                    <a:pt x="571412" y="300312"/>
                  </a:lnTo>
                  <a:lnTo>
                    <a:pt x="572899" y="317973"/>
                  </a:lnTo>
                  <a:lnTo>
                    <a:pt x="570951" y="321883"/>
                  </a:lnTo>
                  <a:lnTo>
                    <a:pt x="566882" y="323465"/>
                  </a:lnTo>
                  <a:lnTo>
                    <a:pt x="564568" y="325503"/>
                  </a:lnTo>
                  <a:lnTo>
                    <a:pt x="566119" y="335747"/>
                  </a:lnTo>
                  <a:lnTo>
                    <a:pt x="565962" y="343186"/>
                  </a:lnTo>
                  <a:lnTo>
                    <a:pt x="563186" y="347226"/>
                  </a:lnTo>
                  <a:lnTo>
                    <a:pt x="560650" y="348633"/>
                  </a:lnTo>
                  <a:lnTo>
                    <a:pt x="558067" y="347103"/>
                  </a:lnTo>
                  <a:lnTo>
                    <a:pt x="552023" y="345440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462" name="Mongolia"/>
            <p:cNvSpPr/>
            <p:nvPr/>
          </p:nvSpPr>
          <p:spPr>
            <a:xfrm>
              <a:off x="6304714" y="3357615"/>
              <a:ext cx="720925" cy="346524"/>
            </a:xfrm>
            <a:custGeom>
              <a:avLst/>
              <a:gdLst/>
              <a:ahLst/>
              <a:cxnLst/>
              <a:rect l="0" t="0" r="0" b="0"/>
              <a:pathLst>
                <a:path w="720925" h="346524">
                  <a:moveTo>
                    <a:pt x="651954" y="75572"/>
                  </a:moveTo>
                  <a:lnTo>
                    <a:pt x="648959" y="80454"/>
                  </a:lnTo>
                  <a:lnTo>
                    <a:pt x="641986" y="99334"/>
                  </a:lnTo>
                  <a:lnTo>
                    <a:pt x="629562" y="129558"/>
                  </a:lnTo>
                  <a:lnTo>
                    <a:pt x="625700" y="138401"/>
                  </a:lnTo>
                  <a:lnTo>
                    <a:pt x="628422" y="151067"/>
                  </a:lnTo>
                  <a:lnTo>
                    <a:pt x="628943" y="151499"/>
                  </a:lnTo>
                  <a:lnTo>
                    <a:pt x="632413" y="150817"/>
                  </a:lnTo>
                  <a:lnTo>
                    <a:pt x="641841" y="144848"/>
                  </a:lnTo>
                  <a:lnTo>
                    <a:pt x="649498" y="143911"/>
                  </a:lnTo>
                  <a:lnTo>
                    <a:pt x="655346" y="143645"/>
                  </a:lnTo>
                  <a:lnTo>
                    <a:pt x="658567" y="144933"/>
                  </a:lnTo>
                  <a:lnTo>
                    <a:pt x="662946" y="151229"/>
                  </a:lnTo>
                  <a:lnTo>
                    <a:pt x="665905" y="152293"/>
                  </a:lnTo>
                  <a:lnTo>
                    <a:pt x="678010" y="140396"/>
                  </a:lnTo>
                  <a:lnTo>
                    <a:pt x="682456" y="140361"/>
                  </a:lnTo>
                  <a:lnTo>
                    <a:pt x="691880" y="143573"/>
                  </a:lnTo>
                  <a:lnTo>
                    <a:pt x="697342" y="146590"/>
                  </a:lnTo>
                  <a:lnTo>
                    <a:pt x="705437" y="154155"/>
                  </a:lnTo>
                  <a:lnTo>
                    <a:pt x="714365" y="169013"/>
                  </a:lnTo>
                  <a:lnTo>
                    <a:pt x="720440" y="176483"/>
                  </a:lnTo>
                  <a:lnTo>
                    <a:pt x="720925" y="180546"/>
                  </a:lnTo>
                  <a:lnTo>
                    <a:pt x="719832" y="183757"/>
                  </a:lnTo>
                  <a:lnTo>
                    <a:pt x="715625" y="186986"/>
                  </a:lnTo>
                  <a:lnTo>
                    <a:pt x="710915" y="185106"/>
                  </a:lnTo>
                  <a:lnTo>
                    <a:pt x="700007" y="184978"/>
                  </a:lnTo>
                  <a:lnTo>
                    <a:pt x="695624" y="183520"/>
                  </a:lnTo>
                  <a:lnTo>
                    <a:pt x="686959" y="184015"/>
                  </a:lnTo>
                  <a:lnTo>
                    <a:pt x="677453" y="187285"/>
                  </a:lnTo>
                  <a:lnTo>
                    <a:pt x="671978" y="189454"/>
                  </a:lnTo>
                  <a:lnTo>
                    <a:pt x="663537" y="193554"/>
                  </a:lnTo>
                  <a:lnTo>
                    <a:pt x="659961" y="196335"/>
                  </a:lnTo>
                  <a:lnTo>
                    <a:pt x="655049" y="194467"/>
                  </a:lnTo>
                  <a:lnTo>
                    <a:pt x="650334" y="195140"/>
                  </a:lnTo>
                  <a:lnTo>
                    <a:pt x="645565" y="198139"/>
                  </a:lnTo>
                  <a:lnTo>
                    <a:pt x="641878" y="203022"/>
                  </a:lnTo>
                  <a:lnTo>
                    <a:pt x="638710" y="215012"/>
                  </a:lnTo>
                  <a:lnTo>
                    <a:pt x="636255" y="218164"/>
                  </a:lnTo>
                  <a:lnTo>
                    <a:pt x="632736" y="220902"/>
                  </a:lnTo>
                  <a:lnTo>
                    <a:pt x="626264" y="224490"/>
                  </a:lnTo>
                  <a:lnTo>
                    <a:pt x="617156" y="226429"/>
                  </a:lnTo>
                  <a:lnTo>
                    <a:pt x="610820" y="225648"/>
                  </a:lnTo>
                  <a:lnTo>
                    <a:pt x="606367" y="225475"/>
                  </a:lnTo>
                  <a:lnTo>
                    <a:pt x="604100" y="225284"/>
                  </a:lnTo>
                  <a:lnTo>
                    <a:pt x="591991" y="238413"/>
                  </a:lnTo>
                  <a:lnTo>
                    <a:pt x="584458" y="244632"/>
                  </a:lnTo>
                  <a:lnTo>
                    <a:pt x="576899" y="245303"/>
                  </a:lnTo>
                  <a:lnTo>
                    <a:pt x="566919" y="245380"/>
                  </a:lnTo>
                  <a:lnTo>
                    <a:pt x="560916" y="243582"/>
                  </a:lnTo>
                  <a:lnTo>
                    <a:pt x="554129" y="238084"/>
                  </a:lnTo>
                  <a:lnTo>
                    <a:pt x="546841" y="235872"/>
                  </a:lnTo>
                  <a:lnTo>
                    <a:pt x="543629" y="236928"/>
                  </a:lnTo>
                  <a:lnTo>
                    <a:pt x="538988" y="240260"/>
                  </a:lnTo>
                  <a:lnTo>
                    <a:pt x="533515" y="248701"/>
                  </a:lnTo>
                  <a:lnTo>
                    <a:pt x="531336" y="254428"/>
                  </a:lnTo>
                  <a:lnTo>
                    <a:pt x="531372" y="259307"/>
                  </a:lnTo>
                  <a:lnTo>
                    <a:pt x="535314" y="267379"/>
                  </a:lnTo>
                  <a:lnTo>
                    <a:pt x="541400" y="273183"/>
                  </a:lnTo>
                  <a:lnTo>
                    <a:pt x="543311" y="276388"/>
                  </a:lnTo>
                  <a:lnTo>
                    <a:pt x="542059" y="280211"/>
                  </a:lnTo>
                  <a:lnTo>
                    <a:pt x="538748" y="283843"/>
                  </a:lnTo>
                  <a:lnTo>
                    <a:pt x="525904" y="287937"/>
                  </a:lnTo>
                  <a:lnTo>
                    <a:pt x="519099" y="293369"/>
                  </a:lnTo>
                  <a:lnTo>
                    <a:pt x="507815" y="307922"/>
                  </a:lnTo>
                  <a:lnTo>
                    <a:pt x="505129" y="310308"/>
                  </a:lnTo>
                  <a:lnTo>
                    <a:pt x="485413" y="320477"/>
                  </a:lnTo>
                  <a:lnTo>
                    <a:pt x="478805" y="321309"/>
                  </a:lnTo>
                  <a:lnTo>
                    <a:pt x="468773" y="320208"/>
                  </a:lnTo>
                  <a:lnTo>
                    <a:pt x="453405" y="321105"/>
                  </a:lnTo>
                  <a:lnTo>
                    <a:pt x="439814" y="321206"/>
                  </a:lnTo>
                  <a:lnTo>
                    <a:pt x="427585" y="325991"/>
                  </a:lnTo>
                  <a:lnTo>
                    <a:pt x="419293" y="329955"/>
                  </a:lnTo>
                  <a:lnTo>
                    <a:pt x="411818" y="333709"/>
                  </a:lnTo>
                  <a:lnTo>
                    <a:pt x="408740" y="335093"/>
                  </a:lnTo>
                  <a:lnTo>
                    <a:pt x="394115" y="342376"/>
                  </a:lnTo>
                  <a:lnTo>
                    <a:pt x="387149" y="346295"/>
                  </a:lnTo>
                  <a:lnTo>
                    <a:pt x="382263" y="346524"/>
                  </a:lnTo>
                  <a:lnTo>
                    <a:pt x="377874" y="343850"/>
                  </a:lnTo>
                  <a:lnTo>
                    <a:pt x="375299" y="339803"/>
                  </a:lnTo>
                  <a:lnTo>
                    <a:pt x="369110" y="338879"/>
                  </a:lnTo>
                  <a:lnTo>
                    <a:pt x="362371" y="339704"/>
                  </a:lnTo>
                  <a:lnTo>
                    <a:pt x="352938" y="338028"/>
                  </a:lnTo>
                  <a:lnTo>
                    <a:pt x="336710" y="332122"/>
                  </a:lnTo>
                  <a:lnTo>
                    <a:pt x="326491" y="327128"/>
                  </a:lnTo>
                  <a:lnTo>
                    <a:pt x="318216" y="319558"/>
                  </a:lnTo>
                  <a:lnTo>
                    <a:pt x="312932" y="317242"/>
                  </a:lnTo>
                  <a:lnTo>
                    <a:pt x="295768" y="315601"/>
                  </a:lnTo>
                  <a:lnTo>
                    <a:pt x="283938" y="315296"/>
                  </a:lnTo>
                  <a:lnTo>
                    <a:pt x="274433" y="314974"/>
                  </a:lnTo>
                  <a:lnTo>
                    <a:pt x="245379" y="315778"/>
                  </a:lnTo>
                  <a:lnTo>
                    <a:pt x="233546" y="315473"/>
                  </a:lnTo>
                  <a:lnTo>
                    <a:pt x="225405" y="313961"/>
                  </a:lnTo>
                  <a:lnTo>
                    <a:pt x="212796" y="311100"/>
                  </a:lnTo>
                  <a:lnTo>
                    <a:pt x="192712" y="310855"/>
                  </a:lnTo>
                  <a:lnTo>
                    <a:pt x="188202" y="307336"/>
                  </a:lnTo>
                  <a:lnTo>
                    <a:pt x="183453" y="301239"/>
                  </a:lnTo>
                  <a:lnTo>
                    <a:pt x="167497" y="270964"/>
                  </a:lnTo>
                  <a:lnTo>
                    <a:pt x="166435" y="263289"/>
                  </a:lnTo>
                  <a:lnTo>
                    <a:pt x="158873" y="261927"/>
                  </a:lnTo>
                  <a:lnTo>
                    <a:pt x="150361" y="257524"/>
                  </a:lnTo>
                  <a:lnTo>
                    <a:pt x="133660" y="246020"/>
                  </a:lnTo>
                  <a:lnTo>
                    <a:pt x="127241" y="242175"/>
                  </a:lnTo>
                  <a:lnTo>
                    <a:pt x="117105" y="238961"/>
                  </a:lnTo>
                  <a:lnTo>
                    <a:pt x="110325" y="237775"/>
                  </a:lnTo>
                  <a:lnTo>
                    <a:pt x="100214" y="237234"/>
                  </a:lnTo>
                  <a:lnTo>
                    <a:pt x="84936" y="236938"/>
                  </a:lnTo>
                  <a:lnTo>
                    <a:pt x="74159" y="234335"/>
                  </a:lnTo>
                  <a:lnTo>
                    <a:pt x="66810" y="229837"/>
                  </a:lnTo>
                  <a:lnTo>
                    <a:pt x="64440" y="226535"/>
                  </a:lnTo>
                  <a:lnTo>
                    <a:pt x="63367" y="220297"/>
                  </a:lnTo>
                  <a:lnTo>
                    <a:pt x="63721" y="218416"/>
                  </a:lnTo>
                  <a:lnTo>
                    <a:pt x="67470" y="213366"/>
                  </a:lnTo>
                  <a:lnTo>
                    <a:pt x="69649" y="207683"/>
                  </a:lnTo>
                  <a:lnTo>
                    <a:pt x="72055" y="196692"/>
                  </a:lnTo>
                  <a:lnTo>
                    <a:pt x="74238" y="190097"/>
                  </a:lnTo>
                  <a:lnTo>
                    <a:pt x="70159" y="180317"/>
                  </a:lnTo>
                  <a:lnTo>
                    <a:pt x="59294" y="158640"/>
                  </a:lnTo>
                  <a:lnTo>
                    <a:pt x="53517" y="149328"/>
                  </a:lnTo>
                  <a:lnTo>
                    <a:pt x="49931" y="147172"/>
                  </a:lnTo>
                  <a:lnTo>
                    <a:pt x="43505" y="144990"/>
                  </a:lnTo>
                  <a:lnTo>
                    <a:pt x="36081" y="142465"/>
                  </a:lnTo>
                  <a:lnTo>
                    <a:pt x="29844" y="141419"/>
                  </a:lnTo>
                  <a:lnTo>
                    <a:pt x="21372" y="135109"/>
                  </a:lnTo>
                  <a:lnTo>
                    <a:pt x="8158" y="123714"/>
                  </a:lnTo>
                  <a:lnTo>
                    <a:pt x="4391" y="117070"/>
                  </a:lnTo>
                  <a:lnTo>
                    <a:pt x="1952" y="108370"/>
                  </a:lnTo>
                  <a:lnTo>
                    <a:pt x="631" y="102088"/>
                  </a:lnTo>
                  <a:lnTo>
                    <a:pt x="0" y="99840"/>
                  </a:lnTo>
                  <a:lnTo>
                    <a:pt x="1564" y="99150"/>
                  </a:lnTo>
                  <a:lnTo>
                    <a:pt x="9678" y="92526"/>
                  </a:lnTo>
                  <a:lnTo>
                    <a:pt x="15758" y="89301"/>
                  </a:lnTo>
                  <a:lnTo>
                    <a:pt x="29842" y="88049"/>
                  </a:lnTo>
                  <a:lnTo>
                    <a:pt x="35963" y="85725"/>
                  </a:lnTo>
                  <a:lnTo>
                    <a:pt x="43335" y="79734"/>
                  </a:lnTo>
                  <a:lnTo>
                    <a:pt x="43505" y="79545"/>
                  </a:lnTo>
                  <a:lnTo>
                    <a:pt x="53357" y="68625"/>
                  </a:lnTo>
                  <a:lnTo>
                    <a:pt x="61357" y="62306"/>
                  </a:lnTo>
                  <a:lnTo>
                    <a:pt x="72961" y="56862"/>
                  </a:lnTo>
                  <a:lnTo>
                    <a:pt x="88307" y="49260"/>
                  </a:lnTo>
                  <a:lnTo>
                    <a:pt x="96837" y="46376"/>
                  </a:lnTo>
                  <a:lnTo>
                    <a:pt x="106515" y="47936"/>
                  </a:lnTo>
                  <a:lnTo>
                    <a:pt x="115978" y="50432"/>
                  </a:lnTo>
                  <a:lnTo>
                    <a:pt x="134673" y="52380"/>
                  </a:lnTo>
                  <a:lnTo>
                    <a:pt x="143113" y="53710"/>
                  </a:lnTo>
                  <a:lnTo>
                    <a:pt x="150165" y="65737"/>
                  </a:lnTo>
                  <a:lnTo>
                    <a:pt x="154159" y="72170"/>
                  </a:lnTo>
                  <a:lnTo>
                    <a:pt x="161251" y="73953"/>
                  </a:lnTo>
                  <a:lnTo>
                    <a:pt x="176063" y="73831"/>
                  </a:lnTo>
                  <a:lnTo>
                    <a:pt x="183360" y="75146"/>
                  </a:lnTo>
                  <a:lnTo>
                    <a:pt x="191983" y="75075"/>
                  </a:lnTo>
                  <a:lnTo>
                    <a:pt x="200870" y="76147"/>
                  </a:lnTo>
                  <a:lnTo>
                    <a:pt x="204030" y="77952"/>
                  </a:lnTo>
                  <a:lnTo>
                    <a:pt x="209887" y="80875"/>
                  </a:lnTo>
                  <a:lnTo>
                    <a:pt x="215601" y="80599"/>
                  </a:lnTo>
                  <a:lnTo>
                    <a:pt x="223263" y="76191"/>
                  </a:lnTo>
                  <a:lnTo>
                    <a:pt x="226406" y="73643"/>
                  </a:lnTo>
                  <a:lnTo>
                    <a:pt x="233959" y="64577"/>
                  </a:lnTo>
                  <a:lnTo>
                    <a:pt x="235619" y="56201"/>
                  </a:lnTo>
                  <a:lnTo>
                    <a:pt x="234443" y="52946"/>
                  </a:lnTo>
                  <a:lnTo>
                    <a:pt x="230421" y="48067"/>
                  </a:lnTo>
                  <a:lnTo>
                    <a:pt x="226266" y="34209"/>
                  </a:lnTo>
                  <a:lnTo>
                    <a:pt x="227264" y="29460"/>
                  </a:lnTo>
                  <a:lnTo>
                    <a:pt x="236454" y="15782"/>
                  </a:lnTo>
                  <a:lnTo>
                    <a:pt x="249332" y="0"/>
                  </a:lnTo>
                  <a:lnTo>
                    <a:pt x="257858" y="3317"/>
                  </a:lnTo>
                  <a:lnTo>
                    <a:pt x="268301" y="4920"/>
                  </a:lnTo>
                  <a:lnTo>
                    <a:pt x="278827" y="7967"/>
                  </a:lnTo>
                  <a:lnTo>
                    <a:pt x="296576" y="13349"/>
                  </a:lnTo>
                  <a:lnTo>
                    <a:pt x="303702" y="17126"/>
                  </a:lnTo>
                  <a:lnTo>
                    <a:pt x="313752" y="22299"/>
                  </a:lnTo>
                  <a:lnTo>
                    <a:pt x="321539" y="24617"/>
                  </a:lnTo>
                  <a:lnTo>
                    <a:pt x="323002" y="27935"/>
                  </a:lnTo>
                  <a:lnTo>
                    <a:pt x="323046" y="36701"/>
                  </a:lnTo>
                  <a:lnTo>
                    <a:pt x="324885" y="44458"/>
                  </a:lnTo>
                  <a:lnTo>
                    <a:pt x="329034" y="51685"/>
                  </a:lnTo>
                  <a:lnTo>
                    <a:pt x="333309" y="57014"/>
                  </a:lnTo>
                  <a:lnTo>
                    <a:pt x="349982" y="65463"/>
                  </a:lnTo>
                  <a:lnTo>
                    <a:pt x="356817" y="67256"/>
                  </a:lnTo>
                  <a:lnTo>
                    <a:pt x="382003" y="58701"/>
                  </a:lnTo>
                  <a:lnTo>
                    <a:pt x="390086" y="57471"/>
                  </a:lnTo>
                  <a:lnTo>
                    <a:pt x="401985" y="58069"/>
                  </a:lnTo>
                  <a:lnTo>
                    <a:pt x="416439" y="58414"/>
                  </a:lnTo>
                  <a:lnTo>
                    <a:pt x="424237" y="62065"/>
                  </a:lnTo>
                  <a:lnTo>
                    <a:pt x="437774" y="73961"/>
                  </a:lnTo>
                  <a:lnTo>
                    <a:pt x="444108" y="79172"/>
                  </a:lnTo>
                  <a:lnTo>
                    <a:pt x="455599" y="84096"/>
                  </a:lnTo>
                  <a:lnTo>
                    <a:pt x="463840" y="89938"/>
                  </a:lnTo>
                  <a:lnTo>
                    <a:pt x="477231" y="93906"/>
                  </a:lnTo>
                  <a:lnTo>
                    <a:pt x="486418" y="97672"/>
                  </a:lnTo>
                  <a:lnTo>
                    <a:pt x="496411" y="98944"/>
                  </a:lnTo>
                  <a:lnTo>
                    <a:pt x="503926" y="99558"/>
                  </a:lnTo>
                  <a:lnTo>
                    <a:pt x="520182" y="97848"/>
                  </a:lnTo>
                  <a:lnTo>
                    <a:pt x="530517" y="96860"/>
                  </a:lnTo>
                  <a:lnTo>
                    <a:pt x="535922" y="95687"/>
                  </a:lnTo>
                  <a:lnTo>
                    <a:pt x="544729" y="94033"/>
                  </a:lnTo>
                  <a:lnTo>
                    <a:pt x="556382" y="91900"/>
                  </a:lnTo>
                  <a:lnTo>
                    <a:pt x="561723" y="89362"/>
                  </a:lnTo>
                  <a:lnTo>
                    <a:pt x="567859" y="85223"/>
                  </a:lnTo>
                  <a:lnTo>
                    <a:pt x="572408" y="79029"/>
                  </a:lnTo>
                  <a:lnTo>
                    <a:pt x="580073" y="71171"/>
                  </a:lnTo>
                  <a:lnTo>
                    <a:pt x="591896" y="63449"/>
                  </a:lnTo>
                  <a:lnTo>
                    <a:pt x="595281" y="63421"/>
                  </a:lnTo>
                  <a:lnTo>
                    <a:pt x="601471" y="62675"/>
                  </a:lnTo>
                  <a:lnTo>
                    <a:pt x="608983" y="65159"/>
                  </a:lnTo>
                  <a:lnTo>
                    <a:pt x="616612" y="73170"/>
                  </a:lnTo>
                  <a:lnTo>
                    <a:pt x="620064" y="75206"/>
                  </a:lnTo>
                  <a:lnTo>
                    <a:pt x="628799" y="77879"/>
                  </a:lnTo>
                  <a:lnTo>
                    <a:pt x="641267" y="73196"/>
                  </a:lnTo>
                  <a:lnTo>
                    <a:pt x="647582" y="72914"/>
                  </a:lnTo>
                  <a:lnTo>
                    <a:pt x="651954" y="75572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463" name="Mozambique"/>
            <p:cNvSpPr/>
            <p:nvPr/>
          </p:nvSpPr>
          <p:spPr>
            <a:xfrm>
              <a:off x="5005523" y="4975388"/>
              <a:ext cx="238312" cy="395653"/>
            </a:xfrm>
            <a:custGeom>
              <a:avLst/>
              <a:gdLst/>
              <a:ahLst/>
              <a:cxnLst/>
              <a:rect l="0" t="0" r="0" b="0"/>
              <a:pathLst>
                <a:path w="238312" h="395653">
                  <a:moveTo>
                    <a:pt x="57643" y="394880"/>
                  </a:moveTo>
                  <a:lnTo>
                    <a:pt x="44124" y="394996"/>
                  </a:lnTo>
                  <a:lnTo>
                    <a:pt x="42169" y="395653"/>
                  </a:lnTo>
                  <a:lnTo>
                    <a:pt x="41479" y="391313"/>
                  </a:lnTo>
                  <a:lnTo>
                    <a:pt x="38824" y="381217"/>
                  </a:lnTo>
                  <a:lnTo>
                    <a:pt x="39550" y="375609"/>
                  </a:lnTo>
                  <a:lnTo>
                    <a:pt x="38785" y="372257"/>
                  </a:lnTo>
                  <a:lnTo>
                    <a:pt x="37831" y="368592"/>
                  </a:lnTo>
                  <a:lnTo>
                    <a:pt x="38135" y="359509"/>
                  </a:lnTo>
                  <a:lnTo>
                    <a:pt x="38712" y="344907"/>
                  </a:lnTo>
                  <a:lnTo>
                    <a:pt x="37977" y="336376"/>
                  </a:lnTo>
                  <a:lnTo>
                    <a:pt x="36478" y="328818"/>
                  </a:lnTo>
                  <a:lnTo>
                    <a:pt x="33128" y="318306"/>
                  </a:lnTo>
                  <a:lnTo>
                    <a:pt x="28643" y="310654"/>
                  </a:lnTo>
                  <a:lnTo>
                    <a:pt x="26811" y="300192"/>
                  </a:lnTo>
                  <a:lnTo>
                    <a:pt x="23819" y="286971"/>
                  </a:lnTo>
                  <a:lnTo>
                    <a:pt x="22200" y="284962"/>
                  </a:lnTo>
                  <a:lnTo>
                    <a:pt x="26747" y="280741"/>
                  </a:lnTo>
                  <a:lnTo>
                    <a:pt x="30775" y="276220"/>
                  </a:lnTo>
                  <a:lnTo>
                    <a:pt x="47828" y="257568"/>
                  </a:lnTo>
                  <a:lnTo>
                    <a:pt x="48997" y="255095"/>
                  </a:lnTo>
                  <a:lnTo>
                    <a:pt x="48085" y="251099"/>
                  </a:lnTo>
                  <a:lnTo>
                    <a:pt x="48845" y="242028"/>
                  </a:lnTo>
                  <a:lnTo>
                    <a:pt x="51166" y="236799"/>
                  </a:lnTo>
                  <a:lnTo>
                    <a:pt x="58641" y="229405"/>
                  </a:lnTo>
                  <a:lnTo>
                    <a:pt x="60726" y="225723"/>
                  </a:lnTo>
                  <a:lnTo>
                    <a:pt x="62428" y="221285"/>
                  </a:lnTo>
                  <a:lnTo>
                    <a:pt x="56401" y="212176"/>
                  </a:lnTo>
                  <a:lnTo>
                    <a:pt x="55202" y="203515"/>
                  </a:lnTo>
                  <a:lnTo>
                    <a:pt x="54050" y="198210"/>
                  </a:lnTo>
                  <a:lnTo>
                    <a:pt x="55348" y="195168"/>
                  </a:lnTo>
                  <a:lnTo>
                    <a:pt x="59902" y="188779"/>
                  </a:lnTo>
                  <a:lnTo>
                    <a:pt x="61943" y="184379"/>
                  </a:lnTo>
                  <a:lnTo>
                    <a:pt x="60606" y="175779"/>
                  </a:lnTo>
                  <a:lnTo>
                    <a:pt x="59730" y="163582"/>
                  </a:lnTo>
                  <a:lnTo>
                    <a:pt x="59414" y="155167"/>
                  </a:lnTo>
                  <a:lnTo>
                    <a:pt x="57614" y="146479"/>
                  </a:lnTo>
                  <a:lnTo>
                    <a:pt x="53123" y="142462"/>
                  </a:lnTo>
                  <a:lnTo>
                    <a:pt x="47905" y="140100"/>
                  </a:lnTo>
                  <a:lnTo>
                    <a:pt x="36054" y="136433"/>
                  </a:lnTo>
                  <a:lnTo>
                    <a:pt x="25470" y="131716"/>
                  </a:lnTo>
                  <a:lnTo>
                    <a:pt x="18787" y="129367"/>
                  </a:lnTo>
                  <a:lnTo>
                    <a:pt x="4183" y="129307"/>
                  </a:lnTo>
                  <a:lnTo>
                    <a:pt x="2796" y="127824"/>
                  </a:lnTo>
                  <a:lnTo>
                    <a:pt x="2537" y="122605"/>
                  </a:lnTo>
                  <a:lnTo>
                    <a:pt x="2427" y="120370"/>
                  </a:lnTo>
                  <a:lnTo>
                    <a:pt x="1547" y="115758"/>
                  </a:lnTo>
                  <a:lnTo>
                    <a:pt x="0" y="110858"/>
                  </a:lnTo>
                  <a:lnTo>
                    <a:pt x="80" y="105656"/>
                  </a:lnTo>
                  <a:lnTo>
                    <a:pt x="1982" y="104307"/>
                  </a:lnTo>
                  <a:lnTo>
                    <a:pt x="23968" y="98236"/>
                  </a:lnTo>
                  <a:lnTo>
                    <a:pt x="33428" y="94027"/>
                  </a:lnTo>
                  <a:lnTo>
                    <a:pt x="50653" y="87997"/>
                  </a:lnTo>
                  <a:lnTo>
                    <a:pt x="63477" y="82445"/>
                  </a:lnTo>
                  <a:lnTo>
                    <a:pt x="65461" y="82876"/>
                  </a:lnTo>
                  <a:lnTo>
                    <a:pt x="69341" y="88624"/>
                  </a:lnTo>
                  <a:lnTo>
                    <a:pt x="72826" y="92898"/>
                  </a:lnTo>
                  <a:lnTo>
                    <a:pt x="75556" y="95104"/>
                  </a:lnTo>
                  <a:lnTo>
                    <a:pt x="82690" y="93727"/>
                  </a:lnTo>
                  <a:lnTo>
                    <a:pt x="89533" y="93092"/>
                  </a:lnTo>
                  <a:lnTo>
                    <a:pt x="92183" y="93669"/>
                  </a:lnTo>
                  <a:lnTo>
                    <a:pt x="94406" y="98697"/>
                  </a:lnTo>
                  <a:lnTo>
                    <a:pt x="95426" y="108789"/>
                  </a:lnTo>
                  <a:lnTo>
                    <a:pt x="95162" y="116079"/>
                  </a:lnTo>
                  <a:lnTo>
                    <a:pt x="93980" y="118470"/>
                  </a:lnTo>
                  <a:lnTo>
                    <a:pt x="88920" y="124909"/>
                  </a:lnTo>
                  <a:lnTo>
                    <a:pt x="88551" y="127149"/>
                  </a:lnTo>
                  <a:lnTo>
                    <a:pt x="90930" y="131613"/>
                  </a:lnTo>
                  <a:lnTo>
                    <a:pt x="95852" y="137412"/>
                  </a:lnTo>
                  <a:lnTo>
                    <a:pt x="103593" y="149194"/>
                  </a:lnTo>
                  <a:lnTo>
                    <a:pt x="109305" y="154110"/>
                  </a:lnTo>
                  <a:lnTo>
                    <a:pt x="111184" y="155299"/>
                  </a:lnTo>
                  <a:lnTo>
                    <a:pt x="112154" y="152291"/>
                  </a:lnTo>
                  <a:lnTo>
                    <a:pt x="111851" y="147195"/>
                  </a:lnTo>
                  <a:lnTo>
                    <a:pt x="111043" y="141807"/>
                  </a:lnTo>
                  <a:lnTo>
                    <a:pt x="111811" y="135221"/>
                  </a:lnTo>
                  <a:lnTo>
                    <a:pt x="114143" y="132965"/>
                  </a:lnTo>
                  <a:lnTo>
                    <a:pt x="117415" y="132796"/>
                  </a:lnTo>
                  <a:lnTo>
                    <a:pt x="121801" y="132022"/>
                  </a:lnTo>
                  <a:lnTo>
                    <a:pt x="123967" y="129768"/>
                  </a:lnTo>
                  <a:lnTo>
                    <a:pt x="124376" y="125438"/>
                  </a:lnTo>
                  <a:lnTo>
                    <a:pt x="125956" y="100730"/>
                  </a:lnTo>
                  <a:lnTo>
                    <a:pt x="124541" y="95695"/>
                  </a:lnTo>
                  <a:lnTo>
                    <a:pt x="119921" y="88760"/>
                  </a:lnTo>
                  <a:lnTo>
                    <a:pt x="107849" y="76559"/>
                  </a:lnTo>
                  <a:lnTo>
                    <a:pt x="99698" y="70407"/>
                  </a:lnTo>
                  <a:lnTo>
                    <a:pt x="97274" y="67619"/>
                  </a:lnTo>
                  <a:lnTo>
                    <a:pt x="95764" y="63353"/>
                  </a:lnTo>
                  <a:lnTo>
                    <a:pt x="93963" y="52763"/>
                  </a:lnTo>
                  <a:lnTo>
                    <a:pt x="91410" y="43225"/>
                  </a:lnTo>
                  <a:lnTo>
                    <a:pt x="92496" y="38227"/>
                  </a:lnTo>
                  <a:lnTo>
                    <a:pt x="94771" y="25955"/>
                  </a:lnTo>
                  <a:lnTo>
                    <a:pt x="103887" y="26137"/>
                  </a:lnTo>
                  <a:lnTo>
                    <a:pt x="114233" y="27686"/>
                  </a:lnTo>
                  <a:lnTo>
                    <a:pt x="119578" y="26775"/>
                  </a:lnTo>
                  <a:lnTo>
                    <a:pt x="126107" y="23075"/>
                  </a:lnTo>
                  <a:lnTo>
                    <a:pt x="127355" y="21750"/>
                  </a:lnTo>
                  <a:lnTo>
                    <a:pt x="129676" y="22614"/>
                  </a:lnTo>
                  <a:lnTo>
                    <a:pt x="132954" y="26694"/>
                  </a:lnTo>
                  <a:lnTo>
                    <a:pt x="138147" y="29739"/>
                  </a:lnTo>
                  <a:lnTo>
                    <a:pt x="147929" y="29534"/>
                  </a:lnTo>
                  <a:lnTo>
                    <a:pt x="157717" y="29475"/>
                  </a:lnTo>
                  <a:lnTo>
                    <a:pt x="161986" y="30035"/>
                  </a:lnTo>
                  <a:lnTo>
                    <a:pt x="165998" y="28545"/>
                  </a:lnTo>
                  <a:lnTo>
                    <a:pt x="171511" y="20605"/>
                  </a:lnTo>
                  <a:lnTo>
                    <a:pt x="173644" y="17227"/>
                  </a:lnTo>
                  <a:lnTo>
                    <a:pt x="176455" y="18088"/>
                  </a:lnTo>
                  <a:lnTo>
                    <a:pt x="183013" y="22438"/>
                  </a:lnTo>
                  <a:lnTo>
                    <a:pt x="187566" y="22118"/>
                  </a:lnTo>
                  <a:lnTo>
                    <a:pt x="200189" y="16336"/>
                  </a:lnTo>
                  <a:lnTo>
                    <a:pt x="212556" y="12168"/>
                  </a:lnTo>
                  <a:lnTo>
                    <a:pt x="217777" y="8630"/>
                  </a:lnTo>
                  <a:lnTo>
                    <a:pt x="229528" y="0"/>
                  </a:lnTo>
                  <a:lnTo>
                    <a:pt x="230833" y="1718"/>
                  </a:lnTo>
                  <a:lnTo>
                    <a:pt x="232989" y="6675"/>
                  </a:lnTo>
                  <a:lnTo>
                    <a:pt x="231113" y="12666"/>
                  </a:lnTo>
                  <a:lnTo>
                    <a:pt x="228045" y="17350"/>
                  </a:lnTo>
                  <a:lnTo>
                    <a:pt x="226035" y="19986"/>
                  </a:lnTo>
                  <a:lnTo>
                    <a:pt x="227866" y="24664"/>
                  </a:lnTo>
                  <a:lnTo>
                    <a:pt x="229172" y="32130"/>
                  </a:lnTo>
                  <a:lnTo>
                    <a:pt x="229062" y="36968"/>
                  </a:lnTo>
                  <a:lnTo>
                    <a:pt x="230901" y="48561"/>
                  </a:lnTo>
                  <a:lnTo>
                    <a:pt x="229880" y="54590"/>
                  </a:lnTo>
                  <a:lnTo>
                    <a:pt x="227264" y="57979"/>
                  </a:lnTo>
                  <a:lnTo>
                    <a:pt x="231057" y="65335"/>
                  </a:lnTo>
                  <a:lnTo>
                    <a:pt x="232623" y="70491"/>
                  </a:lnTo>
                  <a:lnTo>
                    <a:pt x="232568" y="82156"/>
                  </a:lnTo>
                  <a:lnTo>
                    <a:pt x="232530" y="90736"/>
                  </a:lnTo>
                  <a:lnTo>
                    <a:pt x="232962" y="92660"/>
                  </a:lnTo>
                  <a:lnTo>
                    <a:pt x="234835" y="93989"/>
                  </a:lnTo>
                  <a:lnTo>
                    <a:pt x="238158" y="94871"/>
                  </a:lnTo>
                  <a:lnTo>
                    <a:pt x="238312" y="97687"/>
                  </a:lnTo>
                  <a:lnTo>
                    <a:pt x="236634" y="102882"/>
                  </a:lnTo>
                  <a:lnTo>
                    <a:pt x="230911" y="108982"/>
                  </a:lnTo>
                  <a:lnTo>
                    <a:pt x="232777" y="112992"/>
                  </a:lnTo>
                  <a:lnTo>
                    <a:pt x="231963" y="115969"/>
                  </a:lnTo>
                  <a:lnTo>
                    <a:pt x="227714" y="121934"/>
                  </a:lnTo>
                  <a:lnTo>
                    <a:pt x="219576" y="131497"/>
                  </a:lnTo>
                  <a:lnTo>
                    <a:pt x="214385" y="138082"/>
                  </a:lnTo>
                  <a:lnTo>
                    <a:pt x="207077" y="144981"/>
                  </a:lnTo>
                  <a:lnTo>
                    <a:pt x="193260" y="152955"/>
                  </a:lnTo>
                  <a:lnTo>
                    <a:pt x="178225" y="159894"/>
                  </a:lnTo>
                  <a:lnTo>
                    <a:pt x="170806" y="162315"/>
                  </a:lnTo>
                  <a:lnTo>
                    <a:pt x="157524" y="168513"/>
                  </a:lnTo>
                  <a:lnTo>
                    <a:pt x="148882" y="175311"/>
                  </a:lnTo>
                  <a:lnTo>
                    <a:pt x="135823" y="190749"/>
                  </a:lnTo>
                  <a:lnTo>
                    <a:pt x="126823" y="199861"/>
                  </a:lnTo>
                  <a:lnTo>
                    <a:pt x="114708" y="209304"/>
                  </a:lnTo>
                  <a:lnTo>
                    <a:pt x="102723" y="218313"/>
                  </a:lnTo>
                  <a:lnTo>
                    <a:pt x="100002" y="219691"/>
                  </a:lnTo>
                  <a:lnTo>
                    <a:pt x="99643" y="230074"/>
                  </a:lnTo>
                  <a:lnTo>
                    <a:pt x="98809" y="235431"/>
                  </a:lnTo>
                  <a:lnTo>
                    <a:pt x="99388" y="236808"/>
                  </a:lnTo>
                  <a:lnTo>
                    <a:pt x="106689" y="242616"/>
                  </a:lnTo>
                  <a:lnTo>
                    <a:pt x="108599" y="246757"/>
                  </a:lnTo>
                  <a:lnTo>
                    <a:pt x="106918" y="251679"/>
                  </a:lnTo>
                  <a:lnTo>
                    <a:pt x="106050" y="253680"/>
                  </a:lnTo>
                  <a:lnTo>
                    <a:pt x="110730" y="270174"/>
                  </a:lnTo>
                  <a:lnTo>
                    <a:pt x="111458" y="276362"/>
                  </a:lnTo>
                  <a:lnTo>
                    <a:pt x="112064" y="278065"/>
                  </a:lnTo>
                  <a:lnTo>
                    <a:pt x="114562" y="278214"/>
                  </a:lnTo>
                  <a:lnTo>
                    <a:pt x="116297" y="276816"/>
                  </a:lnTo>
                  <a:lnTo>
                    <a:pt x="117729" y="275883"/>
                  </a:lnTo>
                  <a:lnTo>
                    <a:pt x="118160" y="282547"/>
                  </a:lnTo>
                  <a:lnTo>
                    <a:pt x="115780" y="307004"/>
                  </a:lnTo>
                  <a:lnTo>
                    <a:pt x="112892" y="316090"/>
                  </a:lnTo>
                  <a:lnTo>
                    <a:pt x="116199" y="318277"/>
                  </a:lnTo>
                  <a:lnTo>
                    <a:pt x="117739" y="318901"/>
                  </a:lnTo>
                  <a:lnTo>
                    <a:pt x="117483" y="322513"/>
                  </a:lnTo>
                  <a:lnTo>
                    <a:pt x="115886" y="325974"/>
                  </a:lnTo>
                  <a:lnTo>
                    <a:pt x="110649" y="332282"/>
                  </a:lnTo>
                  <a:lnTo>
                    <a:pt x="103556" y="338292"/>
                  </a:lnTo>
                  <a:lnTo>
                    <a:pt x="96811" y="342099"/>
                  </a:lnTo>
                  <a:lnTo>
                    <a:pt x="83954" y="346716"/>
                  </a:lnTo>
                  <a:lnTo>
                    <a:pt x="75873" y="350219"/>
                  </a:lnTo>
                  <a:lnTo>
                    <a:pt x="68886" y="352772"/>
                  </a:lnTo>
                  <a:lnTo>
                    <a:pt x="59805" y="358668"/>
                  </a:lnTo>
                  <a:lnTo>
                    <a:pt x="53176" y="366163"/>
                  </a:lnTo>
                  <a:lnTo>
                    <a:pt x="49760" y="371912"/>
                  </a:lnTo>
                  <a:lnTo>
                    <a:pt x="52723" y="375739"/>
                  </a:lnTo>
                  <a:lnTo>
                    <a:pt x="58701" y="379565"/>
                  </a:lnTo>
                  <a:lnTo>
                    <a:pt x="59153" y="383247"/>
                  </a:lnTo>
                  <a:lnTo>
                    <a:pt x="57643" y="394880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464" name="South Africa"/>
            <p:cNvSpPr/>
            <p:nvPr/>
          </p:nvSpPr>
          <p:spPr>
            <a:xfrm>
              <a:off x="4646760" y="5251329"/>
              <a:ext cx="416404" cy="330125"/>
            </a:xfrm>
            <a:custGeom>
              <a:avLst/>
              <a:gdLst/>
              <a:ahLst/>
              <a:cxnLst/>
              <a:rect l="0" t="0" r="0" b="0"/>
              <a:pathLst>
                <a:path w="416404" h="330125">
                  <a:moveTo>
                    <a:pt x="122908" y="67870"/>
                  </a:moveTo>
                  <a:lnTo>
                    <a:pt x="128275" y="68627"/>
                  </a:lnTo>
                  <a:lnTo>
                    <a:pt x="135548" y="77455"/>
                  </a:lnTo>
                  <a:lnTo>
                    <a:pt x="141102" y="88072"/>
                  </a:lnTo>
                  <a:lnTo>
                    <a:pt x="143227" y="96672"/>
                  </a:lnTo>
                  <a:lnTo>
                    <a:pt x="141548" y="102760"/>
                  </a:lnTo>
                  <a:lnTo>
                    <a:pt x="139078" y="109667"/>
                  </a:lnTo>
                  <a:lnTo>
                    <a:pt x="139042" y="115128"/>
                  </a:lnTo>
                  <a:lnTo>
                    <a:pt x="140161" y="117212"/>
                  </a:lnTo>
                  <a:lnTo>
                    <a:pt x="143907" y="118314"/>
                  </a:lnTo>
                  <a:lnTo>
                    <a:pt x="152585" y="117775"/>
                  </a:lnTo>
                  <a:lnTo>
                    <a:pt x="160936" y="117399"/>
                  </a:lnTo>
                  <a:lnTo>
                    <a:pt x="169064" y="113166"/>
                  </a:lnTo>
                  <a:lnTo>
                    <a:pt x="175477" y="108309"/>
                  </a:lnTo>
                  <a:lnTo>
                    <a:pt x="182091" y="101218"/>
                  </a:lnTo>
                  <a:lnTo>
                    <a:pt x="185964" y="95918"/>
                  </a:lnTo>
                  <a:lnTo>
                    <a:pt x="191914" y="83131"/>
                  </a:lnTo>
                  <a:lnTo>
                    <a:pt x="192763" y="80423"/>
                  </a:lnTo>
                  <a:lnTo>
                    <a:pt x="196148" y="78337"/>
                  </a:lnTo>
                  <a:lnTo>
                    <a:pt x="201678" y="78778"/>
                  </a:lnTo>
                  <a:lnTo>
                    <a:pt x="211611" y="86027"/>
                  </a:lnTo>
                  <a:lnTo>
                    <a:pt x="219173" y="89642"/>
                  </a:lnTo>
                  <a:lnTo>
                    <a:pt x="227489" y="91821"/>
                  </a:lnTo>
                  <a:lnTo>
                    <a:pt x="232674" y="91947"/>
                  </a:lnTo>
                  <a:lnTo>
                    <a:pt x="237477" y="91278"/>
                  </a:lnTo>
                  <a:lnTo>
                    <a:pt x="241838" y="91569"/>
                  </a:lnTo>
                  <a:lnTo>
                    <a:pt x="247768" y="90255"/>
                  </a:lnTo>
                  <a:lnTo>
                    <a:pt x="250182" y="88805"/>
                  </a:lnTo>
                  <a:lnTo>
                    <a:pt x="253103" y="84806"/>
                  </a:lnTo>
                  <a:lnTo>
                    <a:pt x="256601" y="73983"/>
                  </a:lnTo>
                  <a:lnTo>
                    <a:pt x="258804" y="66053"/>
                  </a:lnTo>
                  <a:lnTo>
                    <a:pt x="261337" y="63665"/>
                  </a:lnTo>
                  <a:lnTo>
                    <a:pt x="271292" y="59970"/>
                  </a:lnTo>
                  <a:lnTo>
                    <a:pt x="277728" y="55986"/>
                  </a:lnTo>
                  <a:lnTo>
                    <a:pt x="280239" y="53291"/>
                  </a:lnTo>
                  <a:lnTo>
                    <a:pt x="282484" y="45884"/>
                  </a:lnTo>
                  <a:lnTo>
                    <a:pt x="283583" y="38816"/>
                  </a:lnTo>
                  <a:lnTo>
                    <a:pt x="287516" y="34874"/>
                  </a:lnTo>
                  <a:lnTo>
                    <a:pt x="295103" y="30914"/>
                  </a:lnTo>
                  <a:lnTo>
                    <a:pt x="298782" y="28389"/>
                  </a:lnTo>
                  <a:lnTo>
                    <a:pt x="304726" y="21951"/>
                  </a:lnTo>
                  <a:lnTo>
                    <a:pt x="311842" y="12874"/>
                  </a:lnTo>
                  <a:lnTo>
                    <a:pt x="314923" y="11610"/>
                  </a:lnTo>
                  <a:lnTo>
                    <a:pt x="322507" y="10785"/>
                  </a:lnTo>
                  <a:lnTo>
                    <a:pt x="327660" y="8111"/>
                  </a:lnTo>
                  <a:lnTo>
                    <a:pt x="331597" y="4516"/>
                  </a:lnTo>
                  <a:lnTo>
                    <a:pt x="334815" y="0"/>
                  </a:lnTo>
                  <a:lnTo>
                    <a:pt x="335505" y="460"/>
                  </a:lnTo>
                  <a:lnTo>
                    <a:pt x="342815" y="724"/>
                  </a:lnTo>
                  <a:lnTo>
                    <a:pt x="348873" y="2236"/>
                  </a:lnTo>
                  <a:lnTo>
                    <a:pt x="358922" y="6672"/>
                  </a:lnTo>
                  <a:lnTo>
                    <a:pt x="362063" y="6497"/>
                  </a:lnTo>
                  <a:lnTo>
                    <a:pt x="367439" y="4911"/>
                  </a:lnTo>
                  <a:lnTo>
                    <a:pt x="371934" y="5193"/>
                  </a:lnTo>
                  <a:lnTo>
                    <a:pt x="377490" y="6555"/>
                  </a:lnTo>
                  <a:lnTo>
                    <a:pt x="380961" y="9018"/>
                  </a:lnTo>
                  <a:lnTo>
                    <a:pt x="382580" y="11028"/>
                  </a:lnTo>
                  <a:lnTo>
                    <a:pt x="385572" y="24249"/>
                  </a:lnTo>
                  <a:lnTo>
                    <a:pt x="387404" y="34710"/>
                  </a:lnTo>
                  <a:lnTo>
                    <a:pt x="391889" y="42363"/>
                  </a:lnTo>
                  <a:lnTo>
                    <a:pt x="395240" y="52874"/>
                  </a:lnTo>
                  <a:lnTo>
                    <a:pt x="396738" y="60432"/>
                  </a:lnTo>
                  <a:lnTo>
                    <a:pt x="397473" y="68964"/>
                  </a:lnTo>
                  <a:lnTo>
                    <a:pt x="396896" y="83566"/>
                  </a:lnTo>
                  <a:lnTo>
                    <a:pt x="396592" y="92648"/>
                  </a:lnTo>
                  <a:lnTo>
                    <a:pt x="397546" y="96313"/>
                  </a:lnTo>
                  <a:lnTo>
                    <a:pt x="382838" y="89706"/>
                  </a:lnTo>
                  <a:lnTo>
                    <a:pt x="380002" y="91957"/>
                  </a:lnTo>
                  <a:lnTo>
                    <a:pt x="373326" y="103027"/>
                  </a:lnTo>
                  <a:lnTo>
                    <a:pt x="370479" y="109457"/>
                  </a:lnTo>
                  <a:lnTo>
                    <a:pt x="370432" y="113150"/>
                  </a:lnTo>
                  <a:lnTo>
                    <a:pt x="374388" y="120848"/>
                  </a:lnTo>
                  <a:lnTo>
                    <a:pt x="377494" y="126149"/>
                  </a:lnTo>
                  <a:lnTo>
                    <a:pt x="382154" y="129834"/>
                  </a:lnTo>
                  <a:lnTo>
                    <a:pt x="388963" y="131083"/>
                  </a:lnTo>
                  <a:lnTo>
                    <a:pt x="394998" y="131045"/>
                  </a:lnTo>
                  <a:lnTo>
                    <a:pt x="395775" y="124256"/>
                  </a:lnTo>
                  <a:lnTo>
                    <a:pt x="396427" y="121994"/>
                  </a:lnTo>
                  <a:lnTo>
                    <a:pt x="399604" y="119879"/>
                  </a:lnTo>
                  <a:lnTo>
                    <a:pt x="400930" y="119710"/>
                  </a:lnTo>
                  <a:lnTo>
                    <a:pt x="402886" y="119053"/>
                  </a:lnTo>
                  <a:lnTo>
                    <a:pt x="416404" y="118936"/>
                  </a:lnTo>
                  <a:lnTo>
                    <a:pt x="414558" y="132584"/>
                  </a:lnTo>
                  <a:lnTo>
                    <a:pt x="410988" y="142311"/>
                  </a:lnTo>
                  <a:lnTo>
                    <a:pt x="409146" y="144425"/>
                  </a:lnTo>
                  <a:lnTo>
                    <a:pt x="405040" y="145572"/>
                  </a:lnTo>
                  <a:lnTo>
                    <a:pt x="404092" y="148337"/>
                  </a:lnTo>
                  <a:lnTo>
                    <a:pt x="406118" y="154519"/>
                  </a:lnTo>
                  <a:lnTo>
                    <a:pt x="405057" y="159906"/>
                  </a:lnTo>
                  <a:lnTo>
                    <a:pt x="402542" y="163997"/>
                  </a:lnTo>
                  <a:lnTo>
                    <a:pt x="396756" y="169250"/>
                  </a:lnTo>
                  <a:lnTo>
                    <a:pt x="387386" y="175999"/>
                  </a:lnTo>
                  <a:lnTo>
                    <a:pt x="381381" y="184735"/>
                  </a:lnTo>
                  <a:lnTo>
                    <a:pt x="367342" y="207950"/>
                  </a:lnTo>
                  <a:lnTo>
                    <a:pt x="360937" y="217799"/>
                  </a:lnTo>
                  <a:lnTo>
                    <a:pt x="348319" y="234078"/>
                  </a:lnTo>
                  <a:lnTo>
                    <a:pt x="336207" y="246745"/>
                  </a:lnTo>
                  <a:lnTo>
                    <a:pt x="327784" y="257091"/>
                  </a:lnTo>
                  <a:lnTo>
                    <a:pt x="313230" y="269543"/>
                  </a:lnTo>
                  <a:lnTo>
                    <a:pt x="299227" y="282745"/>
                  </a:lnTo>
                  <a:lnTo>
                    <a:pt x="293626" y="287392"/>
                  </a:lnTo>
                  <a:lnTo>
                    <a:pt x="283580" y="295163"/>
                  </a:lnTo>
                  <a:lnTo>
                    <a:pt x="276714" y="298802"/>
                  </a:lnTo>
                  <a:lnTo>
                    <a:pt x="268770" y="300031"/>
                  </a:lnTo>
                  <a:lnTo>
                    <a:pt x="258820" y="299883"/>
                  </a:lnTo>
                  <a:lnTo>
                    <a:pt x="253242" y="300761"/>
                  </a:lnTo>
                  <a:lnTo>
                    <a:pt x="251901" y="305088"/>
                  </a:lnTo>
                  <a:lnTo>
                    <a:pt x="252036" y="306647"/>
                  </a:lnTo>
                  <a:lnTo>
                    <a:pt x="250925" y="307689"/>
                  </a:lnTo>
                  <a:lnTo>
                    <a:pt x="246362" y="306487"/>
                  </a:lnTo>
                  <a:lnTo>
                    <a:pt x="240744" y="304942"/>
                  </a:lnTo>
                  <a:lnTo>
                    <a:pt x="237673" y="305124"/>
                  </a:lnTo>
                  <a:lnTo>
                    <a:pt x="235134" y="307555"/>
                  </a:lnTo>
                  <a:lnTo>
                    <a:pt x="232368" y="311378"/>
                  </a:lnTo>
                  <a:lnTo>
                    <a:pt x="230082" y="312773"/>
                  </a:lnTo>
                  <a:lnTo>
                    <a:pt x="226421" y="312087"/>
                  </a:lnTo>
                  <a:lnTo>
                    <a:pt x="218629" y="307076"/>
                  </a:lnTo>
                  <a:lnTo>
                    <a:pt x="210917" y="305017"/>
                  </a:lnTo>
                  <a:lnTo>
                    <a:pt x="205419" y="304857"/>
                  </a:lnTo>
                  <a:lnTo>
                    <a:pt x="202272" y="306250"/>
                  </a:lnTo>
                  <a:lnTo>
                    <a:pt x="198416" y="309553"/>
                  </a:lnTo>
                  <a:lnTo>
                    <a:pt x="193518" y="308351"/>
                  </a:lnTo>
                  <a:lnTo>
                    <a:pt x="186972" y="305769"/>
                  </a:lnTo>
                  <a:lnTo>
                    <a:pt x="183979" y="306989"/>
                  </a:lnTo>
                  <a:lnTo>
                    <a:pt x="177503" y="307524"/>
                  </a:lnTo>
                  <a:lnTo>
                    <a:pt x="171524" y="310140"/>
                  </a:lnTo>
                  <a:lnTo>
                    <a:pt x="164125" y="316761"/>
                  </a:lnTo>
                  <a:lnTo>
                    <a:pt x="156818" y="317824"/>
                  </a:lnTo>
                  <a:lnTo>
                    <a:pt x="152340" y="317661"/>
                  </a:lnTo>
                  <a:lnTo>
                    <a:pt x="145567" y="316633"/>
                  </a:lnTo>
                  <a:lnTo>
                    <a:pt x="138074" y="317523"/>
                  </a:lnTo>
                  <a:lnTo>
                    <a:pt x="132235" y="319974"/>
                  </a:lnTo>
                  <a:lnTo>
                    <a:pt x="123834" y="330125"/>
                  </a:lnTo>
                  <a:lnTo>
                    <a:pt x="111132" y="322992"/>
                  </a:lnTo>
                  <a:lnTo>
                    <a:pt x="110194" y="316721"/>
                  </a:lnTo>
                  <a:lnTo>
                    <a:pt x="107983" y="314466"/>
                  </a:lnTo>
                  <a:lnTo>
                    <a:pt x="103131" y="313783"/>
                  </a:lnTo>
                  <a:lnTo>
                    <a:pt x="100281" y="314832"/>
                  </a:lnTo>
                  <a:lnTo>
                    <a:pt x="97668" y="308935"/>
                  </a:lnTo>
                  <a:lnTo>
                    <a:pt x="94193" y="308251"/>
                  </a:lnTo>
                  <a:lnTo>
                    <a:pt x="92677" y="311377"/>
                  </a:lnTo>
                  <a:lnTo>
                    <a:pt x="92318" y="313809"/>
                  </a:lnTo>
                  <a:lnTo>
                    <a:pt x="89140" y="312428"/>
                  </a:lnTo>
                  <a:lnTo>
                    <a:pt x="87935" y="309654"/>
                  </a:lnTo>
                  <a:lnTo>
                    <a:pt x="90639" y="303584"/>
                  </a:lnTo>
                  <a:lnTo>
                    <a:pt x="91684" y="298397"/>
                  </a:lnTo>
                  <a:lnTo>
                    <a:pt x="82973" y="281905"/>
                  </a:lnTo>
                  <a:lnTo>
                    <a:pt x="79694" y="278488"/>
                  </a:lnTo>
                  <a:lnTo>
                    <a:pt x="78337" y="275754"/>
                  </a:lnTo>
                  <a:lnTo>
                    <a:pt x="80094" y="273699"/>
                  </a:lnTo>
                  <a:lnTo>
                    <a:pt x="86549" y="273171"/>
                  </a:lnTo>
                  <a:lnTo>
                    <a:pt x="88291" y="268049"/>
                  </a:lnTo>
                  <a:lnTo>
                    <a:pt x="88899" y="258183"/>
                  </a:lnTo>
                  <a:lnTo>
                    <a:pt x="87244" y="250224"/>
                  </a:lnTo>
                  <a:lnTo>
                    <a:pt x="85354" y="243978"/>
                  </a:lnTo>
                  <a:lnTo>
                    <a:pt x="79156" y="230364"/>
                  </a:lnTo>
                  <a:lnTo>
                    <a:pt x="71543" y="218163"/>
                  </a:lnTo>
                  <a:lnTo>
                    <a:pt x="66754" y="207510"/>
                  </a:lnTo>
                  <a:lnTo>
                    <a:pt x="60531" y="191281"/>
                  </a:lnTo>
                  <a:lnTo>
                    <a:pt x="53982" y="174168"/>
                  </a:lnTo>
                  <a:lnTo>
                    <a:pt x="48157" y="164678"/>
                  </a:lnTo>
                  <a:lnTo>
                    <a:pt x="43735" y="159275"/>
                  </a:lnTo>
                  <a:lnTo>
                    <a:pt x="45288" y="158487"/>
                  </a:lnTo>
                  <a:lnTo>
                    <a:pt x="51214" y="155368"/>
                  </a:lnTo>
                  <a:lnTo>
                    <a:pt x="54439" y="150574"/>
                  </a:lnTo>
                  <a:lnTo>
                    <a:pt x="55545" y="148078"/>
                  </a:lnTo>
                  <a:lnTo>
                    <a:pt x="58951" y="146745"/>
                  </a:lnTo>
                  <a:lnTo>
                    <a:pt x="62292" y="148207"/>
                  </a:lnTo>
                  <a:lnTo>
                    <a:pt x="68755" y="152207"/>
                  </a:lnTo>
                  <a:lnTo>
                    <a:pt x="70719" y="154766"/>
                  </a:lnTo>
                  <a:lnTo>
                    <a:pt x="71143" y="158741"/>
                  </a:lnTo>
                  <a:lnTo>
                    <a:pt x="71705" y="164854"/>
                  </a:lnTo>
                  <a:lnTo>
                    <a:pt x="74704" y="167309"/>
                  </a:lnTo>
                  <a:lnTo>
                    <a:pt x="79947" y="167767"/>
                  </a:lnTo>
                  <a:lnTo>
                    <a:pt x="89010" y="167216"/>
                  </a:lnTo>
                  <a:lnTo>
                    <a:pt x="96572" y="167702"/>
                  </a:lnTo>
                  <a:lnTo>
                    <a:pt x="102473" y="169627"/>
                  </a:lnTo>
                  <a:lnTo>
                    <a:pt x="106801" y="169230"/>
                  </a:lnTo>
                  <a:lnTo>
                    <a:pt x="112703" y="163459"/>
                  </a:lnTo>
                  <a:lnTo>
                    <a:pt x="118239" y="159963"/>
                  </a:lnTo>
                  <a:lnTo>
                    <a:pt x="122855" y="156283"/>
                  </a:lnTo>
                  <a:lnTo>
                    <a:pt x="123430" y="153917"/>
                  </a:lnTo>
                  <a:lnTo>
                    <a:pt x="123167" y="128122"/>
                  </a:lnTo>
                  <a:lnTo>
                    <a:pt x="122851" y="106564"/>
                  </a:lnTo>
                  <a:lnTo>
                    <a:pt x="122908" y="67870"/>
                  </a:lnTo>
                  <a:close/>
                </a:path>
                <a:path w="416404" h="330125">
                  <a:moveTo>
                    <a:pt x="3926" y="13938"/>
                  </a:moveTo>
                  <a:lnTo>
                    <a:pt x="8557" y="14010"/>
                  </a:lnTo>
                  <a:lnTo>
                    <a:pt x="9334" y="22260"/>
                  </a:lnTo>
                  <a:lnTo>
                    <a:pt x="8925" y="29756"/>
                  </a:lnTo>
                  <a:lnTo>
                    <a:pt x="1082" y="29968"/>
                  </a:lnTo>
                  <a:lnTo>
                    <a:pt x="291" y="26061"/>
                  </a:lnTo>
                  <a:lnTo>
                    <a:pt x="0" y="21695"/>
                  </a:lnTo>
                  <a:lnTo>
                    <a:pt x="2896" y="18417"/>
                  </a:lnTo>
                  <a:lnTo>
                    <a:pt x="3926" y="13938"/>
                  </a:lnTo>
                  <a:close/>
                </a:path>
                <a:path w="416404" h="330125">
                  <a:moveTo>
                    <a:pt x="303550" y="217073"/>
                  </a:moveTo>
                  <a:lnTo>
                    <a:pt x="307738" y="216545"/>
                  </a:lnTo>
                  <a:lnTo>
                    <a:pt x="309714" y="210028"/>
                  </a:lnTo>
                  <a:lnTo>
                    <a:pt x="316132" y="205990"/>
                  </a:lnTo>
                  <a:lnTo>
                    <a:pt x="326644" y="202431"/>
                  </a:lnTo>
                  <a:lnTo>
                    <a:pt x="329314" y="200090"/>
                  </a:lnTo>
                  <a:lnTo>
                    <a:pt x="335228" y="188298"/>
                  </a:lnTo>
                  <a:lnTo>
                    <a:pt x="337942" y="184484"/>
                  </a:lnTo>
                  <a:lnTo>
                    <a:pt x="339390" y="181672"/>
                  </a:lnTo>
                  <a:lnTo>
                    <a:pt x="338326" y="179045"/>
                  </a:lnTo>
                  <a:lnTo>
                    <a:pt x="328510" y="170400"/>
                  </a:lnTo>
                  <a:lnTo>
                    <a:pt x="325161" y="166489"/>
                  </a:lnTo>
                  <a:lnTo>
                    <a:pt x="320874" y="163406"/>
                  </a:lnTo>
                  <a:lnTo>
                    <a:pt x="317756" y="164409"/>
                  </a:lnTo>
                  <a:lnTo>
                    <a:pt x="307649" y="168570"/>
                  </a:lnTo>
                  <a:lnTo>
                    <a:pt x="301045" y="172385"/>
                  </a:lnTo>
                  <a:lnTo>
                    <a:pt x="295838" y="178994"/>
                  </a:lnTo>
                  <a:lnTo>
                    <a:pt x="293040" y="184120"/>
                  </a:lnTo>
                  <a:lnTo>
                    <a:pt x="286014" y="191266"/>
                  </a:lnTo>
                  <a:lnTo>
                    <a:pt x="287241" y="196057"/>
                  </a:lnTo>
                  <a:lnTo>
                    <a:pt x="293143" y="206143"/>
                  </a:lnTo>
                  <a:lnTo>
                    <a:pt x="296043" y="210452"/>
                  </a:lnTo>
                  <a:lnTo>
                    <a:pt x="303550" y="217073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465" name="Malawi"/>
            <p:cNvSpPr/>
            <p:nvPr/>
          </p:nvSpPr>
          <p:spPr>
            <a:xfrm>
              <a:off x="5060328" y="4956490"/>
              <a:ext cx="71156" cy="174196"/>
            </a:xfrm>
            <a:custGeom>
              <a:avLst/>
              <a:gdLst/>
              <a:ahLst/>
              <a:cxnLst/>
              <a:rect l="0" t="0" r="0" b="0"/>
              <a:pathLst>
                <a:path w="71156" h="174196">
                  <a:moveTo>
                    <a:pt x="39972" y="44852"/>
                  </a:moveTo>
                  <a:lnTo>
                    <a:pt x="37696" y="57123"/>
                  </a:lnTo>
                  <a:lnTo>
                    <a:pt x="36610" y="62121"/>
                  </a:lnTo>
                  <a:lnTo>
                    <a:pt x="39163" y="71659"/>
                  </a:lnTo>
                  <a:lnTo>
                    <a:pt x="40964" y="82249"/>
                  </a:lnTo>
                  <a:lnTo>
                    <a:pt x="42474" y="86515"/>
                  </a:lnTo>
                  <a:lnTo>
                    <a:pt x="44897" y="89304"/>
                  </a:lnTo>
                  <a:lnTo>
                    <a:pt x="53049" y="95454"/>
                  </a:lnTo>
                  <a:lnTo>
                    <a:pt x="65121" y="107656"/>
                  </a:lnTo>
                  <a:lnTo>
                    <a:pt x="69741" y="114592"/>
                  </a:lnTo>
                  <a:lnTo>
                    <a:pt x="71156" y="119627"/>
                  </a:lnTo>
                  <a:lnTo>
                    <a:pt x="69576" y="144334"/>
                  </a:lnTo>
                  <a:lnTo>
                    <a:pt x="69167" y="148664"/>
                  </a:lnTo>
                  <a:lnTo>
                    <a:pt x="67001" y="150918"/>
                  </a:lnTo>
                  <a:lnTo>
                    <a:pt x="62615" y="151691"/>
                  </a:lnTo>
                  <a:lnTo>
                    <a:pt x="59343" y="151861"/>
                  </a:lnTo>
                  <a:lnTo>
                    <a:pt x="57011" y="154117"/>
                  </a:lnTo>
                  <a:lnTo>
                    <a:pt x="56243" y="160704"/>
                  </a:lnTo>
                  <a:lnTo>
                    <a:pt x="57052" y="166091"/>
                  </a:lnTo>
                  <a:lnTo>
                    <a:pt x="57354" y="171188"/>
                  </a:lnTo>
                  <a:lnTo>
                    <a:pt x="56384" y="174196"/>
                  </a:lnTo>
                  <a:lnTo>
                    <a:pt x="54505" y="173006"/>
                  </a:lnTo>
                  <a:lnTo>
                    <a:pt x="48793" y="168091"/>
                  </a:lnTo>
                  <a:lnTo>
                    <a:pt x="41052" y="156308"/>
                  </a:lnTo>
                  <a:lnTo>
                    <a:pt x="36130" y="150510"/>
                  </a:lnTo>
                  <a:lnTo>
                    <a:pt x="33751" y="146045"/>
                  </a:lnTo>
                  <a:lnTo>
                    <a:pt x="34120" y="143806"/>
                  </a:lnTo>
                  <a:lnTo>
                    <a:pt x="39180" y="137365"/>
                  </a:lnTo>
                  <a:lnTo>
                    <a:pt x="40362" y="134976"/>
                  </a:lnTo>
                  <a:lnTo>
                    <a:pt x="40627" y="127685"/>
                  </a:lnTo>
                  <a:lnTo>
                    <a:pt x="39606" y="117593"/>
                  </a:lnTo>
                  <a:lnTo>
                    <a:pt x="37383" y="112566"/>
                  </a:lnTo>
                  <a:lnTo>
                    <a:pt x="34734" y="111989"/>
                  </a:lnTo>
                  <a:lnTo>
                    <a:pt x="27890" y="112624"/>
                  </a:lnTo>
                  <a:lnTo>
                    <a:pt x="20756" y="114001"/>
                  </a:lnTo>
                  <a:lnTo>
                    <a:pt x="18026" y="111794"/>
                  </a:lnTo>
                  <a:lnTo>
                    <a:pt x="14541" y="107520"/>
                  </a:lnTo>
                  <a:lnTo>
                    <a:pt x="10661" y="101772"/>
                  </a:lnTo>
                  <a:lnTo>
                    <a:pt x="8677" y="101341"/>
                  </a:lnTo>
                  <a:lnTo>
                    <a:pt x="4688" y="100034"/>
                  </a:lnTo>
                  <a:lnTo>
                    <a:pt x="2032" y="95765"/>
                  </a:lnTo>
                  <a:lnTo>
                    <a:pt x="0" y="90757"/>
                  </a:lnTo>
                  <a:lnTo>
                    <a:pt x="3047" y="82332"/>
                  </a:lnTo>
                  <a:lnTo>
                    <a:pt x="3997" y="74374"/>
                  </a:lnTo>
                  <a:lnTo>
                    <a:pt x="5474" y="70834"/>
                  </a:lnTo>
                  <a:lnTo>
                    <a:pt x="13523" y="68138"/>
                  </a:lnTo>
                  <a:lnTo>
                    <a:pt x="18305" y="65464"/>
                  </a:lnTo>
                  <a:lnTo>
                    <a:pt x="20317" y="62954"/>
                  </a:lnTo>
                  <a:lnTo>
                    <a:pt x="19575" y="60903"/>
                  </a:lnTo>
                  <a:lnTo>
                    <a:pt x="14395" y="58145"/>
                  </a:lnTo>
                  <a:lnTo>
                    <a:pt x="12198" y="56398"/>
                  </a:lnTo>
                  <a:lnTo>
                    <a:pt x="11390" y="52735"/>
                  </a:lnTo>
                  <a:lnTo>
                    <a:pt x="12309" y="35304"/>
                  </a:lnTo>
                  <a:lnTo>
                    <a:pt x="11904" y="29168"/>
                  </a:lnTo>
                  <a:lnTo>
                    <a:pt x="12015" y="27852"/>
                  </a:lnTo>
                  <a:lnTo>
                    <a:pt x="19214" y="24304"/>
                  </a:lnTo>
                  <a:lnTo>
                    <a:pt x="21063" y="21519"/>
                  </a:lnTo>
                  <a:lnTo>
                    <a:pt x="20935" y="18164"/>
                  </a:lnTo>
                  <a:lnTo>
                    <a:pt x="16531" y="9298"/>
                  </a:lnTo>
                  <a:lnTo>
                    <a:pt x="10866" y="162"/>
                  </a:lnTo>
                  <a:lnTo>
                    <a:pt x="13118" y="0"/>
                  </a:lnTo>
                  <a:lnTo>
                    <a:pt x="23416" y="1102"/>
                  </a:lnTo>
                  <a:lnTo>
                    <a:pt x="30147" y="6653"/>
                  </a:lnTo>
                  <a:lnTo>
                    <a:pt x="34699" y="15325"/>
                  </a:lnTo>
                  <a:lnTo>
                    <a:pt x="36067" y="25099"/>
                  </a:lnTo>
                  <a:lnTo>
                    <a:pt x="36606" y="31137"/>
                  </a:lnTo>
                  <a:lnTo>
                    <a:pt x="37976" y="39063"/>
                  </a:lnTo>
                  <a:lnTo>
                    <a:pt x="39972" y="44852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466" name="Pakistan"/>
            <p:cNvSpPr/>
            <p:nvPr/>
          </p:nvSpPr>
          <p:spPr>
            <a:xfrm>
              <a:off x="5694363" y="3837593"/>
              <a:ext cx="379097" cy="347724"/>
            </a:xfrm>
            <a:custGeom>
              <a:avLst/>
              <a:gdLst/>
              <a:ahLst/>
              <a:cxnLst/>
              <a:rect l="0" t="0" r="0" b="0"/>
              <a:pathLst>
                <a:path w="379097" h="347724">
                  <a:moveTo>
                    <a:pt x="163072" y="347724"/>
                  </a:moveTo>
                  <a:lnTo>
                    <a:pt x="155068" y="346489"/>
                  </a:lnTo>
                  <a:lnTo>
                    <a:pt x="150413" y="343678"/>
                  </a:lnTo>
                  <a:lnTo>
                    <a:pt x="146574" y="339605"/>
                  </a:lnTo>
                  <a:lnTo>
                    <a:pt x="144054" y="327337"/>
                  </a:lnTo>
                  <a:lnTo>
                    <a:pt x="142911" y="325763"/>
                  </a:lnTo>
                  <a:lnTo>
                    <a:pt x="139435" y="324193"/>
                  </a:lnTo>
                  <a:lnTo>
                    <a:pt x="132714" y="323261"/>
                  </a:lnTo>
                  <a:lnTo>
                    <a:pt x="131643" y="322474"/>
                  </a:lnTo>
                  <a:lnTo>
                    <a:pt x="131505" y="319473"/>
                  </a:lnTo>
                  <a:lnTo>
                    <a:pt x="132687" y="314249"/>
                  </a:lnTo>
                  <a:lnTo>
                    <a:pt x="130882" y="309182"/>
                  </a:lnTo>
                  <a:lnTo>
                    <a:pt x="126636" y="304907"/>
                  </a:lnTo>
                  <a:lnTo>
                    <a:pt x="123651" y="304755"/>
                  </a:lnTo>
                  <a:lnTo>
                    <a:pt x="111662" y="309385"/>
                  </a:lnTo>
                  <a:lnTo>
                    <a:pt x="99181" y="310367"/>
                  </a:lnTo>
                  <a:lnTo>
                    <a:pt x="90956" y="311970"/>
                  </a:lnTo>
                  <a:lnTo>
                    <a:pt x="81338" y="312785"/>
                  </a:lnTo>
                  <a:lnTo>
                    <a:pt x="77125" y="311844"/>
                  </a:lnTo>
                  <a:lnTo>
                    <a:pt x="74458" y="309314"/>
                  </a:lnTo>
                  <a:lnTo>
                    <a:pt x="73085" y="307095"/>
                  </a:lnTo>
                  <a:lnTo>
                    <a:pt x="63858" y="308704"/>
                  </a:lnTo>
                  <a:lnTo>
                    <a:pt x="58289" y="312997"/>
                  </a:lnTo>
                  <a:lnTo>
                    <a:pt x="49590" y="313175"/>
                  </a:lnTo>
                  <a:lnTo>
                    <a:pt x="36762" y="313047"/>
                  </a:lnTo>
                  <a:lnTo>
                    <a:pt x="29738" y="314489"/>
                  </a:lnTo>
                  <a:lnTo>
                    <a:pt x="22403" y="315772"/>
                  </a:lnTo>
                  <a:lnTo>
                    <a:pt x="16913" y="316113"/>
                  </a:lnTo>
                  <a:lnTo>
                    <a:pt x="18751" y="305403"/>
                  </a:lnTo>
                  <a:lnTo>
                    <a:pt x="19249" y="301428"/>
                  </a:lnTo>
                  <a:lnTo>
                    <a:pt x="22391" y="292492"/>
                  </a:lnTo>
                  <a:lnTo>
                    <a:pt x="25293" y="288165"/>
                  </a:lnTo>
                  <a:lnTo>
                    <a:pt x="33352" y="282839"/>
                  </a:lnTo>
                  <a:lnTo>
                    <a:pt x="40434" y="279912"/>
                  </a:lnTo>
                  <a:lnTo>
                    <a:pt x="50589" y="279045"/>
                  </a:lnTo>
                  <a:lnTo>
                    <a:pt x="52707" y="278231"/>
                  </a:lnTo>
                  <a:lnTo>
                    <a:pt x="54611" y="275334"/>
                  </a:lnTo>
                  <a:lnTo>
                    <a:pt x="54983" y="264244"/>
                  </a:lnTo>
                  <a:lnTo>
                    <a:pt x="53090" y="261033"/>
                  </a:lnTo>
                  <a:lnTo>
                    <a:pt x="46471" y="260431"/>
                  </a:lnTo>
                  <a:lnTo>
                    <a:pt x="44596" y="255926"/>
                  </a:lnTo>
                  <a:lnTo>
                    <a:pt x="43465" y="240551"/>
                  </a:lnTo>
                  <a:lnTo>
                    <a:pt x="41758" y="236175"/>
                  </a:lnTo>
                  <a:lnTo>
                    <a:pt x="37603" y="233599"/>
                  </a:lnTo>
                  <a:lnTo>
                    <a:pt x="25994" y="229113"/>
                  </a:lnTo>
                  <a:lnTo>
                    <a:pt x="18928" y="224590"/>
                  </a:lnTo>
                  <a:lnTo>
                    <a:pt x="15356" y="219219"/>
                  </a:lnTo>
                  <a:lnTo>
                    <a:pt x="8139" y="206800"/>
                  </a:lnTo>
                  <a:lnTo>
                    <a:pt x="0" y="194155"/>
                  </a:lnTo>
                  <a:lnTo>
                    <a:pt x="9006" y="197901"/>
                  </a:lnTo>
                  <a:lnTo>
                    <a:pt x="15403" y="200167"/>
                  </a:lnTo>
                  <a:lnTo>
                    <a:pt x="26257" y="203061"/>
                  </a:lnTo>
                  <a:lnTo>
                    <a:pt x="34936" y="205802"/>
                  </a:lnTo>
                  <a:lnTo>
                    <a:pt x="40429" y="206259"/>
                  </a:lnTo>
                  <a:lnTo>
                    <a:pt x="47973" y="206538"/>
                  </a:lnTo>
                  <a:lnTo>
                    <a:pt x="60014" y="203992"/>
                  </a:lnTo>
                  <a:lnTo>
                    <a:pt x="63559" y="203969"/>
                  </a:lnTo>
                  <a:lnTo>
                    <a:pt x="73762" y="205547"/>
                  </a:lnTo>
                  <a:lnTo>
                    <a:pt x="86300" y="204148"/>
                  </a:lnTo>
                  <a:lnTo>
                    <a:pt x="96080" y="202108"/>
                  </a:lnTo>
                  <a:lnTo>
                    <a:pt x="108090" y="199888"/>
                  </a:lnTo>
                  <a:lnTo>
                    <a:pt x="118923" y="196683"/>
                  </a:lnTo>
                  <a:lnTo>
                    <a:pt x="121429" y="194850"/>
                  </a:lnTo>
                  <a:lnTo>
                    <a:pt x="122132" y="192698"/>
                  </a:lnTo>
                  <a:lnTo>
                    <a:pt x="123137" y="182092"/>
                  </a:lnTo>
                  <a:lnTo>
                    <a:pt x="125493" y="171767"/>
                  </a:lnTo>
                  <a:lnTo>
                    <a:pt x="127409" y="167753"/>
                  </a:lnTo>
                  <a:lnTo>
                    <a:pt x="131599" y="163382"/>
                  </a:lnTo>
                  <a:lnTo>
                    <a:pt x="137657" y="158154"/>
                  </a:lnTo>
                  <a:lnTo>
                    <a:pt x="140532" y="157297"/>
                  </a:lnTo>
                  <a:lnTo>
                    <a:pt x="147061" y="157756"/>
                  </a:lnTo>
                  <a:lnTo>
                    <a:pt x="152306" y="158727"/>
                  </a:lnTo>
                  <a:lnTo>
                    <a:pt x="154874" y="157705"/>
                  </a:lnTo>
                  <a:lnTo>
                    <a:pt x="158146" y="149459"/>
                  </a:lnTo>
                  <a:lnTo>
                    <a:pt x="161825" y="146239"/>
                  </a:lnTo>
                  <a:lnTo>
                    <a:pt x="167488" y="143338"/>
                  </a:lnTo>
                  <a:lnTo>
                    <a:pt x="173208" y="143636"/>
                  </a:lnTo>
                  <a:lnTo>
                    <a:pt x="183371" y="148114"/>
                  </a:lnTo>
                  <a:lnTo>
                    <a:pt x="185780" y="147089"/>
                  </a:lnTo>
                  <a:lnTo>
                    <a:pt x="189235" y="142518"/>
                  </a:lnTo>
                  <a:lnTo>
                    <a:pt x="189436" y="141506"/>
                  </a:lnTo>
                  <a:lnTo>
                    <a:pt x="190844" y="126950"/>
                  </a:lnTo>
                  <a:lnTo>
                    <a:pt x="193770" y="116901"/>
                  </a:lnTo>
                  <a:lnTo>
                    <a:pt x="196038" y="111770"/>
                  </a:lnTo>
                  <a:lnTo>
                    <a:pt x="199009" y="109017"/>
                  </a:lnTo>
                  <a:lnTo>
                    <a:pt x="203232" y="107621"/>
                  </a:lnTo>
                  <a:lnTo>
                    <a:pt x="208436" y="107244"/>
                  </a:lnTo>
                  <a:lnTo>
                    <a:pt x="211636" y="105854"/>
                  </a:lnTo>
                  <a:lnTo>
                    <a:pt x="213669" y="102757"/>
                  </a:lnTo>
                  <a:lnTo>
                    <a:pt x="212767" y="97446"/>
                  </a:lnTo>
                  <a:lnTo>
                    <a:pt x="211462" y="94017"/>
                  </a:lnTo>
                  <a:lnTo>
                    <a:pt x="207757" y="89048"/>
                  </a:lnTo>
                  <a:lnTo>
                    <a:pt x="204208" y="84933"/>
                  </a:lnTo>
                  <a:lnTo>
                    <a:pt x="207812" y="83353"/>
                  </a:lnTo>
                  <a:lnTo>
                    <a:pt x="217935" y="84839"/>
                  </a:lnTo>
                  <a:lnTo>
                    <a:pt x="225025" y="85309"/>
                  </a:lnTo>
                  <a:lnTo>
                    <a:pt x="230238" y="82683"/>
                  </a:lnTo>
                  <a:lnTo>
                    <a:pt x="233173" y="79550"/>
                  </a:lnTo>
                  <a:lnTo>
                    <a:pt x="232836" y="75742"/>
                  </a:lnTo>
                  <a:lnTo>
                    <a:pt x="230574" y="69856"/>
                  </a:lnTo>
                  <a:lnTo>
                    <a:pt x="231889" y="66368"/>
                  </a:lnTo>
                  <a:lnTo>
                    <a:pt x="235955" y="62160"/>
                  </a:lnTo>
                  <a:lnTo>
                    <a:pt x="241279" y="57760"/>
                  </a:lnTo>
                  <a:lnTo>
                    <a:pt x="244576" y="52483"/>
                  </a:lnTo>
                  <a:lnTo>
                    <a:pt x="242559" y="46557"/>
                  </a:lnTo>
                  <a:lnTo>
                    <a:pt x="243772" y="40527"/>
                  </a:lnTo>
                  <a:lnTo>
                    <a:pt x="241406" y="38394"/>
                  </a:lnTo>
                  <a:lnTo>
                    <a:pt x="241311" y="34184"/>
                  </a:lnTo>
                  <a:lnTo>
                    <a:pt x="237132" y="30787"/>
                  </a:lnTo>
                  <a:lnTo>
                    <a:pt x="237038" y="26769"/>
                  </a:lnTo>
                  <a:lnTo>
                    <a:pt x="241745" y="21581"/>
                  </a:lnTo>
                  <a:lnTo>
                    <a:pt x="244364" y="18881"/>
                  </a:lnTo>
                  <a:lnTo>
                    <a:pt x="246865" y="19176"/>
                  </a:lnTo>
                  <a:lnTo>
                    <a:pt x="252541" y="14195"/>
                  </a:lnTo>
                  <a:lnTo>
                    <a:pt x="255305" y="11793"/>
                  </a:lnTo>
                  <a:lnTo>
                    <a:pt x="260684" y="8092"/>
                  </a:lnTo>
                  <a:lnTo>
                    <a:pt x="272354" y="6165"/>
                  </a:lnTo>
                  <a:lnTo>
                    <a:pt x="286006" y="6017"/>
                  </a:lnTo>
                  <a:lnTo>
                    <a:pt x="292582" y="7834"/>
                  </a:lnTo>
                  <a:lnTo>
                    <a:pt x="296010" y="5572"/>
                  </a:lnTo>
                  <a:lnTo>
                    <a:pt x="299381" y="5636"/>
                  </a:lnTo>
                  <a:lnTo>
                    <a:pt x="304008" y="1860"/>
                  </a:lnTo>
                  <a:lnTo>
                    <a:pt x="307644" y="1808"/>
                  </a:lnTo>
                  <a:lnTo>
                    <a:pt x="309151" y="0"/>
                  </a:lnTo>
                  <a:lnTo>
                    <a:pt x="312336" y="1775"/>
                  </a:lnTo>
                  <a:lnTo>
                    <a:pt x="313405" y="3197"/>
                  </a:lnTo>
                  <a:lnTo>
                    <a:pt x="316265" y="522"/>
                  </a:lnTo>
                  <a:lnTo>
                    <a:pt x="319262" y="1117"/>
                  </a:lnTo>
                  <a:lnTo>
                    <a:pt x="324890" y="2602"/>
                  </a:lnTo>
                  <a:lnTo>
                    <a:pt x="324929" y="8389"/>
                  </a:lnTo>
                  <a:lnTo>
                    <a:pt x="327797" y="6758"/>
                  </a:lnTo>
                  <a:lnTo>
                    <a:pt x="334136" y="6649"/>
                  </a:lnTo>
                  <a:lnTo>
                    <a:pt x="337925" y="10741"/>
                  </a:lnTo>
                  <a:lnTo>
                    <a:pt x="340087" y="13863"/>
                  </a:lnTo>
                  <a:lnTo>
                    <a:pt x="340158" y="20187"/>
                  </a:lnTo>
                  <a:lnTo>
                    <a:pt x="336993" y="26679"/>
                  </a:lnTo>
                  <a:lnTo>
                    <a:pt x="340048" y="27560"/>
                  </a:lnTo>
                  <a:lnTo>
                    <a:pt x="342062" y="30300"/>
                  </a:lnTo>
                  <a:lnTo>
                    <a:pt x="344620" y="33825"/>
                  </a:lnTo>
                  <a:lnTo>
                    <a:pt x="349900" y="31373"/>
                  </a:lnTo>
                  <a:lnTo>
                    <a:pt x="352328" y="31373"/>
                  </a:lnTo>
                  <a:lnTo>
                    <a:pt x="353387" y="33862"/>
                  </a:lnTo>
                  <a:lnTo>
                    <a:pt x="355197" y="34990"/>
                  </a:lnTo>
                  <a:lnTo>
                    <a:pt x="360936" y="40438"/>
                  </a:lnTo>
                  <a:lnTo>
                    <a:pt x="374514" y="41743"/>
                  </a:lnTo>
                  <a:lnTo>
                    <a:pt x="377605" y="43131"/>
                  </a:lnTo>
                  <a:lnTo>
                    <a:pt x="379097" y="44706"/>
                  </a:lnTo>
                  <a:lnTo>
                    <a:pt x="376996" y="45749"/>
                  </a:lnTo>
                  <a:lnTo>
                    <a:pt x="370020" y="50357"/>
                  </a:lnTo>
                  <a:lnTo>
                    <a:pt x="365843" y="53238"/>
                  </a:lnTo>
                  <a:lnTo>
                    <a:pt x="364263" y="58573"/>
                  </a:lnTo>
                  <a:lnTo>
                    <a:pt x="363538" y="64504"/>
                  </a:lnTo>
                  <a:lnTo>
                    <a:pt x="361158" y="65933"/>
                  </a:lnTo>
                  <a:lnTo>
                    <a:pt x="359896" y="63727"/>
                  </a:lnTo>
                  <a:lnTo>
                    <a:pt x="353589" y="62460"/>
                  </a:lnTo>
                  <a:lnTo>
                    <a:pt x="349143" y="64095"/>
                  </a:lnTo>
                  <a:lnTo>
                    <a:pt x="346397" y="67769"/>
                  </a:lnTo>
                  <a:lnTo>
                    <a:pt x="343740" y="66341"/>
                  </a:lnTo>
                  <a:lnTo>
                    <a:pt x="338085" y="69604"/>
                  </a:lnTo>
                  <a:lnTo>
                    <a:pt x="328662" y="67770"/>
                  </a:lnTo>
                  <a:lnTo>
                    <a:pt x="322893" y="66069"/>
                  </a:lnTo>
                  <a:lnTo>
                    <a:pt x="305548" y="62051"/>
                  </a:lnTo>
                  <a:lnTo>
                    <a:pt x="296480" y="65320"/>
                  </a:lnTo>
                  <a:lnTo>
                    <a:pt x="292617" y="72861"/>
                  </a:lnTo>
                  <a:lnTo>
                    <a:pt x="293529" y="74896"/>
                  </a:lnTo>
                  <a:lnTo>
                    <a:pt x="296948" y="74896"/>
                  </a:lnTo>
                  <a:lnTo>
                    <a:pt x="297417" y="78755"/>
                  </a:lnTo>
                  <a:lnTo>
                    <a:pt x="295368" y="80581"/>
                  </a:lnTo>
                  <a:lnTo>
                    <a:pt x="296388" y="83013"/>
                  </a:lnTo>
                  <a:lnTo>
                    <a:pt x="302462" y="82811"/>
                  </a:lnTo>
                  <a:lnTo>
                    <a:pt x="302440" y="87062"/>
                  </a:lnTo>
                  <a:lnTo>
                    <a:pt x="298537" y="88275"/>
                  </a:lnTo>
                  <a:lnTo>
                    <a:pt x="297133" y="93322"/>
                  </a:lnTo>
                  <a:lnTo>
                    <a:pt x="301075" y="96145"/>
                  </a:lnTo>
                  <a:lnTo>
                    <a:pt x="299898" y="101979"/>
                  </a:lnTo>
                  <a:lnTo>
                    <a:pt x="297719" y="103586"/>
                  </a:lnTo>
                  <a:lnTo>
                    <a:pt x="298618" y="106596"/>
                  </a:lnTo>
                  <a:lnTo>
                    <a:pt x="304781" y="110203"/>
                  </a:lnTo>
                  <a:lnTo>
                    <a:pt x="304745" y="116639"/>
                  </a:lnTo>
                  <a:lnTo>
                    <a:pt x="312694" y="116602"/>
                  </a:lnTo>
                  <a:lnTo>
                    <a:pt x="312298" y="121789"/>
                  </a:lnTo>
                  <a:lnTo>
                    <a:pt x="314209" y="124777"/>
                  </a:lnTo>
                  <a:lnTo>
                    <a:pt x="321334" y="124179"/>
                  </a:lnTo>
                  <a:lnTo>
                    <a:pt x="328125" y="128717"/>
                  </a:lnTo>
                  <a:lnTo>
                    <a:pt x="328242" y="131257"/>
                  </a:lnTo>
                  <a:lnTo>
                    <a:pt x="326206" y="134317"/>
                  </a:lnTo>
                  <a:lnTo>
                    <a:pt x="321086" y="136717"/>
                  </a:lnTo>
                  <a:lnTo>
                    <a:pt x="314566" y="139065"/>
                  </a:lnTo>
                  <a:lnTo>
                    <a:pt x="309322" y="142031"/>
                  </a:lnTo>
                  <a:lnTo>
                    <a:pt x="309645" y="146405"/>
                  </a:lnTo>
                  <a:lnTo>
                    <a:pt x="311546" y="150907"/>
                  </a:lnTo>
                  <a:lnTo>
                    <a:pt x="309141" y="162512"/>
                  </a:lnTo>
                  <a:lnTo>
                    <a:pt x="293792" y="180271"/>
                  </a:lnTo>
                  <a:lnTo>
                    <a:pt x="296442" y="184743"/>
                  </a:lnTo>
                  <a:lnTo>
                    <a:pt x="292798" y="188045"/>
                  </a:lnTo>
                  <a:lnTo>
                    <a:pt x="286607" y="189604"/>
                  </a:lnTo>
                  <a:lnTo>
                    <a:pt x="283033" y="195082"/>
                  </a:lnTo>
                  <a:lnTo>
                    <a:pt x="277864" y="209277"/>
                  </a:lnTo>
                  <a:lnTo>
                    <a:pt x="273019" y="215645"/>
                  </a:lnTo>
                  <a:lnTo>
                    <a:pt x="260897" y="221399"/>
                  </a:lnTo>
                  <a:lnTo>
                    <a:pt x="259103" y="225608"/>
                  </a:lnTo>
                  <a:lnTo>
                    <a:pt x="256282" y="231171"/>
                  </a:lnTo>
                  <a:lnTo>
                    <a:pt x="250564" y="238206"/>
                  </a:lnTo>
                  <a:lnTo>
                    <a:pt x="249791" y="242582"/>
                  </a:lnTo>
                  <a:lnTo>
                    <a:pt x="242577" y="245558"/>
                  </a:lnTo>
                  <a:lnTo>
                    <a:pt x="235123" y="245432"/>
                  </a:lnTo>
                  <a:lnTo>
                    <a:pt x="226044" y="249038"/>
                  </a:lnTo>
                  <a:lnTo>
                    <a:pt x="222372" y="247957"/>
                  </a:lnTo>
                  <a:lnTo>
                    <a:pt x="220759" y="242011"/>
                  </a:lnTo>
                  <a:lnTo>
                    <a:pt x="218660" y="240491"/>
                  </a:lnTo>
                  <a:lnTo>
                    <a:pt x="214559" y="241441"/>
                  </a:lnTo>
                  <a:lnTo>
                    <a:pt x="209121" y="246761"/>
                  </a:lnTo>
                  <a:lnTo>
                    <a:pt x="207665" y="251881"/>
                  </a:lnTo>
                  <a:lnTo>
                    <a:pt x="197716" y="262094"/>
                  </a:lnTo>
                  <a:lnTo>
                    <a:pt x="195831" y="268295"/>
                  </a:lnTo>
                  <a:lnTo>
                    <a:pt x="195027" y="271353"/>
                  </a:lnTo>
                  <a:lnTo>
                    <a:pt x="196208" y="275678"/>
                  </a:lnTo>
                  <a:lnTo>
                    <a:pt x="201702" y="277532"/>
                  </a:lnTo>
                  <a:lnTo>
                    <a:pt x="206826" y="278495"/>
                  </a:lnTo>
                  <a:lnTo>
                    <a:pt x="211133" y="278659"/>
                  </a:lnTo>
                  <a:lnTo>
                    <a:pt x="209972" y="286473"/>
                  </a:lnTo>
                  <a:lnTo>
                    <a:pt x="208410" y="294779"/>
                  </a:lnTo>
                  <a:lnTo>
                    <a:pt x="212598" y="299419"/>
                  </a:lnTo>
                  <a:lnTo>
                    <a:pt x="215949" y="300537"/>
                  </a:lnTo>
                  <a:lnTo>
                    <a:pt x="221403" y="299419"/>
                  </a:lnTo>
                  <a:lnTo>
                    <a:pt x="222542" y="304391"/>
                  </a:lnTo>
                  <a:lnTo>
                    <a:pt x="224730" y="310088"/>
                  </a:lnTo>
                  <a:lnTo>
                    <a:pt x="231380" y="325028"/>
                  </a:lnTo>
                  <a:lnTo>
                    <a:pt x="229015" y="326691"/>
                  </a:lnTo>
                  <a:lnTo>
                    <a:pt x="231463" y="331858"/>
                  </a:lnTo>
                  <a:lnTo>
                    <a:pt x="228245" y="332596"/>
                  </a:lnTo>
                  <a:lnTo>
                    <a:pt x="226716" y="335360"/>
                  </a:lnTo>
                  <a:lnTo>
                    <a:pt x="221136" y="336280"/>
                  </a:lnTo>
                  <a:lnTo>
                    <a:pt x="219668" y="332547"/>
                  </a:lnTo>
                  <a:lnTo>
                    <a:pt x="217805" y="331858"/>
                  </a:lnTo>
                  <a:lnTo>
                    <a:pt x="209886" y="334255"/>
                  </a:lnTo>
                  <a:lnTo>
                    <a:pt x="207855" y="337937"/>
                  </a:lnTo>
                  <a:lnTo>
                    <a:pt x="200389" y="336833"/>
                  </a:lnTo>
                  <a:lnTo>
                    <a:pt x="198064" y="335176"/>
                  </a:lnTo>
                  <a:lnTo>
                    <a:pt x="189583" y="334940"/>
                  </a:lnTo>
                  <a:lnTo>
                    <a:pt x="181106" y="334837"/>
                  </a:lnTo>
                  <a:lnTo>
                    <a:pt x="178478" y="334255"/>
                  </a:lnTo>
                  <a:lnTo>
                    <a:pt x="178633" y="342351"/>
                  </a:lnTo>
                  <a:lnTo>
                    <a:pt x="169837" y="342535"/>
                  </a:lnTo>
                  <a:lnTo>
                    <a:pt x="166831" y="347327"/>
                  </a:lnTo>
                  <a:lnTo>
                    <a:pt x="163072" y="347724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467" name="Zimbabwe"/>
            <p:cNvSpPr/>
            <p:nvPr/>
          </p:nvSpPr>
          <p:spPr>
            <a:xfrm>
              <a:off x="4892803" y="5094745"/>
              <a:ext cx="175149" cy="165602"/>
            </a:xfrm>
            <a:custGeom>
              <a:avLst/>
              <a:gdLst/>
              <a:ahLst/>
              <a:cxnLst/>
              <a:rect l="0" t="0" r="0" b="0"/>
              <a:pathLst>
                <a:path w="175149" h="165602">
                  <a:moveTo>
                    <a:pt x="115149" y="1011"/>
                  </a:moveTo>
                  <a:lnTo>
                    <a:pt x="115259" y="3246"/>
                  </a:lnTo>
                  <a:lnTo>
                    <a:pt x="115518" y="8465"/>
                  </a:lnTo>
                  <a:lnTo>
                    <a:pt x="116904" y="9949"/>
                  </a:lnTo>
                  <a:lnTo>
                    <a:pt x="131508" y="10009"/>
                  </a:lnTo>
                  <a:lnTo>
                    <a:pt x="138192" y="12357"/>
                  </a:lnTo>
                  <a:lnTo>
                    <a:pt x="148776" y="17074"/>
                  </a:lnTo>
                  <a:lnTo>
                    <a:pt x="160626" y="20741"/>
                  </a:lnTo>
                  <a:lnTo>
                    <a:pt x="165844" y="23104"/>
                  </a:lnTo>
                  <a:lnTo>
                    <a:pt x="170335" y="27120"/>
                  </a:lnTo>
                  <a:lnTo>
                    <a:pt x="172136" y="35809"/>
                  </a:lnTo>
                  <a:lnTo>
                    <a:pt x="172452" y="44223"/>
                  </a:lnTo>
                  <a:lnTo>
                    <a:pt x="173328" y="56420"/>
                  </a:lnTo>
                  <a:lnTo>
                    <a:pt x="174664" y="65020"/>
                  </a:lnTo>
                  <a:lnTo>
                    <a:pt x="172624" y="69420"/>
                  </a:lnTo>
                  <a:lnTo>
                    <a:pt x="168069" y="75809"/>
                  </a:lnTo>
                  <a:lnTo>
                    <a:pt x="166772" y="78850"/>
                  </a:lnTo>
                  <a:lnTo>
                    <a:pt x="167924" y="84156"/>
                  </a:lnTo>
                  <a:lnTo>
                    <a:pt x="169123" y="92817"/>
                  </a:lnTo>
                  <a:lnTo>
                    <a:pt x="175149" y="101925"/>
                  </a:lnTo>
                  <a:lnTo>
                    <a:pt x="173447" y="106364"/>
                  </a:lnTo>
                  <a:lnTo>
                    <a:pt x="171363" y="110046"/>
                  </a:lnTo>
                  <a:lnTo>
                    <a:pt x="163888" y="117441"/>
                  </a:lnTo>
                  <a:lnTo>
                    <a:pt x="161566" y="122669"/>
                  </a:lnTo>
                  <a:lnTo>
                    <a:pt x="160807" y="131739"/>
                  </a:lnTo>
                  <a:lnTo>
                    <a:pt x="161718" y="135736"/>
                  </a:lnTo>
                  <a:lnTo>
                    <a:pt x="160549" y="138208"/>
                  </a:lnTo>
                  <a:lnTo>
                    <a:pt x="143496" y="156860"/>
                  </a:lnTo>
                  <a:lnTo>
                    <a:pt x="139468" y="161382"/>
                  </a:lnTo>
                  <a:lnTo>
                    <a:pt x="134922" y="165602"/>
                  </a:lnTo>
                  <a:lnTo>
                    <a:pt x="131451" y="163140"/>
                  </a:lnTo>
                  <a:lnTo>
                    <a:pt x="125895" y="161778"/>
                  </a:lnTo>
                  <a:lnTo>
                    <a:pt x="121400" y="161496"/>
                  </a:lnTo>
                  <a:lnTo>
                    <a:pt x="116024" y="163082"/>
                  </a:lnTo>
                  <a:lnTo>
                    <a:pt x="112884" y="163256"/>
                  </a:lnTo>
                  <a:lnTo>
                    <a:pt x="102833" y="158821"/>
                  </a:lnTo>
                  <a:lnTo>
                    <a:pt x="96776" y="157309"/>
                  </a:lnTo>
                  <a:lnTo>
                    <a:pt x="89466" y="157045"/>
                  </a:lnTo>
                  <a:lnTo>
                    <a:pt x="88776" y="156585"/>
                  </a:lnTo>
                  <a:lnTo>
                    <a:pt x="86891" y="155512"/>
                  </a:lnTo>
                  <a:lnTo>
                    <a:pt x="83787" y="150579"/>
                  </a:lnTo>
                  <a:lnTo>
                    <a:pt x="78929" y="146745"/>
                  </a:lnTo>
                  <a:lnTo>
                    <a:pt x="73360" y="144926"/>
                  </a:lnTo>
                  <a:lnTo>
                    <a:pt x="63837" y="143442"/>
                  </a:lnTo>
                  <a:lnTo>
                    <a:pt x="60266" y="141767"/>
                  </a:lnTo>
                  <a:lnTo>
                    <a:pt x="54943" y="132248"/>
                  </a:lnTo>
                  <a:lnTo>
                    <a:pt x="53286" y="126110"/>
                  </a:lnTo>
                  <a:lnTo>
                    <a:pt x="53617" y="119968"/>
                  </a:lnTo>
                  <a:lnTo>
                    <a:pt x="52320" y="117371"/>
                  </a:lnTo>
                  <a:lnTo>
                    <a:pt x="44398" y="117574"/>
                  </a:lnTo>
                  <a:lnTo>
                    <a:pt x="42358" y="116514"/>
                  </a:lnTo>
                  <a:lnTo>
                    <a:pt x="41246" y="114223"/>
                  </a:lnTo>
                  <a:lnTo>
                    <a:pt x="41767" y="108407"/>
                  </a:lnTo>
                  <a:lnTo>
                    <a:pt x="40681" y="106579"/>
                  </a:lnTo>
                  <a:lnTo>
                    <a:pt x="35082" y="103713"/>
                  </a:lnTo>
                  <a:lnTo>
                    <a:pt x="29670" y="101305"/>
                  </a:lnTo>
                  <a:lnTo>
                    <a:pt x="23874" y="97833"/>
                  </a:lnTo>
                  <a:lnTo>
                    <a:pt x="18152" y="92537"/>
                  </a:lnTo>
                  <a:lnTo>
                    <a:pt x="14324" y="85413"/>
                  </a:lnTo>
                  <a:lnTo>
                    <a:pt x="11829" y="75110"/>
                  </a:lnTo>
                  <a:lnTo>
                    <a:pt x="7063" y="68628"/>
                  </a:lnTo>
                  <a:lnTo>
                    <a:pt x="2699" y="63513"/>
                  </a:lnTo>
                  <a:lnTo>
                    <a:pt x="0" y="58697"/>
                  </a:lnTo>
                  <a:lnTo>
                    <a:pt x="1038" y="56277"/>
                  </a:lnTo>
                  <a:lnTo>
                    <a:pt x="7068" y="58503"/>
                  </a:lnTo>
                  <a:lnTo>
                    <a:pt x="11173" y="58327"/>
                  </a:lnTo>
                  <a:lnTo>
                    <a:pt x="16457" y="55276"/>
                  </a:lnTo>
                  <a:lnTo>
                    <a:pt x="19845" y="53899"/>
                  </a:lnTo>
                  <a:lnTo>
                    <a:pt x="24119" y="57190"/>
                  </a:lnTo>
                  <a:lnTo>
                    <a:pt x="32269" y="58951"/>
                  </a:lnTo>
                  <a:lnTo>
                    <a:pt x="35867" y="58476"/>
                  </a:lnTo>
                  <a:lnTo>
                    <a:pt x="44247" y="48324"/>
                  </a:lnTo>
                  <a:lnTo>
                    <a:pt x="49943" y="40466"/>
                  </a:lnTo>
                  <a:lnTo>
                    <a:pt x="57838" y="30509"/>
                  </a:lnTo>
                  <a:lnTo>
                    <a:pt x="60947" y="26893"/>
                  </a:lnTo>
                  <a:lnTo>
                    <a:pt x="67248" y="24757"/>
                  </a:lnTo>
                  <a:lnTo>
                    <a:pt x="77396" y="24096"/>
                  </a:lnTo>
                  <a:lnTo>
                    <a:pt x="80292" y="22880"/>
                  </a:lnTo>
                  <a:lnTo>
                    <a:pt x="81994" y="20774"/>
                  </a:lnTo>
                  <a:lnTo>
                    <a:pt x="82187" y="14643"/>
                  </a:lnTo>
                  <a:lnTo>
                    <a:pt x="85358" y="8948"/>
                  </a:lnTo>
                  <a:lnTo>
                    <a:pt x="91809" y="3241"/>
                  </a:lnTo>
                  <a:lnTo>
                    <a:pt x="99876" y="509"/>
                  </a:lnTo>
                  <a:lnTo>
                    <a:pt x="110017" y="0"/>
                  </a:lnTo>
                  <a:lnTo>
                    <a:pt x="115149" y="1011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468" name="Botswana"/>
            <p:cNvSpPr/>
            <p:nvPr/>
          </p:nvSpPr>
          <p:spPr>
            <a:xfrm>
              <a:off x="4769487" y="5146246"/>
              <a:ext cx="212099" cy="223398"/>
            </a:xfrm>
            <a:custGeom>
              <a:avLst/>
              <a:gdLst/>
              <a:ahLst/>
              <a:cxnLst/>
              <a:rect l="0" t="0" r="0" b="0"/>
              <a:pathLst>
                <a:path w="212099" h="223398">
                  <a:moveTo>
                    <a:pt x="116568" y="0"/>
                  </a:moveTo>
                  <a:lnTo>
                    <a:pt x="118454" y="1646"/>
                  </a:lnTo>
                  <a:lnTo>
                    <a:pt x="120113" y="1937"/>
                  </a:lnTo>
                  <a:lnTo>
                    <a:pt x="121678" y="3737"/>
                  </a:lnTo>
                  <a:lnTo>
                    <a:pt x="124360" y="4776"/>
                  </a:lnTo>
                  <a:lnTo>
                    <a:pt x="123322" y="7197"/>
                  </a:lnTo>
                  <a:lnTo>
                    <a:pt x="126020" y="12013"/>
                  </a:lnTo>
                  <a:lnTo>
                    <a:pt x="130384" y="17128"/>
                  </a:lnTo>
                  <a:lnTo>
                    <a:pt x="135151" y="23610"/>
                  </a:lnTo>
                  <a:lnTo>
                    <a:pt x="137646" y="33913"/>
                  </a:lnTo>
                  <a:lnTo>
                    <a:pt x="141474" y="41037"/>
                  </a:lnTo>
                  <a:lnTo>
                    <a:pt x="147195" y="46333"/>
                  </a:lnTo>
                  <a:lnTo>
                    <a:pt x="152992" y="49805"/>
                  </a:lnTo>
                  <a:lnTo>
                    <a:pt x="158404" y="52213"/>
                  </a:lnTo>
                  <a:lnTo>
                    <a:pt x="164003" y="55080"/>
                  </a:lnTo>
                  <a:lnTo>
                    <a:pt x="165089" y="56907"/>
                  </a:lnTo>
                  <a:lnTo>
                    <a:pt x="164568" y="62723"/>
                  </a:lnTo>
                  <a:lnTo>
                    <a:pt x="165680" y="65014"/>
                  </a:lnTo>
                  <a:lnTo>
                    <a:pt x="167720" y="66074"/>
                  </a:lnTo>
                  <a:lnTo>
                    <a:pt x="175642" y="65871"/>
                  </a:lnTo>
                  <a:lnTo>
                    <a:pt x="176939" y="68469"/>
                  </a:lnTo>
                  <a:lnTo>
                    <a:pt x="176608" y="74610"/>
                  </a:lnTo>
                  <a:lnTo>
                    <a:pt x="178265" y="80748"/>
                  </a:lnTo>
                  <a:lnTo>
                    <a:pt x="183589" y="90267"/>
                  </a:lnTo>
                  <a:lnTo>
                    <a:pt x="187159" y="91943"/>
                  </a:lnTo>
                  <a:lnTo>
                    <a:pt x="196682" y="93426"/>
                  </a:lnTo>
                  <a:lnTo>
                    <a:pt x="202251" y="95245"/>
                  </a:lnTo>
                  <a:lnTo>
                    <a:pt x="207109" y="99079"/>
                  </a:lnTo>
                  <a:lnTo>
                    <a:pt x="210212" y="104012"/>
                  </a:lnTo>
                  <a:lnTo>
                    <a:pt x="212099" y="105085"/>
                  </a:lnTo>
                  <a:lnTo>
                    <a:pt x="208880" y="109601"/>
                  </a:lnTo>
                  <a:lnTo>
                    <a:pt x="204943" y="113196"/>
                  </a:lnTo>
                  <a:lnTo>
                    <a:pt x="199790" y="115870"/>
                  </a:lnTo>
                  <a:lnTo>
                    <a:pt x="192206" y="116695"/>
                  </a:lnTo>
                  <a:lnTo>
                    <a:pt x="189126" y="117958"/>
                  </a:lnTo>
                  <a:lnTo>
                    <a:pt x="182009" y="127036"/>
                  </a:lnTo>
                  <a:lnTo>
                    <a:pt x="176065" y="133474"/>
                  </a:lnTo>
                  <a:lnTo>
                    <a:pt x="172387" y="135999"/>
                  </a:lnTo>
                  <a:lnTo>
                    <a:pt x="164799" y="139959"/>
                  </a:lnTo>
                  <a:lnTo>
                    <a:pt x="160865" y="143901"/>
                  </a:lnTo>
                  <a:lnTo>
                    <a:pt x="159766" y="150969"/>
                  </a:lnTo>
                  <a:lnTo>
                    <a:pt x="157523" y="158376"/>
                  </a:lnTo>
                  <a:lnTo>
                    <a:pt x="155012" y="161071"/>
                  </a:lnTo>
                  <a:lnTo>
                    <a:pt x="148575" y="165055"/>
                  </a:lnTo>
                  <a:lnTo>
                    <a:pt x="138620" y="168750"/>
                  </a:lnTo>
                  <a:lnTo>
                    <a:pt x="136086" y="171138"/>
                  </a:lnTo>
                  <a:lnTo>
                    <a:pt x="133885" y="179068"/>
                  </a:lnTo>
                  <a:lnTo>
                    <a:pt x="130386" y="189891"/>
                  </a:lnTo>
                  <a:lnTo>
                    <a:pt x="127466" y="193890"/>
                  </a:lnTo>
                  <a:lnTo>
                    <a:pt x="125051" y="195340"/>
                  </a:lnTo>
                  <a:lnTo>
                    <a:pt x="119121" y="196654"/>
                  </a:lnTo>
                  <a:lnTo>
                    <a:pt x="114760" y="196363"/>
                  </a:lnTo>
                  <a:lnTo>
                    <a:pt x="109958" y="197032"/>
                  </a:lnTo>
                  <a:lnTo>
                    <a:pt x="104772" y="196905"/>
                  </a:lnTo>
                  <a:lnTo>
                    <a:pt x="96456" y="194727"/>
                  </a:lnTo>
                  <a:lnTo>
                    <a:pt x="88894" y="191112"/>
                  </a:lnTo>
                  <a:lnTo>
                    <a:pt x="78962" y="183863"/>
                  </a:lnTo>
                  <a:lnTo>
                    <a:pt x="73431" y="183421"/>
                  </a:lnTo>
                  <a:lnTo>
                    <a:pt x="70045" y="185508"/>
                  </a:lnTo>
                  <a:lnTo>
                    <a:pt x="69198" y="188216"/>
                  </a:lnTo>
                  <a:lnTo>
                    <a:pt x="63248" y="201003"/>
                  </a:lnTo>
                  <a:lnTo>
                    <a:pt x="59375" y="206303"/>
                  </a:lnTo>
                  <a:lnTo>
                    <a:pt x="52760" y="213394"/>
                  </a:lnTo>
                  <a:lnTo>
                    <a:pt x="46347" y="218251"/>
                  </a:lnTo>
                  <a:lnTo>
                    <a:pt x="38219" y="222484"/>
                  </a:lnTo>
                  <a:lnTo>
                    <a:pt x="29868" y="222859"/>
                  </a:lnTo>
                  <a:lnTo>
                    <a:pt x="21190" y="223398"/>
                  </a:lnTo>
                  <a:lnTo>
                    <a:pt x="17444" y="222296"/>
                  </a:lnTo>
                  <a:lnTo>
                    <a:pt x="16325" y="220213"/>
                  </a:lnTo>
                  <a:lnTo>
                    <a:pt x="16361" y="214752"/>
                  </a:lnTo>
                  <a:lnTo>
                    <a:pt x="18831" y="207845"/>
                  </a:lnTo>
                  <a:lnTo>
                    <a:pt x="20510" y="201757"/>
                  </a:lnTo>
                  <a:lnTo>
                    <a:pt x="18385" y="193157"/>
                  </a:lnTo>
                  <a:lnTo>
                    <a:pt x="12831" y="182540"/>
                  </a:lnTo>
                  <a:lnTo>
                    <a:pt x="5558" y="173712"/>
                  </a:lnTo>
                  <a:lnTo>
                    <a:pt x="191" y="172955"/>
                  </a:lnTo>
                  <a:lnTo>
                    <a:pt x="126" y="163950"/>
                  </a:lnTo>
                  <a:lnTo>
                    <a:pt x="0" y="145862"/>
                  </a:lnTo>
                  <a:lnTo>
                    <a:pt x="90" y="132558"/>
                  </a:lnTo>
                  <a:lnTo>
                    <a:pt x="1168" y="103314"/>
                  </a:lnTo>
                  <a:lnTo>
                    <a:pt x="2646" y="102994"/>
                  </a:lnTo>
                  <a:lnTo>
                    <a:pt x="18533" y="102431"/>
                  </a:lnTo>
                  <a:lnTo>
                    <a:pt x="24477" y="101929"/>
                  </a:lnTo>
                  <a:lnTo>
                    <a:pt x="24460" y="63138"/>
                  </a:lnTo>
                  <a:lnTo>
                    <a:pt x="24900" y="50144"/>
                  </a:lnTo>
                  <a:lnTo>
                    <a:pt x="25151" y="40694"/>
                  </a:lnTo>
                  <a:lnTo>
                    <a:pt x="25223" y="26868"/>
                  </a:lnTo>
                  <a:lnTo>
                    <a:pt x="25176" y="13846"/>
                  </a:lnTo>
                  <a:lnTo>
                    <a:pt x="37187" y="13620"/>
                  </a:lnTo>
                  <a:lnTo>
                    <a:pt x="67262" y="8600"/>
                  </a:lnTo>
                  <a:lnTo>
                    <a:pt x="77898" y="7176"/>
                  </a:lnTo>
                  <a:lnTo>
                    <a:pt x="84194" y="15447"/>
                  </a:lnTo>
                  <a:lnTo>
                    <a:pt x="86321" y="15131"/>
                  </a:lnTo>
                  <a:lnTo>
                    <a:pt x="96401" y="5100"/>
                  </a:lnTo>
                  <a:lnTo>
                    <a:pt x="99293" y="3574"/>
                  </a:lnTo>
                  <a:lnTo>
                    <a:pt x="108333" y="3367"/>
                  </a:lnTo>
                  <a:lnTo>
                    <a:pt x="116568" y="0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469" name="Kirgistan"/>
            <p:cNvSpPr/>
            <p:nvPr/>
          </p:nvSpPr>
          <p:spPr>
            <a:xfrm>
              <a:off x="5886797" y="3654401"/>
              <a:ext cx="246656" cy="119331"/>
            </a:xfrm>
            <a:custGeom>
              <a:avLst/>
              <a:gdLst/>
              <a:ahLst/>
              <a:cxnLst/>
              <a:rect l="0" t="0" r="0" b="0"/>
              <a:pathLst>
                <a:path w="246656" h="119331">
                  <a:moveTo>
                    <a:pt x="38946" y="89515"/>
                  </a:moveTo>
                  <a:lnTo>
                    <a:pt x="39365" y="88209"/>
                  </a:lnTo>
                  <a:lnTo>
                    <a:pt x="42604" y="89188"/>
                  </a:lnTo>
                  <a:lnTo>
                    <a:pt x="45096" y="88209"/>
                  </a:lnTo>
                  <a:lnTo>
                    <a:pt x="47338" y="87882"/>
                  </a:lnTo>
                  <a:lnTo>
                    <a:pt x="50328" y="89188"/>
                  </a:lnTo>
                  <a:lnTo>
                    <a:pt x="53567" y="90494"/>
                  </a:lnTo>
                  <a:lnTo>
                    <a:pt x="56058" y="92452"/>
                  </a:lnTo>
                  <a:lnTo>
                    <a:pt x="58301" y="89841"/>
                  </a:lnTo>
                  <a:lnTo>
                    <a:pt x="61041" y="89188"/>
                  </a:lnTo>
                  <a:lnTo>
                    <a:pt x="63284" y="86575"/>
                  </a:lnTo>
                  <a:lnTo>
                    <a:pt x="66771" y="83956"/>
                  </a:lnTo>
                  <a:lnTo>
                    <a:pt x="68516" y="83302"/>
                  </a:lnTo>
                  <a:lnTo>
                    <a:pt x="71754" y="83302"/>
                  </a:lnTo>
                  <a:lnTo>
                    <a:pt x="71754" y="81336"/>
                  </a:lnTo>
                  <a:lnTo>
                    <a:pt x="71256" y="79039"/>
                  </a:lnTo>
                  <a:lnTo>
                    <a:pt x="73748" y="79696"/>
                  </a:lnTo>
                  <a:lnTo>
                    <a:pt x="78731" y="80024"/>
                  </a:lnTo>
                  <a:lnTo>
                    <a:pt x="80973" y="78054"/>
                  </a:lnTo>
                  <a:lnTo>
                    <a:pt x="82966" y="76084"/>
                  </a:lnTo>
                  <a:lnTo>
                    <a:pt x="87949" y="73123"/>
                  </a:lnTo>
                  <a:lnTo>
                    <a:pt x="86205" y="71476"/>
                  </a:lnTo>
                  <a:lnTo>
                    <a:pt x="81471" y="71146"/>
                  </a:lnTo>
                  <a:lnTo>
                    <a:pt x="76239" y="70157"/>
                  </a:lnTo>
                  <a:lnTo>
                    <a:pt x="73748" y="67518"/>
                  </a:lnTo>
                  <a:lnTo>
                    <a:pt x="70509" y="65536"/>
                  </a:lnTo>
                  <a:lnTo>
                    <a:pt x="67021" y="65867"/>
                  </a:lnTo>
                  <a:lnTo>
                    <a:pt x="66771" y="64545"/>
                  </a:lnTo>
                  <a:lnTo>
                    <a:pt x="66024" y="61236"/>
                  </a:lnTo>
                  <a:lnTo>
                    <a:pt x="64529" y="61567"/>
                  </a:lnTo>
                  <a:lnTo>
                    <a:pt x="60543" y="61236"/>
                  </a:lnTo>
                  <a:lnTo>
                    <a:pt x="60044" y="59247"/>
                  </a:lnTo>
                  <a:lnTo>
                    <a:pt x="58301" y="55265"/>
                  </a:lnTo>
                  <a:lnTo>
                    <a:pt x="56307" y="52938"/>
                  </a:lnTo>
                  <a:lnTo>
                    <a:pt x="54314" y="51607"/>
                  </a:lnTo>
                  <a:lnTo>
                    <a:pt x="54065" y="54933"/>
                  </a:lnTo>
                  <a:lnTo>
                    <a:pt x="52072" y="57589"/>
                  </a:lnTo>
                  <a:lnTo>
                    <a:pt x="49829" y="56925"/>
                  </a:lnTo>
                  <a:lnTo>
                    <a:pt x="49331" y="62229"/>
                  </a:lnTo>
                  <a:lnTo>
                    <a:pt x="45345" y="62229"/>
                  </a:lnTo>
                  <a:lnTo>
                    <a:pt x="39365" y="62229"/>
                  </a:lnTo>
                  <a:lnTo>
                    <a:pt x="35628" y="58584"/>
                  </a:lnTo>
                  <a:lnTo>
                    <a:pt x="33884" y="55597"/>
                  </a:lnTo>
                  <a:lnTo>
                    <a:pt x="32887" y="52606"/>
                  </a:lnTo>
                  <a:lnTo>
                    <a:pt x="28652" y="54601"/>
                  </a:lnTo>
                  <a:lnTo>
                    <a:pt x="27157" y="52938"/>
                  </a:lnTo>
                  <a:lnTo>
                    <a:pt x="24167" y="51940"/>
                  </a:lnTo>
                  <a:lnTo>
                    <a:pt x="21177" y="51274"/>
                  </a:lnTo>
                  <a:lnTo>
                    <a:pt x="21427" y="49609"/>
                  </a:lnTo>
                  <a:lnTo>
                    <a:pt x="23171" y="48276"/>
                  </a:lnTo>
                  <a:lnTo>
                    <a:pt x="27655" y="44271"/>
                  </a:lnTo>
                  <a:lnTo>
                    <a:pt x="29649" y="42266"/>
                  </a:lnTo>
                  <a:lnTo>
                    <a:pt x="32638" y="39923"/>
                  </a:lnTo>
                  <a:lnTo>
                    <a:pt x="35628" y="39253"/>
                  </a:lnTo>
                  <a:lnTo>
                    <a:pt x="36376" y="36572"/>
                  </a:lnTo>
                  <a:lnTo>
                    <a:pt x="38618" y="35901"/>
                  </a:lnTo>
                  <a:lnTo>
                    <a:pt x="42355" y="33551"/>
                  </a:lnTo>
                  <a:lnTo>
                    <a:pt x="46092" y="31198"/>
                  </a:lnTo>
                  <a:lnTo>
                    <a:pt x="41608" y="27831"/>
                  </a:lnTo>
                  <a:lnTo>
                    <a:pt x="38071" y="29558"/>
                  </a:lnTo>
                  <a:lnTo>
                    <a:pt x="37621" y="25809"/>
                  </a:lnTo>
                  <a:lnTo>
                    <a:pt x="41608" y="19727"/>
                  </a:lnTo>
                  <a:lnTo>
                    <a:pt x="44846" y="14645"/>
                  </a:lnTo>
                  <a:lnTo>
                    <a:pt x="52321" y="12948"/>
                  </a:lnTo>
                  <a:lnTo>
                    <a:pt x="59048" y="11589"/>
                  </a:lnTo>
                  <a:lnTo>
                    <a:pt x="68017" y="13627"/>
                  </a:lnTo>
                  <a:lnTo>
                    <a:pt x="76986" y="17019"/>
                  </a:lnTo>
                  <a:lnTo>
                    <a:pt x="83963" y="19727"/>
                  </a:lnTo>
                  <a:lnTo>
                    <a:pt x="92184" y="21419"/>
                  </a:lnTo>
                  <a:lnTo>
                    <a:pt x="95673" y="23108"/>
                  </a:lnTo>
                  <a:lnTo>
                    <a:pt x="95423" y="17019"/>
                  </a:lnTo>
                  <a:lnTo>
                    <a:pt x="97915" y="6826"/>
                  </a:lnTo>
                  <a:lnTo>
                    <a:pt x="102649" y="1709"/>
                  </a:lnTo>
                  <a:lnTo>
                    <a:pt x="109625" y="0"/>
                  </a:lnTo>
                  <a:lnTo>
                    <a:pt x="115604" y="1025"/>
                  </a:lnTo>
                  <a:lnTo>
                    <a:pt x="123328" y="4781"/>
                  </a:lnTo>
                  <a:lnTo>
                    <a:pt x="130802" y="8188"/>
                  </a:lnTo>
                  <a:lnTo>
                    <a:pt x="140021" y="10909"/>
                  </a:lnTo>
                  <a:lnTo>
                    <a:pt x="145502" y="12269"/>
                  </a:lnTo>
                  <a:lnTo>
                    <a:pt x="149987" y="8528"/>
                  </a:lnTo>
                  <a:lnTo>
                    <a:pt x="158707" y="8188"/>
                  </a:lnTo>
                  <a:lnTo>
                    <a:pt x="166430" y="8188"/>
                  </a:lnTo>
                  <a:lnTo>
                    <a:pt x="174403" y="6144"/>
                  </a:lnTo>
                  <a:lnTo>
                    <a:pt x="181629" y="9209"/>
                  </a:lnTo>
                  <a:lnTo>
                    <a:pt x="188355" y="10569"/>
                  </a:lnTo>
                  <a:lnTo>
                    <a:pt x="202059" y="10909"/>
                  </a:lnTo>
                  <a:lnTo>
                    <a:pt x="208786" y="9889"/>
                  </a:lnTo>
                  <a:lnTo>
                    <a:pt x="218752" y="13288"/>
                  </a:lnTo>
                  <a:lnTo>
                    <a:pt x="224482" y="12608"/>
                  </a:lnTo>
                  <a:lnTo>
                    <a:pt x="225977" y="17357"/>
                  </a:lnTo>
                  <a:lnTo>
                    <a:pt x="228717" y="19389"/>
                  </a:lnTo>
                  <a:lnTo>
                    <a:pt x="230710" y="23108"/>
                  </a:lnTo>
                  <a:lnTo>
                    <a:pt x="237438" y="23108"/>
                  </a:lnTo>
                  <a:lnTo>
                    <a:pt x="242171" y="24459"/>
                  </a:lnTo>
                  <a:lnTo>
                    <a:pt x="246339" y="29607"/>
                  </a:lnTo>
                  <a:lnTo>
                    <a:pt x="246656" y="32262"/>
                  </a:lnTo>
                  <a:lnTo>
                    <a:pt x="246143" y="34411"/>
                  </a:lnTo>
                  <a:lnTo>
                    <a:pt x="242832" y="36968"/>
                  </a:lnTo>
                  <a:lnTo>
                    <a:pt x="232989" y="39958"/>
                  </a:lnTo>
                  <a:lnTo>
                    <a:pt x="219404" y="44715"/>
                  </a:lnTo>
                  <a:lnTo>
                    <a:pt x="214881" y="46685"/>
                  </a:lnTo>
                  <a:lnTo>
                    <a:pt x="210765" y="50776"/>
                  </a:lnTo>
                  <a:lnTo>
                    <a:pt x="204289" y="60262"/>
                  </a:lnTo>
                  <a:lnTo>
                    <a:pt x="197731" y="64914"/>
                  </a:lnTo>
                  <a:lnTo>
                    <a:pt x="192890" y="66290"/>
                  </a:lnTo>
                  <a:lnTo>
                    <a:pt x="188221" y="66516"/>
                  </a:lnTo>
                  <a:lnTo>
                    <a:pt x="175552" y="63350"/>
                  </a:lnTo>
                  <a:lnTo>
                    <a:pt x="173129" y="63752"/>
                  </a:lnTo>
                  <a:lnTo>
                    <a:pt x="168396" y="70103"/>
                  </a:lnTo>
                  <a:lnTo>
                    <a:pt x="163690" y="80614"/>
                  </a:lnTo>
                  <a:lnTo>
                    <a:pt x="160972" y="83861"/>
                  </a:lnTo>
                  <a:lnTo>
                    <a:pt x="151989" y="85631"/>
                  </a:lnTo>
                  <a:lnTo>
                    <a:pt x="146844" y="87561"/>
                  </a:lnTo>
                  <a:lnTo>
                    <a:pt x="143354" y="86830"/>
                  </a:lnTo>
                  <a:lnTo>
                    <a:pt x="141497" y="79255"/>
                  </a:lnTo>
                  <a:lnTo>
                    <a:pt x="140890" y="78309"/>
                  </a:lnTo>
                  <a:lnTo>
                    <a:pt x="137241" y="78715"/>
                  </a:lnTo>
                  <a:lnTo>
                    <a:pt x="119604" y="88515"/>
                  </a:lnTo>
                  <a:lnTo>
                    <a:pt x="105167" y="97861"/>
                  </a:lnTo>
                  <a:lnTo>
                    <a:pt x="102376" y="100320"/>
                  </a:lnTo>
                  <a:lnTo>
                    <a:pt x="101070" y="103140"/>
                  </a:lnTo>
                  <a:lnTo>
                    <a:pt x="99659" y="112887"/>
                  </a:lnTo>
                  <a:lnTo>
                    <a:pt x="97666" y="111918"/>
                  </a:lnTo>
                  <a:lnTo>
                    <a:pt x="94178" y="113210"/>
                  </a:lnTo>
                  <a:lnTo>
                    <a:pt x="90690" y="115467"/>
                  </a:lnTo>
                  <a:lnTo>
                    <a:pt x="85208" y="115467"/>
                  </a:lnTo>
                  <a:lnTo>
                    <a:pt x="78481" y="114500"/>
                  </a:lnTo>
                  <a:lnTo>
                    <a:pt x="70011" y="117400"/>
                  </a:lnTo>
                  <a:lnTo>
                    <a:pt x="68266" y="119331"/>
                  </a:lnTo>
                  <a:lnTo>
                    <a:pt x="66273" y="119331"/>
                  </a:lnTo>
                  <a:lnTo>
                    <a:pt x="64529" y="115145"/>
                  </a:lnTo>
                  <a:lnTo>
                    <a:pt x="60792" y="115467"/>
                  </a:lnTo>
                  <a:lnTo>
                    <a:pt x="57553" y="117722"/>
                  </a:lnTo>
                  <a:lnTo>
                    <a:pt x="56806" y="114822"/>
                  </a:lnTo>
                  <a:lnTo>
                    <a:pt x="56307" y="112564"/>
                  </a:lnTo>
                  <a:lnTo>
                    <a:pt x="55062" y="112887"/>
                  </a:lnTo>
                  <a:lnTo>
                    <a:pt x="51823" y="111272"/>
                  </a:lnTo>
                  <a:lnTo>
                    <a:pt x="51324" y="109334"/>
                  </a:lnTo>
                  <a:lnTo>
                    <a:pt x="49082" y="109011"/>
                  </a:lnTo>
                  <a:lnTo>
                    <a:pt x="44597" y="110626"/>
                  </a:lnTo>
                  <a:lnTo>
                    <a:pt x="41109" y="111272"/>
                  </a:lnTo>
                  <a:lnTo>
                    <a:pt x="41359" y="114177"/>
                  </a:lnTo>
                  <a:lnTo>
                    <a:pt x="38369" y="114822"/>
                  </a:lnTo>
                  <a:lnTo>
                    <a:pt x="34382" y="113855"/>
                  </a:lnTo>
                  <a:lnTo>
                    <a:pt x="33635" y="111272"/>
                  </a:lnTo>
                  <a:lnTo>
                    <a:pt x="32140" y="109657"/>
                  </a:lnTo>
                  <a:lnTo>
                    <a:pt x="28403" y="108363"/>
                  </a:lnTo>
                  <a:lnTo>
                    <a:pt x="23420" y="110303"/>
                  </a:lnTo>
                  <a:lnTo>
                    <a:pt x="21427" y="109334"/>
                  </a:lnTo>
                  <a:lnTo>
                    <a:pt x="14451" y="109657"/>
                  </a:lnTo>
                  <a:lnTo>
                    <a:pt x="8720" y="109657"/>
                  </a:lnTo>
                  <a:lnTo>
                    <a:pt x="2741" y="109980"/>
                  </a:lnTo>
                  <a:lnTo>
                    <a:pt x="1495" y="108687"/>
                  </a:lnTo>
                  <a:lnTo>
                    <a:pt x="997" y="106745"/>
                  </a:lnTo>
                  <a:lnTo>
                    <a:pt x="0" y="103181"/>
                  </a:lnTo>
                  <a:lnTo>
                    <a:pt x="997" y="99936"/>
                  </a:lnTo>
                  <a:lnTo>
                    <a:pt x="2990" y="97335"/>
                  </a:lnTo>
                  <a:lnTo>
                    <a:pt x="3986" y="100261"/>
                  </a:lnTo>
                  <a:lnTo>
                    <a:pt x="5980" y="99286"/>
                  </a:lnTo>
                  <a:lnTo>
                    <a:pt x="5481" y="96685"/>
                  </a:lnTo>
                  <a:lnTo>
                    <a:pt x="6478" y="93103"/>
                  </a:lnTo>
                  <a:lnTo>
                    <a:pt x="7724" y="93103"/>
                  </a:lnTo>
                  <a:lnTo>
                    <a:pt x="17690" y="90494"/>
                  </a:lnTo>
                  <a:lnTo>
                    <a:pt x="22922" y="92452"/>
                  </a:lnTo>
                  <a:lnTo>
                    <a:pt x="28154" y="95058"/>
                  </a:lnTo>
                  <a:lnTo>
                    <a:pt x="29150" y="97335"/>
                  </a:lnTo>
                  <a:lnTo>
                    <a:pt x="31144" y="97335"/>
                  </a:lnTo>
                  <a:lnTo>
                    <a:pt x="31393" y="94080"/>
                  </a:lnTo>
                  <a:lnTo>
                    <a:pt x="35877" y="91473"/>
                  </a:lnTo>
                  <a:lnTo>
                    <a:pt x="38946" y="89515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470" name="Tadschikistan"/>
            <p:cNvSpPr/>
            <p:nvPr/>
          </p:nvSpPr>
          <p:spPr>
            <a:xfrm>
              <a:off x="5845299" y="3719436"/>
              <a:ext cx="169262" cy="126684"/>
            </a:xfrm>
            <a:custGeom>
              <a:avLst/>
              <a:gdLst/>
              <a:ahLst/>
              <a:cxnLst/>
              <a:rect l="0" t="0" r="0" b="0"/>
              <a:pathLst>
                <a:path w="169262" h="126684">
                  <a:moveTo>
                    <a:pt x="163014" y="112365"/>
                  </a:moveTo>
                  <a:lnTo>
                    <a:pt x="157266" y="110420"/>
                  </a:lnTo>
                  <a:lnTo>
                    <a:pt x="152233" y="109734"/>
                  </a:lnTo>
                  <a:lnTo>
                    <a:pt x="149560" y="107798"/>
                  </a:lnTo>
                  <a:lnTo>
                    <a:pt x="143819" y="110696"/>
                  </a:lnTo>
                  <a:lnTo>
                    <a:pt x="133936" y="112577"/>
                  </a:lnTo>
                  <a:lnTo>
                    <a:pt x="132552" y="111831"/>
                  </a:lnTo>
                  <a:lnTo>
                    <a:pt x="133858" y="109591"/>
                  </a:lnTo>
                  <a:lnTo>
                    <a:pt x="131844" y="108612"/>
                  </a:lnTo>
                  <a:lnTo>
                    <a:pt x="124965" y="108993"/>
                  </a:lnTo>
                  <a:lnTo>
                    <a:pt x="117453" y="113024"/>
                  </a:lnTo>
                  <a:lnTo>
                    <a:pt x="111449" y="119208"/>
                  </a:lnTo>
                  <a:lnTo>
                    <a:pt x="105462" y="120021"/>
                  </a:lnTo>
                  <a:lnTo>
                    <a:pt x="97896" y="126301"/>
                  </a:lnTo>
                  <a:lnTo>
                    <a:pt x="94337" y="126684"/>
                  </a:lnTo>
                  <a:lnTo>
                    <a:pt x="90605" y="126352"/>
                  </a:lnTo>
                  <a:lnTo>
                    <a:pt x="89307" y="125285"/>
                  </a:lnTo>
                  <a:lnTo>
                    <a:pt x="87636" y="120093"/>
                  </a:lnTo>
                  <a:lnTo>
                    <a:pt x="85612" y="113472"/>
                  </a:lnTo>
                  <a:lnTo>
                    <a:pt x="87492" y="107798"/>
                  </a:lnTo>
                  <a:lnTo>
                    <a:pt x="88487" y="97864"/>
                  </a:lnTo>
                  <a:lnTo>
                    <a:pt x="88792" y="94590"/>
                  </a:lnTo>
                  <a:lnTo>
                    <a:pt x="87062" y="92188"/>
                  </a:lnTo>
                  <a:lnTo>
                    <a:pt x="82141" y="93393"/>
                  </a:lnTo>
                  <a:lnTo>
                    <a:pt x="83730" y="85690"/>
                  </a:lnTo>
                  <a:lnTo>
                    <a:pt x="77882" y="79874"/>
                  </a:lnTo>
                  <a:lnTo>
                    <a:pt x="76320" y="79152"/>
                  </a:lnTo>
                  <a:lnTo>
                    <a:pt x="72425" y="79363"/>
                  </a:lnTo>
                  <a:lnTo>
                    <a:pt x="69523" y="81461"/>
                  </a:lnTo>
                  <a:lnTo>
                    <a:pt x="68163" y="86151"/>
                  </a:lnTo>
                  <a:lnTo>
                    <a:pt x="63743" y="91670"/>
                  </a:lnTo>
                  <a:lnTo>
                    <a:pt x="63253" y="97133"/>
                  </a:lnTo>
                  <a:lnTo>
                    <a:pt x="63313" y="100401"/>
                  </a:lnTo>
                  <a:lnTo>
                    <a:pt x="61201" y="103317"/>
                  </a:lnTo>
                  <a:lnTo>
                    <a:pt x="56704" y="105340"/>
                  </a:lnTo>
                  <a:lnTo>
                    <a:pt x="55355" y="105169"/>
                  </a:lnTo>
                  <a:lnTo>
                    <a:pt x="49398" y="103219"/>
                  </a:lnTo>
                  <a:lnTo>
                    <a:pt x="46434" y="103963"/>
                  </a:lnTo>
                  <a:lnTo>
                    <a:pt x="45685" y="106322"/>
                  </a:lnTo>
                  <a:lnTo>
                    <a:pt x="45762" y="110298"/>
                  </a:lnTo>
                  <a:lnTo>
                    <a:pt x="42714" y="114288"/>
                  </a:lnTo>
                  <a:lnTo>
                    <a:pt x="40585" y="115924"/>
                  </a:lnTo>
                  <a:lnTo>
                    <a:pt x="36717" y="116131"/>
                  </a:lnTo>
                  <a:lnTo>
                    <a:pt x="30321" y="113112"/>
                  </a:lnTo>
                  <a:lnTo>
                    <a:pt x="27016" y="113136"/>
                  </a:lnTo>
                  <a:lnTo>
                    <a:pt x="21115" y="116780"/>
                  </a:lnTo>
                  <a:lnTo>
                    <a:pt x="15230" y="121136"/>
                  </a:lnTo>
                  <a:lnTo>
                    <a:pt x="10293" y="122966"/>
                  </a:lnTo>
                  <a:lnTo>
                    <a:pt x="7813" y="122445"/>
                  </a:lnTo>
                  <a:lnTo>
                    <a:pt x="6496" y="120658"/>
                  </a:lnTo>
                  <a:lnTo>
                    <a:pt x="6092" y="119964"/>
                  </a:lnTo>
                  <a:lnTo>
                    <a:pt x="9896" y="109227"/>
                  </a:lnTo>
                  <a:lnTo>
                    <a:pt x="9257" y="104403"/>
                  </a:lnTo>
                  <a:lnTo>
                    <a:pt x="13088" y="99569"/>
                  </a:lnTo>
                  <a:lnTo>
                    <a:pt x="15961" y="93105"/>
                  </a:lnTo>
                  <a:lnTo>
                    <a:pt x="21069" y="88651"/>
                  </a:lnTo>
                  <a:lnTo>
                    <a:pt x="22665" y="85811"/>
                  </a:lnTo>
                  <a:lnTo>
                    <a:pt x="21388" y="82154"/>
                  </a:lnTo>
                  <a:lnTo>
                    <a:pt x="16600" y="78082"/>
                  </a:lnTo>
                  <a:lnTo>
                    <a:pt x="15323" y="72779"/>
                  </a:lnTo>
                  <a:lnTo>
                    <a:pt x="15642" y="66642"/>
                  </a:lnTo>
                  <a:lnTo>
                    <a:pt x="16919" y="63771"/>
                  </a:lnTo>
                  <a:lnTo>
                    <a:pt x="15642" y="60897"/>
                  </a:lnTo>
                  <a:lnTo>
                    <a:pt x="12131" y="60897"/>
                  </a:lnTo>
                  <a:lnTo>
                    <a:pt x="7661" y="60486"/>
                  </a:lnTo>
                  <a:lnTo>
                    <a:pt x="6065" y="58430"/>
                  </a:lnTo>
                  <a:lnTo>
                    <a:pt x="2554" y="55961"/>
                  </a:lnTo>
                  <a:lnTo>
                    <a:pt x="0" y="52250"/>
                  </a:lnTo>
                  <a:lnTo>
                    <a:pt x="1277" y="46051"/>
                  </a:lnTo>
                  <a:lnTo>
                    <a:pt x="6065" y="42323"/>
                  </a:lnTo>
                  <a:lnTo>
                    <a:pt x="12450" y="43981"/>
                  </a:lnTo>
                  <a:lnTo>
                    <a:pt x="23304" y="45223"/>
                  </a:lnTo>
                  <a:lnTo>
                    <a:pt x="26177" y="42738"/>
                  </a:lnTo>
                  <a:lnTo>
                    <a:pt x="26815" y="37341"/>
                  </a:lnTo>
                  <a:lnTo>
                    <a:pt x="29369" y="35262"/>
                  </a:lnTo>
                  <a:lnTo>
                    <a:pt x="31284" y="35262"/>
                  </a:lnTo>
                  <a:lnTo>
                    <a:pt x="31603" y="30679"/>
                  </a:lnTo>
                  <a:lnTo>
                    <a:pt x="33519" y="29845"/>
                  </a:lnTo>
                  <a:lnTo>
                    <a:pt x="36072" y="29010"/>
                  </a:lnTo>
                  <a:lnTo>
                    <a:pt x="34796" y="27758"/>
                  </a:lnTo>
                  <a:lnTo>
                    <a:pt x="29369" y="28175"/>
                  </a:lnTo>
                  <a:lnTo>
                    <a:pt x="26815" y="26504"/>
                  </a:lnTo>
                  <a:lnTo>
                    <a:pt x="31923" y="25250"/>
                  </a:lnTo>
                  <a:lnTo>
                    <a:pt x="37669" y="23995"/>
                  </a:lnTo>
                  <a:lnTo>
                    <a:pt x="42457" y="25250"/>
                  </a:lnTo>
                  <a:lnTo>
                    <a:pt x="43095" y="23577"/>
                  </a:lnTo>
                  <a:lnTo>
                    <a:pt x="43415" y="18968"/>
                  </a:lnTo>
                  <a:lnTo>
                    <a:pt x="41499" y="14768"/>
                  </a:lnTo>
                  <a:lnTo>
                    <a:pt x="44372" y="10560"/>
                  </a:lnTo>
                  <a:lnTo>
                    <a:pt x="44053" y="7609"/>
                  </a:lnTo>
                  <a:lnTo>
                    <a:pt x="47565" y="7609"/>
                  </a:lnTo>
                  <a:lnTo>
                    <a:pt x="49799" y="9717"/>
                  </a:lnTo>
                  <a:lnTo>
                    <a:pt x="52353" y="12665"/>
                  </a:lnTo>
                  <a:lnTo>
                    <a:pt x="54588" y="10560"/>
                  </a:lnTo>
                  <a:lnTo>
                    <a:pt x="61611" y="8031"/>
                  </a:lnTo>
                  <a:lnTo>
                    <a:pt x="66399" y="3385"/>
                  </a:lnTo>
                  <a:lnTo>
                    <a:pt x="68634" y="0"/>
                  </a:lnTo>
                  <a:lnTo>
                    <a:pt x="73103" y="5076"/>
                  </a:lnTo>
                  <a:lnTo>
                    <a:pt x="75657" y="8452"/>
                  </a:lnTo>
                  <a:lnTo>
                    <a:pt x="73741" y="11402"/>
                  </a:lnTo>
                  <a:lnTo>
                    <a:pt x="69591" y="16029"/>
                  </a:lnTo>
                  <a:lnTo>
                    <a:pt x="67037" y="17709"/>
                  </a:lnTo>
                  <a:lnTo>
                    <a:pt x="68314" y="20226"/>
                  </a:lnTo>
                  <a:lnTo>
                    <a:pt x="70868" y="21064"/>
                  </a:lnTo>
                  <a:lnTo>
                    <a:pt x="72783" y="24832"/>
                  </a:lnTo>
                  <a:lnTo>
                    <a:pt x="76933" y="24414"/>
                  </a:lnTo>
                  <a:lnTo>
                    <a:pt x="80441" y="24484"/>
                  </a:lnTo>
                  <a:lnTo>
                    <a:pt x="77373" y="26442"/>
                  </a:lnTo>
                  <a:lnTo>
                    <a:pt x="72888" y="29050"/>
                  </a:lnTo>
                  <a:lnTo>
                    <a:pt x="72639" y="32305"/>
                  </a:lnTo>
                  <a:lnTo>
                    <a:pt x="70645" y="32305"/>
                  </a:lnTo>
                  <a:lnTo>
                    <a:pt x="69649" y="30027"/>
                  </a:lnTo>
                  <a:lnTo>
                    <a:pt x="64417" y="27420"/>
                  </a:lnTo>
                  <a:lnTo>
                    <a:pt x="59185" y="25463"/>
                  </a:lnTo>
                  <a:lnTo>
                    <a:pt x="49219" y="28072"/>
                  </a:lnTo>
                  <a:lnTo>
                    <a:pt x="47973" y="28072"/>
                  </a:lnTo>
                  <a:lnTo>
                    <a:pt x="46977" y="31654"/>
                  </a:lnTo>
                  <a:lnTo>
                    <a:pt x="47475" y="34255"/>
                  </a:lnTo>
                  <a:lnTo>
                    <a:pt x="45482" y="35230"/>
                  </a:lnTo>
                  <a:lnTo>
                    <a:pt x="44485" y="32305"/>
                  </a:lnTo>
                  <a:lnTo>
                    <a:pt x="42492" y="34905"/>
                  </a:lnTo>
                  <a:lnTo>
                    <a:pt x="41495" y="38150"/>
                  </a:lnTo>
                  <a:lnTo>
                    <a:pt x="42492" y="41714"/>
                  </a:lnTo>
                  <a:lnTo>
                    <a:pt x="42990" y="43656"/>
                  </a:lnTo>
                  <a:lnTo>
                    <a:pt x="44236" y="44949"/>
                  </a:lnTo>
                  <a:lnTo>
                    <a:pt x="50215" y="44626"/>
                  </a:lnTo>
                  <a:lnTo>
                    <a:pt x="55946" y="44626"/>
                  </a:lnTo>
                  <a:lnTo>
                    <a:pt x="62922" y="44303"/>
                  </a:lnTo>
                  <a:lnTo>
                    <a:pt x="64915" y="45272"/>
                  </a:lnTo>
                  <a:lnTo>
                    <a:pt x="69898" y="43332"/>
                  </a:lnTo>
                  <a:lnTo>
                    <a:pt x="73635" y="44626"/>
                  </a:lnTo>
                  <a:lnTo>
                    <a:pt x="75130" y="46241"/>
                  </a:lnTo>
                  <a:lnTo>
                    <a:pt x="75878" y="48824"/>
                  </a:lnTo>
                  <a:lnTo>
                    <a:pt x="79864" y="49791"/>
                  </a:lnTo>
                  <a:lnTo>
                    <a:pt x="82854" y="49146"/>
                  </a:lnTo>
                  <a:lnTo>
                    <a:pt x="82604" y="46241"/>
                  </a:lnTo>
                  <a:lnTo>
                    <a:pt x="86093" y="45595"/>
                  </a:lnTo>
                  <a:lnTo>
                    <a:pt x="90578" y="43979"/>
                  </a:lnTo>
                  <a:lnTo>
                    <a:pt x="92820" y="44303"/>
                  </a:lnTo>
                  <a:lnTo>
                    <a:pt x="93318" y="46241"/>
                  </a:lnTo>
                  <a:lnTo>
                    <a:pt x="96557" y="47856"/>
                  </a:lnTo>
                  <a:lnTo>
                    <a:pt x="97802" y="47533"/>
                  </a:lnTo>
                  <a:lnTo>
                    <a:pt x="98301" y="49791"/>
                  </a:lnTo>
                  <a:lnTo>
                    <a:pt x="99049" y="52691"/>
                  </a:lnTo>
                  <a:lnTo>
                    <a:pt x="102287" y="50436"/>
                  </a:lnTo>
                  <a:lnTo>
                    <a:pt x="106025" y="50114"/>
                  </a:lnTo>
                  <a:lnTo>
                    <a:pt x="107769" y="54300"/>
                  </a:lnTo>
                  <a:lnTo>
                    <a:pt x="109761" y="54300"/>
                  </a:lnTo>
                  <a:lnTo>
                    <a:pt x="111506" y="52369"/>
                  </a:lnTo>
                  <a:lnTo>
                    <a:pt x="119977" y="49469"/>
                  </a:lnTo>
                  <a:lnTo>
                    <a:pt x="126703" y="50436"/>
                  </a:lnTo>
                  <a:lnTo>
                    <a:pt x="132185" y="50436"/>
                  </a:lnTo>
                  <a:lnTo>
                    <a:pt x="135673" y="48178"/>
                  </a:lnTo>
                  <a:lnTo>
                    <a:pt x="139161" y="46887"/>
                  </a:lnTo>
                  <a:lnTo>
                    <a:pt x="141154" y="47856"/>
                  </a:lnTo>
                  <a:lnTo>
                    <a:pt x="141050" y="48761"/>
                  </a:lnTo>
                  <a:lnTo>
                    <a:pt x="141281" y="62280"/>
                  </a:lnTo>
                  <a:lnTo>
                    <a:pt x="139178" y="65185"/>
                  </a:lnTo>
                  <a:lnTo>
                    <a:pt x="139968" y="69152"/>
                  </a:lnTo>
                  <a:lnTo>
                    <a:pt x="143270" y="74272"/>
                  </a:lnTo>
                  <a:lnTo>
                    <a:pt x="147970" y="73688"/>
                  </a:lnTo>
                  <a:lnTo>
                    <a:pt x="150285" y="71589"/>
                  </a:lnTo>
                  <a:lnTo>
                    <a:pt x="152519" y="72368"/>
                  </a:lnTo>
                  <a:lnTo>
                    <a:pt x="159550" y="72870"/>
                  </a:lnTo>
                  <a:lnTo>
                    <a:pt x="162329" y="74873"/>
                  </a:lnTo>
                  <a:lnTo>
                    <a:pt x="165321" y="81272"/>
                  </a:lnTo>
                  <a:lnTo>
                    <a:pt x="165236" y="84942"/>
                  </a:lnTo>
                  <a:lnTo>
                    <a:pt x="165520" y="88115"/>
                  </a:lnTo>
                  <a:lnTo>
                    <a:pt x="167064" y="88266"/>
                  </a:lnTo>
                  <a:lnTo>
                    <a:pt x="167559" y="89846"/>
                  </a:lnTo>
                  <a:lnTo>
                    <a:pt x="166283" y="95350"/>
                  </a:lnTo>
                  <a:lnTo>
                    <a:pt x="168770" y="98390"/>
                  </a:lnTo>
                  <a:lnTo>
                    <a:pt x="167230" y="103007"/>
                  </a:lnTo>
                  <a:lnTo>
                    <a:pt x="169262" y="105094"/>
                  </a:lnTo>
                  <a:lnTo>
                    <a:pt x="167423" y="107459"/>
                  </a:lnTo>
                  <a:lnTo>
                    <a:pt x="166613" y="110637"/>
                  </a:lnTo>
                  <a:lnTo>
                    <a:pt x="163014" y="112365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471" name="Somalia"/>
            <p:cNvSpPr/>
            <p:nvPr/>
          </p:nvSpPr>
          <p:spPr>
            <a:xfrm>
              <a:off x="5247406" y="4466086"/>
              <a:ext cx="230930" cy="313957"/>
            </a:xfrm>
            <a:custGeom>
              <a:avLst/>
              <a:gdLst/>
              <a:ahLst/>
              <a:cxnLst/>
              <a:rect l="0" t="0" r="0" b="0"/>
              <a:pathLst>
                <a:path w="230930" h="313957">
                  <a:moveTo>
                    <a:pt x="13462" y="313957"/>
                  </a:moveTo>
                  <a:lnTo>
                    <a:pt x="1043" y="295966"/>
                  </a:lnTo>
                  <a:lnTo>
                    <a:pt x="769" y="286499"/>
                  </a:lnTo>
                  <a:lnTo>
                    <a:pt x="465" y="271983"/>
                  </a:lnTo>
                  <a:lnTo>
                    <a:pt x="30" y="251218"/>
                  </a:lnTo>
                  <a:lnTo>
                    <a:pt x="4" y="240888"/>
                  </a:lnTo>
                  <a:lnTo>
                    <a:pt x="0" y="236441"/>
                  </a:lnTo>
                  <a:lnTo>
                    <a:pt x="166" y="227830"/>
                  </a:lnTo>
                  <a:lnTo>
                    <a:pt x="198" y="215485"/>
                  </a:lnTo>
                  <a:lnTo>
                    <a:pt x="222" y="210316"/>
                  </a:lnTo>
                  <a:lnTo>
                    <a:pt x="16967" y="185219"/>
                  </a:lnTo>
                  <a:lnTo>
                    <a:pt x="21569" y="180017"/>
                  </a:lnTo>
                  <a:lnTo>
                    <a:pt x="24666" y="178991"/>
                  </a:lnTo>
                  <a:lnTo>
                    <a:pt x="37013" y="178199"/>
                  </a:lnTo>
                  <a:lnTo>
                    <a:pt x="40436" y="177028"/>
                  </a:lnTo>
                  <a:lnTo>
                    <a:pt x="43416" y="172695"/>
                  </a:lnTo>
                  <a:lnTo>
                    <a:pt x="48521" y="167629"/>
                  </a:lnTo>
                  <a:lnTo>
                    <a:pt x="52451" y="165447"/>
                  </a:lnTo>
                  <a:lnTo>
                    <a:pt x="58169" y="163255"/>
                  </a:lnTo>
                  <a:lnTo>
                    <a:pt x="64517" y="162353"/>
                  </a:lnTo>
                  <a:lnTo>
                    <a:pt x="81721" y="162826"/>
                  </a:lnTo>
                  <a:lnTo>
                    <a:pt x="89842" y="162778"/>
                  </a:lnTo>
                  <a:lnTo>
                    <a:pt x="98101" y="153515"/>
                  </a:lnTo>
                  <a:lnTo>
                    <a:pt x="113957" y="136270"/>
                  </a:lnTo>
                  <a:lnTo>
                    <a:pt x="155459" y="93256"/>
                  </a:lnTo>
                  <a:lnTo>
                    <a:pt x="153056" y="91677"/>
                  </a:lnTo>
                  <a:lnTo>
                    <a:pt x="134013" y="92081"/>
                  </a:lnTo>
                  <a:lnTo>
                    <a:pt x="119322" y="87244"/>
                  </a:lnTo>
                  <a:lnTo>
                    <a:pt x="76062" y="72424"/>
                  </a:lnTo>
                  <a:lnTo>
                    <a:pt x="70579" y="70280"/>
                  </a:lnTo>
                  <a:lnTo>
                    <a:pt x="64147" y="66979"/>
                  </a:lnTo>
                  <a:lnTo>
                    <a:pt x="58099" y="61350"/>
                  </a:lnTo>
                  <a:lnTo>
                    <a:pt x="50654" y="53108"/>
                  </a:lnTo>
                  <a:lnTo>
                    <a:pt x="44694" y="44410"/>
                  </a:lnTo>
                  <a:lnTo>
                    <a:pt x="40357" y="36860"/>
                  </a:lnTo>
                  <a:lnTo>
                    <a:pt x="39508" y="32636"/>
                  </a:lnTo>
                  <a:lnTo>
                    <a:pt x="43197" y="24294"/>
                  </a:lnTo>
                  <a:lnTo>
                    <a:pt x="46653" y="18429"/>
                  </a:lnTo>
                  <a:lnTo>
                    <a:pt x="50407" y="13581"/>
                  </a:lnTo>
                  <a:lnTo>
                    <a:pt x="51566" y="10888"/>
                  </a:lnTo>
                  <a:lnTo>
                    <a:pt x="53137" y="11346"/>
                  </a:lnTo>
                  <a:lnTo>
                    <a:pt x="62626" y="23166"/>
                  </a:lnTo>
                  <a:lnTo>
                    <a:pt x="68579" y="29576"/>
                  </a:lnTo>
                  <a:lnTo>
                    <a:pt x="71042" y="33509"/>
                  </a:lnTo>
                  <a:lnTo>
                    <a:pt x="73734" y="35690"/>
                  </a:lnTo>
                  <a:lnTo>
                    <a:pt x="77511" y="34953"/>
                  </a:lnTo>
                  <a:lnTo>
                    <a:pt x="81750" y="34944"/>
                  </a:lnTo>
                  <a:lnTo>
                    <a:pt x="86467" y="35225"/>
                  </a:lnTo>
                  <a:lnTo>
                    <a:pt x="90246" y="34488"/>
                  </a:lnTo>
                  <a:lnTo>
                    <a:pt x="96059" y="31704"/>
                  </a:lnTo>
                  <a:lnTo>
                    <a:pt x="104546" y="27308"/>
                  </a:lnTo>
                  <a:lnTo>
                    <a:pt x="110483" y="25689"/>
                  </a:lnTo>
                  <a:lnTo>
                    <a:pt x="114520" y="26702"/>
                  </a:lnTo>
                  <a:lnTo>
                    <a:pt x="122238" y="29458"/>
                  </a:lnTo>
                  <a:lnTo>
                    <a:pt x="127812" y="28716"/>
                  </a:lnTo>
                  <a:lnTo>
                    <a:pt x="133495" y="25347"/>
                  </a:lnTo>
                  <a:lnTo>
                    <a:pt x="141406" y="19487"/>
                  </a:lnTo>
                  <a:lnTo>
                    <a:pt x="143910" y="18166"/>
                  </a:lnTo>
                  <a:lnTo>
                    <a:pt x="148460" y="18594"/>
                  </a:lnTo>
                  <a:lnTo>
                    <a:pt x="153311" y="19607"/>
                  </a:lnTo>
                  <a:lnTo>
                    <a:pt x="157572" y="19159"/>
                  </a:lnTo>
                  <a:lnTo>
                    <a:pt x="169703" y="14162"/>
                  </a:lnTo>
                  <a:lnTo>
                    <a:pt x="172628" y="14448"/>
                  </a:lnTo>
                  <a:lnTo>
                    <a:pt x="179554" y="16480"/>
                  </a:lnTo>
                  <a:lnTo>
                    <a:pt x="187073" y="16171"/>
                  </a:lnTo>
                  <a:lnTo>
                    <a:pt x="194830" y="14253"/>
                  </a:lnTo>
                  <a:lnTo>
                    <a:pt x="204615" y="10867"/>
                  </a:lnTo>
                  <a:lnTo>
                    <a:pt x="213759" y="3967"/>
                  </a:lnTo>
                  <a:lnTo>
                    <a:pt x="218525" y="0"/>
                  </a:lnTo>
                  <a:lnTo>
                    <a:pt x="224651" y="1598"/>
                  </a:lnTo>
                  <a:lnTo>
                    <a:pt x="228624" y="3787"/>
                  </a:lnTo>
                  <a:lnTo>
                    <a:pt x="229433" y="3932"/>
                  </a:lnTo>
                  <a:lnTo>
                    <a:pt x="230930" y="6711"/>
                  </a:lnTo>
                  <a:lnTo>
                    <a:pt x="226722" y="16230"/>
                  </a:lnTo>
                  <a:lnTo>
                    <a:pt x="226941" y="22075"/>
                  </a:lnTo>
                  <a:lnTo>
                    <a:pt x="228284" y="28496"/>
                  </a:lnTo>
                  <a:lnTo>
                    <a:pt x="226612" y="33168"/>
                  </a:lnTo>
                  <a:lnTo>
                    <a:pt x="222801" y="38424"/>
                  </a:lnTo>
                  <a:lnTo>
                    <a:pt x="222512" y="45417"/>
                  </a:lnTo>
                  <a:lnTo>
                    <a:pt x="222032" y="54003"/>
                  </a:lnTo>
                  <a:lnTo>
                    <a:pt x="220378" y="59240"/>
                  </a:lnTo>
                  <a:lnTo>
                    <a:pt x="207548" y="82488"/>
                  </a:lnTo>
                  <a:lnTo>
                    <a:pt x="198996" y="90619"/>
                  </a:lnTo>
                  <a:lnTo>
                    <a:pt x="197762" y="93807"/>
                  </a:lnTo>
                  <a:lnTo>
                    <a:pt x="198795" y="97423"/>
                  </a:lnTo>
                  <a:lnTo>
                    <a:pt x="189726" y="113491"/>
                  </a:lnTo>
                  <a:lnTo>
                    <a:pt x="181265" y="126504"/>
                  </a:lnTo>
                  <a:lnTo>
                    <a:pt x="179086" y="136172"/>
                  </a:lnTo>
                  <a:lnTo>
                    <a:pt x="175527" y="142666"/>
                  </a:lnTo>
                  <a:lnTo>
                    <a:pt x="168300" y="154062"/>
                  </a:lnTo>
                  <a:lnTo>
                    <a:pt x="159424" y="166171"/>
                  </a:lnTo>
                  <a:lnTo>
                    <a:pt x="147648" y="181430"/>
                  </a:lnTo>
                  <a:lnTo>
                    <a:pt x="143758" y="185904"/>
                  </a:lnTo>
                  <a:lnTo>
                    <a:pt x="120663" y="211376"/>
                  </a:lnTo>
                  <a:lnTo>
                    <a:pt x="102176" y="227202"/>
                  </a:lnTo>
                  <a:lnTo>
                    <a:pt x="80201" y="238583"/>
                  </a:lnTo>
                  <a:lnTo>
                    <a:pt x="74182" y="242469"/>
                  </a:lnTo>
                  <a:lnTo>
                    <a:pt x="61175" y="253541"/>
                  </a:lnTo>
                  <a:lnTo>
                    <a:pt x="43504" y="271360"/>
                  </a:lnTo>
                  <a:lnTo>
                    <a:pt x="42908" y="271983"/>
                  </a:lnTo>
                  <a:lnTo>
                    <a:pt x="32195" y="283143"/>
                  </a:lnTo>
                  <a:lnTo>
                    <a:pt x="19652" y="299090"/>
                  </a:lnTo>
                  <a:lnTo>
                    <a:pt x="13404" y="307566"/>
                  </a:lnTo>
                  <a:lnTo>
                    <a:pt x="14417" y="311151"/>
                  </a:lnTo>
                  <a:lnTo>
                    <a:pt x="13462" y="313957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472" name="Afghanistan"/>
            <p:cNvSpPr/>
            <p:nvPr/>
          </p:nvSpPr>
          <p:spPr>
            <a:xfrm>
              <a:off x="5685151" y="3798583"/>
              <a:ext cx="323164" cy="245548"/>
            </a:xfrm>
            <a:custGeom>
              <a:avLst/>
              <a:gdLst/>
              <a:ahLst/>
              <a:cxnLst/>
              <a:rect l="0" t="0" r="0" b="0"/>
              <a:pathLst>
                <a:path w="323164" h="245548">
                  <a:moveTo>
                    <a:pt x="9212" y="233165"/>
                  </a:moveTo>
                  <a:lnTo>
                    <a:pt x="17874" y="221029"/>
                  </a:lnTo>
                  <a:lnTo>
                    <a:pt x="26527" y="211661"/>
                  </a:lnTo>
                  <a:lnTo>
                    <a:pt x="30846" y="205127"/>
                  </a:lnTo>
                  <a:lnTo>
                    <a:pt x="30372" y="199948"/>
                  </a:lnTo>
                  <a:lnTo>
                    <a:pt x="28914" y="195602"/>
                  </a:lnTo>
                  <a:lnTo>
                    <a:pt x="24845" y="193617"/>
                  </a:lnTo>
                  <a:lnTo>
                    <a:pt x="12679" y="190340"/>
                  </a:lnTo>
                  <a:lnTo>
                    <a:pt x="10556" y="189850"/>
                  </a:lnTo>
                  <a:lnTo>
                    <a:pt x="8611" y="187342"/>
                  </a:lnTo>
                  <a:lnTo>
                    <a:pt x="7159" y="178083"/>
                  </a:lnTo>
                  <a:lnTo>
                    <a:pt x="5460" y="162683"/>
                  </a:lnTo>
                  <a:lnTo>
                    <a:pt x="2885" y="149582"/>
                  </a:lnTo>
                  <a:lnTo>
                    <a:pt x="3230" y="147699"/>
                  </a:lnTo>
                  <a:lnTo>
                    <a:pt x="9948" y="136343"/>
                  </a:lnTo>
                  <a:lnTo>
                    <a:pt x="9683" y="134111"/>
                  </a:lnTo>
                  <a:lnTo>
                    <a:pt x="2182" y="131237"/>
                  </a:lnTo>
                  <a:lnTo>
                    <a:pt x="1209" y="130038"/>
                  </a:lnTo>
                  <a:lnTo>
                    <a:pt x="0" y="121936"/>
                  </a:lnTo>
                  <a:lnTo>
                    <a:pt x="158" y="120206"/>
                  </a:lnTo>
                  <a:lnTo>
                    <a:pt x="6206" y="115490"/>
                  </a:lnTo>
                  <a:lnTo>
                    <a:pt x="8457" y="111832"/>
                  </a:lnTo>
                  <a:lnTo>
                    <a:pt x="13437" y="96119"/>
                  </a:lnTo>
                  <a:lnTo>
                    <a:pt x="15942" y="86100"/>
                  </a:lnTo>
                  <a:lnTo>
                    <a:pt x="16790" y="81869"/>
                  </a:lnTo>
                  <a:lnTo>
                    <a:pt x="18258" y="78860"/>
                  </a:lnTo>
                  <a:lnTo>
                    <a:pt x="20218" y="80258"/>
                  </a:lnTo>
                  <a:lnTo>
                    <a:pt x="29730" y="82661"/>
                  </a:lnTo>
                  <a:lnTo>
                    <a:pt x="39879" y="86990"/>
                  </a:lnTo>
                  <a:lnTo>
                    <a:pt x="45701" y="88006"/>
                  </a:lnTo>
                  <a:lnTo>
                    <a:pt x="51119" y="87617"/>
                  </a:lnTo>
                  <a:lnTo>
                    <a:pt x="57573" y="83877"/>
                  </a:lnTo>
                  <a:lnTo>
                    <a:pt x="59810" y="81396"/>
                  </a:lnTo>
                  <a:lnTo>
                    <a:pt x="59816" y="75570"/>
                  </a:lnTo>
                  <a:lnTo>
                    <a:pt x="61026" y="73086"/>
                  </a:lnTo>
                  <a:lnTo>
                    <a:pt x="66795" y="71098"/>
                  </a:lnTo>
                  <a:lnTo>
                    <a:pt x="86959" y="62439"/>
                  </a:lnTo>
                  <a:lnTo>
                    <a:pt x="92119" y="59377"/>
                  </a:lnTo>
                  <a:lnTo>
                    <a:pt x="93162" y="57766"/>
                  </a:lnTo>
                  <a:lnTo>
                    <a:pt x="95225" y="45235"/>
                  </a:lnTo>
                  <a:lnTo>
                    <a:pt x="99599" y="34956"/>
                  </a:lnTo>
                  <a:lnTo>
                    <a:pt x="111129" y="32351"/>
                  </a:lnTo>
                  <a:lnTo>
                    <a:pt x="115360" y="29792"/>
                  </a:lnTo>
                  <a:lnTo>
                    <a:pt x="119880" y="25238"/>
                  </a:lnTo>
                  <a:lnTo>
                    <a:pt x="125620" y="28998"/>
                  </a:lnTo>
                  <a:lnTo>
                    <a:pt x="140394" y="32116"/>
                  </a:lnTo>
                  <a:lnTo>
                    <a:pt x="141359" y="32320"/>
                  </a:lnTo>
                  <a:lnTo>
                    <a:pt x="147929" y="32454"/>
                  </a:lnTo>
                  <a:lnTo>
                    <a:pt x="160286" y="33089"/>
                  </a:lnTo>
                  <a:lnTo>
                    <a:pt x="162687" y="34695"/>
                  </a:lnTo>
                  <a:lnTo>
                    <a:pt x="166242" y="40812"/>
                  </a:lnTo>
                  <a:lnTo>
                    <a:pt x="166646" y="41506"/>
                  </a:lnTo>
                  <a:lnTo>
                    <a:pt x="167963" y="43293"/>
                  </a:lnTo>
                  <a:lnTo>
                    <a:pt x="170443" y="43814"/>
                  </a:lnTo>
                  <a:lnTo>
                    <a:pt x="175380" y="41984"/>
                  </a:lnTo>
                  <a:lnTo>
                    <a:pt x="181265" y="37628"/>
                  </a:lnTo>
                  <a:lnTo>
                    <a:pt x="187166" y="33983"/>
                  </a:lnTo>
                  <a:lnTo>
                    <a:pt x="190471" y="33960"/>
                  </a:lnTo>
                  <a:lnTo>
                    <a:pt x="196867" y="36979"/>
                  </a:lnTo>
                  <a:lnTo>
                    <a:pt x="200735" y="36772"/>
                  </a:lnTo>
                  <a:lnTo>
                    <a:pt x="202865" y="35136"/>
                  </a:lnTo>
                  <a:lnTo>
                    <a:pt x="205913" y="31146"/>
                  </a:lnTo>
                  <a:lnTo>
                    <a:pt x="205835" y="27170"/>
                  </a:lnTo>
                  <a:lnTo>
                    <a:pt x="206584" y="24812"/>
                  </a:lnTo>
                  <a:lnTo>
                    <a:pt x="209548" y="24066"/>
                  </a:lnTo>
                  <a:lnTo>
                    <a:pt x="215506" y="26017"/>
                  </a:lnTo>
                  <a:lnTo>
                    <a:pt x="216855" y="26188"/>
                  </a:lnTo>
                  <a:lnTo>
                    <a:pt x="221351" y="24164"/>
                  </a:lnTo>
                  <a:lnTo>
                    <a:pt x="223464" y="21249"/>
                  </a:lnTo>
                  <a:lnTo>
                    <a:pt x="223403" y="17981"/>
                  </a:lnTo>
                  <a:lnTo>
                    <a:pt x="223893" y="12518"/>
                  </a:lnTo>
                  <a:lnTo>
                    <a:pt x="228313" y="6999"/>
                  </a:lnTo>
                  <a:lnTo>
                    <a:pt x="229674" y="2309"/>
                  </a:lnTo>
                  <a:lnTo>
                    <a:pt x="232574" y="211"/>
                  </a:lnTo>
                  <a:lnTo>
                    <a:pt x="236470" y="0"/>
                  </a:lnTo>
                  <a:lnTo>
                    <a:pt x="238031" y="722"/>
                  </a:lnTo>
                  <a:lnTo>
                    <a:pt x="243880" y="6538"/>
                  </a:lnTo>
                  <a:lnTo>
                    <a:pt x="242290" y="14241"/>
                  </a:lnTo>
                  <a:lnTo>
                    <a:pt x="247211" y="13035"/>
                  </a:lnTo>
                  <a:lnTo>
                    <a:pt x="248942" y="15438"/>
                  </a:lnTo>
                  <a:lnTo>
                    <a:pt x="248637" y="18712"/>
                  </a:lnTo>
                  <a:lnTo>
                    <a:pt x="247642" y="28646"/>
                  </a:lnTo>
                  <a:lnTo>
                    <a:pt x="245763" y="34320"/>
                  </a:lnTo>
                  <a:lnTo>
                    <a:pt x="247787" y="40941"/>
                  </a:lnTo>
                  <a:lnTo>
                    <a:pt x="249457" y="46133"/>
                  </a:lnTo>
                  <a:lnTo>
                    <a:pt x="250755" y="47199"/>
                  </a:lnTo>
                  <a:lnTo>
                    <a:pt x="254487" y="47532"/>
                  </a:lnTo>
                  <a:lnTo>
                    <a:pt x="258046" y="47149"/>
                  </a:lnTo>
                  <a:lnTo>
                    <a:pt x="265612" y="40870"/>
                  </a:lnTo>
                  <a:lnTo>
                    <a:pt x="271599" y="40056"/>
                  </a:lnTo>
                  <a:lnTo>
                    <a:pt x="277603" y="33872"/>
                  </a:lnTo>
                  <a:lnTo>
                    <a:pt x="285116" y="29841"/>
                  </a:lnTo>
                  <a:lnTo>
                    <a:pt x="291994" y="29460"/>
                  </a:lnTo>
                  <a:lnTo>
                    <a:pt x="294008" y="30439"/>
                  </a:lnTo>
                  <a:lnTo>
                    <a:pt x="292702" y="32679"/>
                  </a:lnTo>
                  <a:lnTo>
                    <a:pt x="294086" y="33425"/>
                  </a:lnTo>
                  <a:lnTo>
                    <a:pt x="303969" y="31543"/>
                  </a:lnTo>
                  <a:lnTo>
                    <a:pt x="309710" y="28646"/>
                  </a:lnTo>
                  <a:lnTo>
                    <a:pt x="312383" y="30582"/>
                  </a:lnTo>
                  <a:lnTo>
                    <a:pt x="317416" y="31268"/>
                  </a:lnTo>
                  <a:lnTo>
                    <a:pt x="323164" y="33213"/>
                  </a:lnTo>
                  <a:lnTo>
                    <a:pt x="321213" y="35065"/>
                  </a:lnTo>
                  <a:lnTo>
                    <a:pt x="315383" y="34320"/>
                  </a:lnTo>
                  <a:lnTo>
                    <a:pt x="315479" y="37746"/>
                  </a:lnTo>
                  <a:lnTo>
                    <a:pt x="317879" y="37895"/>
                  </a:lnTo>
                  <a:lnTo>
                    <a:pt x="318363" y="39010"/>
                  </a:lnTo>
                  <a:lnTo>
                    <a:pt x="316857" y="40818"/>
                  </a:lnTo>
                  <a:lnTo>
                    <a:pt x="313220" y="40870"/>
                  </a:lnTo>
                  <a:lnTo>
                    <a:pt x="308593" y="44646"/>
                  </a:lnTo>
                  <a:lnTo>
                    <a:pt x="305223" y="44582"/>
                  </a:lnTo>
                  <a:lnTo>
                    <a:pt x="301794" y="46844"/>
                  </a:lnTo>
                  <a:lnTo>
                    <a:pt x="295218" y="45027"/>
                  </a:lnTo>
                  <a:lnTo>
                    <a:pt x="281566" y="45175"/>
                  </a:lnTo>
                  <a:lnTo>
                    <a:pt x="269897" y="47102"/>
                  </a:lnTo>
                  <a:lnTo>
                    <a:pt x="264516" y="50803"/>
                  </a:lnTo>
                  <a:lnTo>
                    <a:pt x="261753" y="53205"/>
                  </a:lnTo>
                  <a:lnTo>
                    <a:pt x="256077" y="58186"/>
                  </a:lnTo>
                  <a:lnTo>
                    <a:pt x="253577" y="57891"/>
                  </a:lnTo>
                  <a:lnTo>
                    <a:pt x="250957" y="60591"/>
                  </a:lnTo>
                  <a:lnTo>
                    <a:pt x="246251" y="65779"/>
                  </a:lnTo>
                  <a:lnTo>
                    <a:pt x="246344" y="69797"/>
                  </a:lnTo>
                  <a:lnTo>
                    <a:pt x="250523" y="73194"/>
                  </a:lnTo>
                  <a:lnTo>
                    <a:pt x="250618" y="77404"/>
                  </a:lnTo>
                  <a:lnTo>
                    <a:pt x="252984" y="79537"/>
                  </a:lnTo>
                  <a:lnTo>
                    <a:pt x="251771" y="85567"/>
                  </a:lnTo>
                  <a:lnTo>
                    <a:pt x="253788" y="91493"/>
                  </a:lnTo>
                  <a:lnTo>
                    <a:pt x="250491" y="96770"/>
                  </a:lnTo>
                  <a:lnTo>
                    <a:pt x="245167" y="101170"/>
                  </a:lnTo>
                  <a:lnTo>
                    <a:pt x="241102" y="105379"/>
                  </a:lnTo>
                  <a:lnTo>
                    <a:pt x="239786" y="108866"/>
                  </a:lnTo>
                  <a:lnTo>
                    <a:pt x="242048" y="114752"/>
                  </a:lnTo>
                  <a:lnTo>
                    <a:pt x="242385" y="118561"/>
                  </a:lnTo>
                  <a:lnTo>
                    <a:pt x="239450" y="121693"/>
                  </a:lnTo>
                  <a:lnTo>
                    <a:pt x="234237" y="124319"/>
                  </a:lnTo>
                  <a:lnTo>
                    <a:pt x="227147" y="123850"/>
                  </a:lnTo>
                  <a:lnTo>
                    <a:pt x="217024" y="122364"/>
                  </a:lnTo>
                  <a:lnTo>
                    <a:pt x="213420" y="123943"/>
                  </a:lnTo>
                  <a:lnTo>
                    <a:pt x="216969" y="128059"/>
                  </a:lnTo>
                  <a:lnTo>
                    <a:pt x="220674" y="133027"/>
                  </a:lnTo>
                  <a:lnTo>
                    <a:pt x="221980" y="136456"/>
                  </a:lnTo>
                  <a:lnTo>
                    <a:pt x="222881" y="141767"/>
                  </a:lnTo>
                  <a:lnTo>
                    <a:pt x="220848" y="144864"/>
                  </a:lnTo>
                  <a:lnTo>
                    <a:pt x="217647" y="146254"/>
                  </a:lnTo>
                  <a:lnTo>
                    <a:pt x="212444" y="146631"/>
                  </a:lnTo>
                  <a:lnTo>
                    <a:pt x="208221" y="148027"/>
                  </a:lnTo>
                  <a:lnTo>
                    <a:pt x="205250" y="150780"/>
                  </a:lnTo>
                  <a:lnTo>
                    <a:pt x="202982" y="155912"/>
                  </a:lnTo>
                  <a:lnTo>
                    <a:pt x="200056" y="165960"/>
                  </a:lnTo>
                  <a:lnTo>
                    <a:pt x="198648" y="180516"/>
                  </a:lnTo>
                  <a:lnTo>
                    <a:pt x="198447" y="181529"/>
                  </a:lnTo>
                  <a:lnTo>
                    <a:pt x="194992" y="186099"/>
                  </a:lnTo>
                  <a:lnTo>
                    <a:pt x="192582" y="187124"/>
                  </a:lnTo>
                  <a:lnTo>
                    <a:pt x="182420" y="182647"/>
                  </a:lnTo>
                  <a:lnTo>
                    <a:pt x="176700" y="182348"/>
                  </a:lnTo>
                  <a:lnTo>
                    <a:pt x="171037" y="185249"/>
                  </a:lnTo>
                  <a:lnTo>
                    <a:pt x="167358" y="188469"/>
                  </a:lnTo>
                  <a:lnTo>
                    <a:pt x="164086" y="196715"/>
                  </a:lnTo>
                  <a:lnTo>
                    <a:pt x="161517" y="197737"/>
                  </a:lnTo>
                  <a:lnTo>
                    <a:pt x="156273" y="196766"/>
                  </a:lnTo>
                  <a:lnTo>
                    <a:pt x="149744" y="196307"/>
                  </a:lnTo>
                  <a:lnTo>
                    <a:pt x="146869" y="197165"/>
                  </a:lnTo>
                  <a:lnTo>
                    <a:pt x="140811" y="202392"/>
                  </a:lnTo>
                  <a:lnTo>
                    <a:pt x="136621" y="206763"/>
                  </a:lnTo>
                  <a:lnTo>
                    <a:pt x="134705" y="210778"/>
                  </a:lnTo>
                  <a:lnTo>
                    <a:pt x="132349" y="221102"/>
                  </a:lnTo>
                  <a:lnTo>
                    <a:pt x="131344" y="231709"/>
                  </a:lnTo>
                  <a:lnTo>
                    <a:pt x="130641" y="233861"/>
                  </a:lnTo>
                  <a:lnTo>
                    <a:pt x="128135" y="235693"/>
                  </a:lnTo>
                  <a:lnTo>
                    <a:pt x="117302" y="238898"/>
                  </a:lnTo>
                  <a:lnTo>
                    <a:pt x="105292" y="241119"/>
                  </a:lnTo>
                  <a:lnTo>
                    <a:pt x="95512" y="243158"/>
                  </a:lnTo>
                  <a:lnTo>
                    <a:pt x="82975" y="244557"/>
                  </a:lnTo>
                  <a:lnTo>
                    <a:pt x="72771" y="242979"/>
                  </a:lnTo>
                  <a:lnTo>
                    <a:pt x="69226" y="243002"/>
                  </a:lnTo>
                  <a:lnTo>
                    <a:pt x="57185" y="245548"/>
                  </a:lnTo>
                  <a:lnTo>
                    <a:pt x="49641" y="245269"/>
                  </a:lnTo>
                  <a:lnTo>
                    <a:pt x="44147" y="244812"/>
                  </a:lnTo>
                  <a:lnTo>
                    <a:pt x="35469" y="242071"/>
                  </a:lnTo>
                  <a:lnTo>
                    <a:pt x="24615" y="239178"/>
                  </a:lnTo>
                  <a:lnTo>
                    <a:pt x="18217" y="236912"/>
                  </a:lnTo>
                  <a:lnTo>
                    <a:pt x="9212" y="233165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473" name="Tanzania"/>
            <p:cNvSpPr/>
            <p:nvPr/>
          </p:nvSpPr>
          <p:spPr>
            <a:xfrm>
              <a:off x="4983459" y="4762894"/>
              <a:ext cx="251601" cy="242524"/>
            </a:xfrm>
            <a:custGeom>
              <a:avLst/>
              <a:gdLst/>
              <a:ahLst/>
              <a:cxnLst/>
              <a:rect l="0" t="0" r="0" b="0"/>
              <a:pathLst>
                <a:path w="251601" h="242524">
                  <a:moveTo>
                    <a:pt x="28873" y="845"/>
                  </a:moveTo>
                  <a:lnTo>
                    <a:pt x="41842" y="337"/>
                  </a:lnTo>
                  <a:lnTo>
                    <a:pt x="89151" y="333"/>
                  </a:lnTo>
                  <a:lnTo>
                    <a:pt x="103863" y="0"/>
                  </a:lnTo>
                  <a:lnTo>
                    <a:pt x="151209" y="26091"/>
                  </a:lnTo>
                  <a:lnTo>
                    <a:pt x="187289" y="46268"/>
                  </a:lnTo>
                  <a:lnTo>
                    <a:pt x="188672" y="50140"/>
                  </a:lnTo>
                  <a:lnTo>
                    <a:pt x="187500" y="55751"/>
                  </a:lnTo>
                  <a:lnTo>
                    <a:pt x="188206" y="58191"/>
                  </a:lnTo>
                  <a:lnTo>
                    <a:pt x="212849" y="76021"/>
                  </a:lnTo>
                  <a:lnTo>
                    <a:pt x="223685" y="84243"/>
                  </a:lnTo>
                  <a:lnTo>
                    <a:pt x="221279" y="88595"/>
                  </a:lnTo>
                  <a:lnTo>
                    <a:pt x="217022" y="102142"/>
                  </a:lnTo>
                  <a:lnTo>
                    <a:pt x="215636" y="112524"/>
                  </a:lnTo>
                  <a:lnTo>
                    <a:pt x="216745" y="118147"/>
                  </a:lnTo>
                  <a:lnTo>
                    <a:pt x="223500" y="128237"/>
                  </a:lnTo>
                  <a:lnTo>
                    <a:pt x="231298" y="134142"/>
                  </a:lnTo>
                  <a:lnTo>
                    <a:pt x="231049" y="137033"/>
                  </a:lnTo>
                  <a:lnTo>
                    <a:pt x="228382" y="140653"/>
                  </a:lnTo>
                  <a:lnTo>
                    <a:pt x="224611" y="151365"/>
                  </a:lnTo>
                  <a:lnTo>
                    <a:pt x="224986" y="153102"/>
                  </a:lnTo>
                  <a:lnTo>
                    <a:pt x="228090" y="153530"/>
                  </a:lnTo>
                  <a:lnTo>
                    <a:pt x="229296" y="155843"/>
                  </a:lnTo>
                  <a:lnTo>
                    <a:pt x="227552" y="162946"/>
                  </a:lnTo>
                  <a:lnTo>
                    <a:pt x="227358" y="172661"/>
                  </a:lnTo>
                  <a:lnTo>
                    <a:pt x="231531" y="191098"/>
                  </a:lnTo>
                  <a:lnTo>
                    <a:pt x="233355" y="196913"/>
                  </a:lnTo>
                  <a:lnTo>
                    <a:pt x="237431" y="201708"/>
                  </a:lnTo>
                  <a:lnTo>
                    <a:pt x="245793" y="207371"/>
                  </a:lnTo>
                  <a:lnTo>
                    <a:pt x="249811" y="210131"/>
                  </a:lnTo>
                  <a:lnTo>
                    <a:pt x="251601" y="212489"/>
                  </a:lnTo>
                  <a:lnTo>
                    <a:pt x="239850" y="221119"/>
                  </a:lnTo>
                  <a:lnTo>
                    <a:pt x="234629" y="224657"/>
                  </a:lnTo>
                  <a:lnTo>
                    <a:pt x="222261" y="228825"/>
                  </a:lnTo>
                  <a:lnTo>
                    <a:pt x="209638" y="234607"/>
                  </a:lnTo>
                  <a:lnTo>
                    <a:pt x="205086" y="234927"/>
                  </a:lnTo>
                  <a:lnTo>
                    <a:pt x="198528" y="230577"/>
                  </a:lnTo>
                  <a:lnTo>
                    <a:pt x="195717" y="229716"/>
                  </a:lnTo>
                  <a:lnTo>
                    <a:pt x="193584" y="233094"/>
                  </a:lnTo>
                  <a:lnTo>
                    <a:pt x="188070" y="241034"/>
                  </a:lnTo>
                  <a:lnTo>
                    <a:pt x="184059" y="242524"/>
                  </a:lnTo>
                  <a:lnTo>
                    <a:pt x="179790" y="241963"/>
                  </a:lnTo>
                  <a:lnTo>
                    <a:pt x="170002" y="242023"/>
                  </a:lnTo>
                  <a:lnTo>
                    <a:pt x="160220" y="242228"/>
                  </a:lnTo>
                  <a:lnTo>
                    <a:pt x="155026" y="239183"/>
                  </a:lnTo>
                  <a:lnTo>
                    <a:pt x="151748" y="235103"/>
                  </a:lnTo>
                  <a:lnTo>
                    <a:pt x="149427" y="234239"/>
                  </a:lnTo>
                  <a:lnTo>
                    <a:pt x="148179" y="235564"/>
                  </a:lnTo>
                  <a:lnTo>
                    <a:pt x="141650" y="239264"/>
                  </a:lnTo>
                  <a:lnTo>
                    <a:pt x="136306" y="240175"/>
                  </a:lnTo>
                  <a:lnTo>
                    <a:pt x="125959" y="238626"/>
                  </a:lnTo>
                  <a:lnTo>
                    <a:pt x="116844" y="238445"/>
                  </a:lnTo>
                  <a:lnTo>
                    <a:pt x="114848" y="232656"/>
                  </a:lnTo>
                  <a:lnTo>
                    <a:pt x="113479" y="224729"/>
                  </a:lnTo>
                  <a:lnTo>
                    <a:pt x="112939" y="218692"/>
                  </a:lnTo>
                  <a:lnTo>
                    <a:pt x="111572" y="208917"/>
                  </a:lnTo>
                  <a:lnTo>
                    <a:pt x="107019" y="200246"/>
                  </a:lnTo>
                  <a:lnTo>
                    <a:pt x="100289" y="194695"/>
                  </a:lnTo>
                  <a:lnTo>
                    <a:pt x="89991" y="193593"/>
                  </a:lnTo>
                  <a:lnTo>
                    <a:pt x="87739" y="193754"/>
                  </a:lnTo>
                  <a:lnTo>
                    <a:pt x="83831" y="189557"/>
                  </a:lnTo>
                  <a:lnTo>
                    <a:pt x="76386" y="185966"/>
                  </a:lnTo>
                  <a:lnTo>
                    <a:pt x="60407" y="180104"/>
                  </a:lnTo>
                  <a:lnTo>
                    <a:pt x="47521" y="173937"/>
                  </a:lnTo>
                  <a:lnTo>
                    <a:pt x="40116" y="171224"/>
                  </a:lnTo>
                  <a:lnTo>
                    <a:pt x="37448" y="169064"/>
                  </a:lnTo>
                  <a:lnTo>
                    <a:pt x="30307" y="162486"/>
                  </a:lnTo>
                  <a:lnTo>
                    <a:pt x="23306" y="144001"/>
                  </a:lnTo>
                  <a:lnTo>
                    <a:pt x="18964" y="136013"/>
                  </a:lnTo>
                  <a:lnTo>
                    <a:pt x="9465" y="126822"/>
                  </a:lnTo>
                  <a:lnTo>
                    <a:pt x="4526" y="120376"/>
                  </a:lnTo>
                  <a:lnTo>
                    <a:pt x="3286" y="113289"/>
                  </a:lnTo>
                  <a:lnTo>
                    <a:pt x="4317" y="104633"/>
                  </a:lnTo>
                  <a:lnTo>
                    <a:pt x="0" y="89959"/>
                  </a:lnTo>
                  <a:lnTo>
                    <a:pt x="656" y="82196"/>
                  </a:lnTo>
                  <a:lnTo>
                    <a:pt x="13373" y="78649"/>
                  </a:lnTo>
                  <a:lnTo>
                    <a:pt x="17306" y="73159"/>
                  </a:lnTo>
                  <a:lnTo>
                    <a:pt x="23855" y="60896"/>
                  </a:lnTo>
                  <a:lnTo>
                    <a:pt x="30820" y="52230"/>
                  </a:lnTo>
                  <a:lnTo>
                    <a:pt x="34336" y="49479"/>
                  </a:lnTo>
                  <a:lnTo>
                    <a:pt x="34781" y="47321"/>
                  </a:lnTo>
                  <a:lnTo>
                    <a:pt x="33275" y="44888"/>
                  </a:lnTo>
                  <a:lnTo>
                    <a:pt x="30493" y="43612"/>
                  </a:lnTo>
                  <a:lnTo>
                    <a:pt x="26423" y="42918"/>
                  </a:lnTo>
                  <a:lnTo>
                    <a:pt x="24276" y="40776"/>
                  </a:lnTo>
                  <a:lnTo>
                    <a:pt x="25890" y="30858"/>
                  </a:lnTo>
                  <a:lnTo>
                    <a:pt x="28970" y="30696"/>
                  </a:lnTo>
                  <a:lnTo>
                    <a:pt x="33000" y="29092"/>
                  </a:lnTo>
                  <a:lnTo>
                    <a:pt x="34431" y="27361"/>
                  </a:lnTo>
                  <a:lnTo>
                    <a:pt x="35491" y="22474"/>
                  </a:lnTo>
                  <a:lnTo>
                    <a:pt x="33794" y="17460"/>
                  </a:lnTo>
                  <a:lnTo>
                    <a:pt x="30102" y="8442"/>
                  </a:lnTo>
                  <a:lnTo>
                    <a:pt x="28873" y="845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474" name="Namibia"/>
            <p:cNvSpPr/>
            <p:nvPr/>
          </p:nvSpPr>
          <p:spPr>
            <a:xfrm>
              <a:off x="4587616" y="5126829"/>
              <a:ext cx="298439" cy="294124"/>
            </a:xfrm>
            <a:custGeom>
              <a:avLst/>
              <a:gdLst/>
              <a:ahLst/>
              <a:cxnLst/>
              <a:rect l="0" t="0" r="0" b="0"/>
              <a:pathLst>
                <a:path w="298439" h="294124">
                  <a:moveTo>
                    <a:pt x="182063" y="192367"/>
                  </a:moveTo>
                  <a:lnTo>
                    <a:pt x="182006" y="231061"/>
                  </a:lnTo>
                  <a:lnTo>
                    <a:pt x="182322" y="252618"/>
                  </a:lnTo>
                  <a:lnTo>
                    <a:pt x="182585" y="278415"/>
                  </a:lnTo>
                  <a:lnTo>
                    <a:pt x="182009" y="280780"/>
                  </a:lnTo>
                  <a:lnTo>
                    <a:pt x="177394" y="284460"/>
                  </a:lnTo>
                  <a:lnTo>
                    <a:pt x="171858" y="287956"/>
                  </a:lnTo>
                  <a:lnTo>
                    <a:pt x="165956" y="293727"/>
                  </a:lnTo>
                  <a:lnTo>
                    <a:pt x="161628" y="294124"/>
                  </a:lnTo>
                  <a:lnTo>
                    <a:pt x="155727" y="292199"/>
                  </a:lnTo>
                  <a:lnTo>
                    <a:pt x="148164" y="291713"/>
                  </a:lnTo>
                  <a:lnTo>
                    <a:pt x="139103" y="292264"/>
                  </a:lnTo>
                  <a:lnTo>
                    <a:pt x="133859" y="291807"/>
                  </a:lnTo>
                  <a:lnTo>
                    <a:pt x="130860" y="289351"/>
                  </a:lnTo>
                  <a:lnTo>
                    <a:pt x="130298" y="283238"/>
                  </a:lnTo>
                  <a:lnTo>
                    <a:pt x="129874" y="279264"/>
                  </a:lnTo>
                  <a:lnTo>
                    <a:pt x="127910" y="276705"/>
                  </a:lnTo>
                  <a:lnTo>
                    <a:pt x="121447" y="272704"/>
                  </a:lnTo>
                  <a:lnTo>
                    <a:pt x="118106" y="271242"/>
                  </a:lnTo>
                  <a:lnTo>
                    <a:pt x="114700" y="272575"/>
                  </a:lnTo>
                  <a:lnTo>
                    <a:pt x="113594" y="275071"/>
                  </a:lnTo>
                  <a:lnTo>
                    <a:pt x="110369" y="279865"/>
                  </a:lnTo>
                  <a:lnTo>
                    <a:pt x="104443" y="282984"/>
                  </a:lnTo>
                  <a:lnTo>
                    <a:pt x="102890" y="283773"/>
                  </a:lnTo>
                  <a:lnTo>
                    <a:pt x="98241" y="278095"/>
                  </a:lnTo>
                  <a:lnTo>
                    <a:pt x="87671" y="266578"/>
                  </a:lnTo>
                  <a:lnTo>
                    <a:pt x="83023" y="259621"/>
                  </a:lnTo>
                  <a:lnTo>
                    <a:pt x="79371" y="247842"/>
                  </a:lnTo>
                  <a:lnTo>
                    <a:pt x="75873" y="239643"/>
                  </a:lnTo>
                  <a:lnTo>
                    <a:pt x="74489" y="234028"/>
                  </a:lnTo>
                  <a:lnTo>
                    <a:pt x="75714" y="230980"/>
                  </a:lnTo>
                  <a:lnTo>
                    <a:pt x="76241" y="227137"/>
                  </a:lnTo>
                  <a:lnTo>
                    <a:pt x="71596" y="218999"/>
                  </a:lnTo>
                  <a:lnTo>
                    <a:pt x="69247" y="209288"/>
                  </a:lnTo>
                  <a:lnTo>
                    <a:pt x="70747" y="199600"/>
                  </a:lnTo>
                  <a:lnTo>
                    <a:pt x="70730" y="194215"/>
                  </a:lnTo>
                  <a:lnTo>
                    <a:pt x="65281" y="179389"/>
                  </a:lnTo>
                  <a:lnTo>
                    <a:pt x="60237" y="154465"/>
                  </a:lnTo>
                  <a:lnTo>
                    <a:pt x="68080" y="154253"/>
                  </a:lnTo>
                  <a:lnTo>
                    <a:pt x="68489" y="146757"/>
                  </a:lnTo>
                  <a:lnTo>
                    <a:pt x="67713" y="138507"/>
                  </a:lnTo>
                  <a:lnTo>
                    <a:pt x="63081" y="138436"/>
                  </a:lnTo>
                  <a:lnTo>
                    <a:pt x="63232" y="137777"/>
                  </a:lnTo>
                  <a:lnTo>
                    <a:pt x="62238" y="132033"/>
                  </a:lnTo>
                  <a:lnTo>
                    <a:pt x="59593" y="126456"/>
                  </a:lnTo>
                  <a:lnTo>
                    <a:pt x="49260" y="112409"/>
                  </a:lnTo>
                  <a:lnTo>
                    <a:pt x="45787" y="106403"/>
                  </a:lnTo>
                  <a:lnTo>
                    <a:pt x="34592" y="82936"/>
                  </a:lnTo>
                  <a:lnTo>
                    <a:pt x="26059" y="65395"/>
                  </a:lnTo>
                  <a:lnTo>
                    <a:pt x="16918" y="49149"/>
                  </a:lnTo>
                  <a:lnTo>
                    <a:pt x="6880" y="35541"/>
                  </a:lnTo>
                  <a:lnTo>
                    <a:pt x="1695" y="24380"/>
                  </a:lnTo>
                  <a:lnTo>
                    <a:pt x="453" y="20162"/>
                  </a:lnTo>
                  <a:lnTo>
                    <a:pt x="0" y="14293"/>
                  </a:lnTo>
                  <a:lnTo>
                    <a:pt x="151" y="8142"/>
                  </a:lnTo>
                  <a:lnTo>
                    <a:pt x="2661" y="6040"/>
                  </a:lnTo>
                  <a:lnTo>
                    <a:pt x="6237" y="4516"/>
                  </a:lnTo>
                  <a:lnTo>
                    <a:pt x="13926" y="9426"/>
                  </a:lnTo>
                  <a:lnTo>
                    <a:pt x="21834" y="3969"/>
                  </a:lnTo>
                  <a:lnTo>
                    <a:pt x="27832" y="931"/>
                  </a:lnTo>
                  <a:lnTo>
                    <a:pt x="32900" y="0"/>
                  </a:lnTo>
                  <a:lnTo>
                    <a:pt x="35881" y="882"/>
                  </a:lnTo>
                  <a:lnTo>
                    <a:pt x="40459" y="5957"/>
                  </a:lnTo>
                  <a:lnTo>
                    <a:pt x="45154" y="9234"/>
                  </a:lnTo>
                  <a:lnTo>
                    <a:pt x="51611" y="10848"/>
                  </a:lnTo>
                  <a:lnTo>
                    <a:pt x="73965" y="10710"/>
                  </a:lnTo>
                  <a:lnTo>
                    <a:pt x="87120" y="10780"/>
                  </a:lnTo>
                  <a:lnTo>
                    <a:pt x="93535" y="10890"/>
                  </a:lnTo>
                  <a:lnTo>
                    <a:pt x="110145" y="11089"/>
                  </a:lnTo>
                  <a:lnTo>
                    <a:pt x="136444" y="10927"/>
                  </a:lnTo>
                  <a:lnTo>
                    <a:pt x="146482" y="11166"/>
                  </a:lnTo>
                  <a:lnTo>
                    <a:pt x="150628" y="12193"/>
                  </a:lnTo>
                  <a:lnTo>
                    <a:pt x="153728" y="16086"/>
                  </a:lnTo>
                  <a:lnTo>
                    <a:pt x="157801" y="19526"/>
                  </a:lnTo>
                  <a:lnTo>
                    <a:pt x="164111" y="21145"/>
                  </a:lnTo>
                  <a:lnTo>
                    <a:pt x="171195" y="21402"/>
                  </a:lnTo>
                  <a:lnTo>
                    <a:pt x="191749" y="21125"/>
                  </a:lnTo>
                  <a:lnTo>
                    <a:pt x="195292" y="23365"/>
                  </a:lnTo>
                  <a:lnTo>
                    <a:pt x="199441" y="24244"/>
                  </a:lnTo>
                  <a:lnTo>
                    <a:pt x="211261" y="23568"/>
                  </a:lnTo>
                  <a:lnTo>
                    <a:pt x="218536" y="24428"/>
                  </a:lnTo>
                  <a:lnTo>
                    <a:pt x="229141" y="22251"/>
                  </a:lnTo>
                  <a:lnTo>
                    <a:pt x="249039" y="18210"/>
                  </a:lnTo>
                  <a:lnTo>
                    <a:pt x="258479" y="15893"/>
                  </a:lnTo>
                  <a:lnTo>
                    <a:pt x="277219" y="12015"/>
                  </a:lnTo>
                  <a:lnTo>
                    <a:pt x="278890" y="12607"/>
                  </a:lnTo>
                  <a:lnTo>
                    <a:pt x="279758" y="13655"/>
                  </a:lnTo>
                  <a:lnTo>
                    <a:pt x="290820" y="14640"/>
                  </a:lnTo>
                  <a:lnTo>
                    <a:pt x="293806" y="15224"/>
                  </a:lnTo>
                  <a:lnTo>
                    <a:pt x="298439" y="19412"/>
                  </a:lnTo>
                  <a:lnTo>
                    <a:pt x="290204" y="22779"/>
                  </a:lnTo>
                  <a:lnTo>
                    <a:pt x="281164" y="22986"/>
                  </a:lnTo>
                  <a:lnTo>
                    <a:pt x="278272" y="24512"/>
                  </a:lnTo>
                  <a:lnTo>
                    <a:pt x="268193" y="34543"/>
                  </a:lnTo>
                  <a:lnTo>
                    <a:pt x="266066" y="34859"/>
                  </a:lnTo>
                  <a:lnTo>
                    <a:pt x="259770" y="26588"/>
                  </a:lnTo>
                  <a:lnTo>
                    <a:pt x="249133" y="28012"/>
                  </a:lnTo>
                  <a:lnTo>
                    <a:pt x="219058" y="33032"/>
                  </a:lnTo>
                  <a:lnTo>
                    <a:pt x="207048" y="33258"/>
                  </a:lnTo>
                  <a:lnTo>
                    <a:pt x="207095" y="46280"/>
                  </a:lnTo>
                  <a:lnTo>
                    <a:pt x="207022" y="60106"/>
                  </a:lnTo>
                  <a:lnTo>
                    <a:pt x="206772" y="69556"/>
                  </a:lnTo>
                  <a:lnTo>
                    <a:pt x="206332" y="82550"/>
                  </a:lnTo>
                  <a:lnTo>
                    <a:pt x="206348" y="121341"/>
                  </a:lnTo>
                  <a:lnTo>
                    <a:pt x="200404" y="121842"/>
                  </a:lnTo>
                  <a:lnTo>
                    <a:pt x="184518" y="122407"/>
                  </a:lnTo>
                  <a:lnTo>
                    <a:pt x="183039" y="122726"/>
                  </a:lnTo>
                  <a:lnTo>
                    <a:pt x="181961" y="151970"/>
                  </a:lnTo>
                  <a:lnTo>
                    <a:pt x="181872" y="165274"/>
                  </a:lnTo>
                  <a:lnTo>
                    <a:pt x="181997" y="183362"/>
                  </a:lnTo>
                  <a:lnTo>
                    <a:pt x="182063" y="192367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475" name="Zambia"/>
            <p:cNvSpPr/>
            <p:nvPr/>
          </p:nvSpPr>
          <p:spPr>
            <a:xfrm>
              <a:off x="4816809" y="4925381"/>
              <a:ext cx="264573" cy="228313"/>
            </a:xfrm>
            <a:custGeom>
              <a:avLst/>
              <a:gdLst/>
              <a:ahLst/>
              <a:cxnLst/>
              <a:rect l="0" t="0" r="0" b="0"/>
              <a:pathLst>
                <a:path w="264573" h="228313">
                  <a:moveTo>
                    <a:pt x="29273" y="217343"/>
                  </a:moveTo>
                  <a:lnTo>
                    <a:pt x="23066" y="210611"/>
                  </a:lnTo>
                  <a:lnTo>
                    <a:pt x="9313" y="195840"/>
                  </a:lnTo>
                  <a:lnTo>
                    <a:pt x="4531" y="191227"/>
                  </a:lnTo>
                  <a:lnTo>
                    <a:pt x="1413" y="187058"/>
                  </a:lnTo>
                  <a:lnTo>
                    <a:pt x="413" y="182431"/>
                  </a:lnTo>
                  <a:lnTo>
                    <a:pt x="173" y="176163"/>
                  </a:lnTo>
                  <a:lnTo>
                    <a:pt x="0" y="167223"/>
                  </a:lnTo>
                  <a:lnTo>
                    <a:pt x="247" y="133093"/>
                  </a:lnTo>
                  <a:lnTo>
                    <a:pt x="98" y="119063"/>
                  </a:lnTo>
                  <a:lnTo>
                    <a:pt x="613" y="109923"/>
                  </a:lnTo>
                  <a:lnTo>
                    <a:pt x="35226" y="108976"/>
                  </a:lnTo>
                  <a:lnTo>
                    <a:pt x="40470" y="109386"/>
                  </a:lnTo>
                  <a:lnTo>
                    <a:pt x="41746" y="108495"/>
                  </a:lnTo>
                  <a:lnTo>
                    <a:pt x="43004" y="102307"/>
                  </a:lnTo>
                  <a:lnTo>
                    <a:pt x="47422" y="97722"/>
                  </a:lnTo>
                  <a:lnTo>
                    <a:pt x="48762" y="93894"/>
                  </a:lnTo>
                  <a:lnTo>
                    <a:pt x="47858" y="91257"/>
                  </a:lnTo>
                  <a:lnTo>
                    <a:pt x="45135" y="87898"/>
                  </a:lnTo>
                  <a:lnTo>
                    <a:pt x="43148" y="76916"/>
                  </a:lnTo>
                  <a:lnTo>
                    <a:pt x="45324" y="63003"/>
                  </a:lnTo>
                  <a:lnTo>
                    <a:pt x="52204" y="63985"/>
                  </a:lnTo>
                  <a:lnTo>
                    <a:pt x="55914" y="67910"/>
                  </a:lnTo>
                  <a:lnTo>
                    <a:pt x="57661" y="71558"/>
                  </a:lnTo>
                  <a:lnTo>
                    <a:pt x="59637" y="72131"/>
                  </a:lnTo>
                  <a:lnTo>
                    <a:pt x="71285" y="69134"/>
                  </a:lnTo>
                  <a:lnTo>
                    <a:pt x="73055" y="68392"/>
                  </a:lnTo>
                  <a:lnTo>
                    <a:pt x="78948" y="78896"/>
                  </a:lnTo>
                  <a:lnTo>
                    <a:pt x="83912" y="80918"/>
                  </a:lnTo>
                  <a:lnTo>
                    <a:pt x="93303" y="83500"/>
                  </a:lnTo>
                  <a:lnTo>
                    <a:pt x="102666" y="85203"/>
                  </a:lnTo>
                  <a:lnTo>
                    <a:pt x="105971" y="86357"/>
                  </a:lnTo>
                  <a:lnTo>
                    <a:pt x="109693" y="85454"/>
                  </a:lnTo>
                  <a:lnTo>
                    <a:pt x="114993" y="78386"/>
                  </a:lnTo>
                  <a:lnTo>
                    <a:pt x="117149" y="74711"/>
                  </a:lnTo>
                  <a:lnTo>
                    <a:pt x="124531" y="89473"/>
                  </a:lnTo>
                  <a:lnTo>
                    <a:pt x="128394" y="92385"/>
                  </a:lnTo>
                  <a:lnTo>
                    <a:pt x="137477" y="95120"/>
                  </a:lnTo>
                  <a:lnTo>
                    <a:pt x="142313" y="97736"/>
                  </a:lnTo>
                  <a:lnTo>
                    <a:pt x="146538" y="101386"/>
                  </a:lnTo>
                  <a:lnTo>
                    <a:pt x="152230" y="109003"/>
                  </a:lnTo>
                  <a:lnTo>
                    <a:pt x="156100" y="115756"/>
                  </a:lnTo>
                  <a:lnTo>
                    <a:pt x="159624" y="117947"/>
                  </a:lnTo>
                  <a:lnTo>
                    <a:pt x="173397" y="118896"/>
                  </a:lnTo>
                  <a:lnTo>
                    <a:pt x="177163" y="119021"/>
                  </a:lnTo>
                  <a:lnTo>
                    <a:pt x="177574" y="113268"/>
                  </a:lnTo>
                  <a:lnTo>
                    <a:pt x="177291" y="98406"/>
                  </a:lnTo>
                  <a:lnTo>
                    <a:pt x="176964" y="90182"/>
                  </a:lnTo>
                  <a:lnTo>
                    <a:pt x="175584" y="88282"/>
                  </a:lnTo>
                  <a:lnTo>
                    <a:pt x="171905" y="90213"/>
                  </a:lnTo>
                  <a:lnTo>
                    <a:pt x="167354" y="94939"/>
                  </a:lnTo>
                  <a:lnTo>
                    <a:pt x="162124" y="94824"/>
                  </a:lnTo>
                  <a:lnTo>
                    <a:pt x="157603" y="91914"/>
                  </a:lnTo>
                  <a:lnTo>
                    <a:pt x="149110" y="83162"/>
                  </a:lnTo>
                  <a:lnTo>
                    <a:pt x="144474" y="76889"/>
                  </a:lnTo>
                  <a:lnTo>
                    <a:pt x="144036" y="73817"/>
                  </a:lnTo>
                  <a:lnTo>
                    <a:pt x="147088" y="63266"/>
                  </a:lnTo>
                  <a:lnTo>
                    <a:pt x="150912" y="51122"/>
                  </a:lnTo>
                  <a:lnTo>
                    <a:pt x="147135" y="29583"/>
                  </a:lnTo>
                  <a:lnTo>
                    <a:pt x="147435" y="23183"/>
                  </a:lnTo>
                  <a:lnTo>
                    <a:pt x="155524" y="10062"/>
                  </a:lnTo>
                  <a:lnTo>
                    <a:pt x="157094" y="8021"/>
                  </a:lnTo>
                  <a:lnTo>
                    <a:pt x="160612" y="5824"/>
                  </a:lnTo>
                  <a:lnTo>
                    <a:pt x="191222" y="710"/>
                  </a:lnTo>
                  <a:lnTo>
                    <a:pt x="196943" y="0"/>
                  </a:lnTo>
                  <a:lnTo>
                    <a:pt x="204085" y="6579"/>
                  </a:lnTo>
                  <a:lnTo>
                    <a:pt x="206753" y="8739"/>
                  </a:lnTo>
                  <a:lnTo>
                    <a:pt x="214158" y="11452"/>
                  </a:lnTo>
                  <a:lnTo>
                    <a:pt x="227045" y="17619"/>
                  </a:lnTo>
                  <a:lnTo>
                    <a:pt x="243023" y="23480"/>
                  </a:lnTo>
                  <a:lnTo>
                    <a:pt x="250469" y="27071"/>
                  </a:lnTo>
                  <a:lnTo>
                    <a:pt x="254376" y="31269"/>
                  </a:lnTo>
                  <a:lnTo>
                    <a:pt x="260041" y="40405"/>
                  </a:lnTo>
                  <a:lnTo>
                    <a:pt x="264445" y="49271"/>
                  </a:lnTo>
                  <a:lnTo>
                    <a:pt x="264573" y="52626"/>
                  </a:lnTo>
                  <a:lnTo>
                    <a:pt x="262724" y="55411"/>
                  </a:lnTo>
                  <a:lnTo>
                    <a:pt x="255525" y="58959"/>
                  </a:lnTo>
                  <a:lnTo>
                    <a:pt x="255413" y="60275"/>
                  </a:lnTo>
                  <a:lnTo>
                    <a:pt x="255818" y="66411"/>
                  </a:lnTo>
                  <a:lnTo>
                    <a:pt x="254899" y="83842"/>
                  </a:lnTo>
                  <a:lnTo>
                    <a:pt x="255707" y="87505"/>
                  </a:lnTo>
                  <a:lnTo>
                    <a:pt x="257904" y="89252"/>
                  </a:lnTo>
                  <a:lnTo>
                    <a:pt x="263085" y="92009"/>
                  </a:lnTo>
                  <a:lnTo>
                    <a:pt x="263827" y="94061"/>
                  </a:lnTo>
                  <a:lnTo>
                    <a:pt x="261815" y="96571"/>
                  </a:lnTo>
                  <a:lnTo>
                    <a:pt x="257032" y="99245"/>
                  </a:lnTo>
                  <a:lnTo>
                    <a:pt x="248984" y="101941"/>
                  </a:lnTo>
                  <a:lnTo>
                    <a:pt x="247507" y="105480"/>
                  </a:lnTo>
                  <a:lnTo>
                    <a:pt x="246557" y="113439"/>
                  </a:lnTo>
                  <a:lnTo>
                    <a:pt x="243509" y="121864"/>
                  </a:lnTo>
                  <a:lnTo>
                    <a:pt x="245542" y="126872"/>
                  </a:lnTo>
                  <a:lnTo>
                    <a:pt x="248197" y="131142"/>
                  </a:lnTo>
                  <a:lnTo>
                    <a:pt x="252187" y="132448"/>
                  </a:lnTo>
                  <a:lnTo>
                    <a:pt x="239363" y="138001"/>
                  </a:lnTo>
                  <a:lnTo>
                    <a:pt x="222137" y="144031"/>
                  </a:lnTo>
                  <a:lnTo>
                    <a:pt x="212678" y="148240"/>
                  </a:lnTo>
                  <a:lnTo>
                    <a:pt x="190691" y="154310"/>
                  </a:lnTo>
                  <a:lnTo>
                    <a:pt x="188789" y="155659"/>
                  </a:lnTo>
                  <a:lnTo>
                    <a:pt x="188710" y="160862"/>
                  </a:lnTo>
                  <a:lnTo>
                    <a:pt x="190256" y="165761"/>
                  </a:lnTo>
                  <a:lnTo>
                    <a:pt x="191137" y="170373"/>
                  </a:lnTo>
                  <a:lnTo>
                    <a:pt x="186004" y="169361"/>
                  </a:lnTo>
                  <a:lnTo>
                    <a:pt x="175864" y="169871"/>
                  </a:lnTo>
                  <a:lnTo>
                    <a:pt x="167796" y="172602"/>
                  </a:lnTo>
                  <a:lnTo>
                    <a:pt x="161345" y="178310"/>
                  </a:lnTo>
                  <a:lnTo>
                    <a:pt x="158175" y="184004"/>
                  </a:lnTo>
                  <a:lnTo>
                    <a:pt x="157982" y="190136"/>
                  </a:lnTo>
                  <a:lnTo>
                    <a:pt x="156279" y="192242"/>
                  </a:lnTo>
                  <a:lnTo>
                    <a:pt x="153384" y="193457"/>
                  </a:lnTo>
                  <a:lnTo>
                    <a:pt x="143236" y="194118"/>
                  </a:lnTo>
                  <a:lnTo>
                    <a:pt x="136935" y="196255"/>
                  </a:lnTo>
                  <a:lnTo>
                    <a:pt x="133825" y="199871"/>
                  </a:lnTo>
                  <a:lnTo>
                    <a:pt x="125930" y="209828"/>
                  </a:lnTo>
                  <a:lnTo>
                    <a:pt x="120234" y="217685"/>
                  </a:lnTo>
                  <a:lnTo>
                    <a:pt x="111854" y="227837"/>
                  </a:lnTo>
                  <a:lnTo>
                    <a:pt x="108257" y="228313"/>
                  </a:lnTo>
                  <a:lnTo>
                    <a:pt x="100106" y="226552"/>
                  </a:lnTo>
                  <a:lnTo>
                    <a:pt x="95832" y="223261"/>
                  </a:lnTo>
                  <a:lnTo>
                    <a:pt x="92444" y="224638"/>
                  </a:lnTo>
                  <a:lnTo>
                    <a:pt x="87161" y="227688"/>
                  </a:lnTo>
                  <a:lnTo>
                    <a:pt x="83054" y="227865"/>
                  </a:lnTo>
                  <a:lnTo>
                    <a:pt x="77024" y="225639"/>
                  </a:lnTo>
                  <a:lnTo>
                    <a:pt x="74343" y="224599"/>
                  </a:lnTo>
                  <a:lnTo>
                    <a:pt x="72778" y="222799"/>
                  </a:lnTo>
                  <a:lnTo>
                    <a:pt x="71119" y="222508"/>
                  </a:lnTo>
                  <a:lnTo>
                    <a:pt x="69233" y="220862"/>
                  </a:lnTo>
                  <a:lnTo>
                    <a:pt x="64600" y="216674"/>
                  </a:lnTo>
                  <a:lnTo>
                    <a:pt x="61614" y="216090"/>
                  </a:lnTo>
                  <a:lnTo>
                    <a:pt x="50552" y="215104"/>
                  </a:lnTo>
                  <a:lnTo>
                    <a:pt x="49684" y="214056"/>
                  </a:lnTo>
                  <a:lnTo>
                    <a:pt x="48013" y="213465"/>
                  </a:lnTo>
                  <a:lnTo>
                    <a:pt x="29273" y="217343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476" name="Kenya"/>
            <p:cNvSpPr/>
            <p:nvPr/>
          </p:nvSpPr>
          <p:spPr>
            <a:xfrm>
              <a:off x="5072596" y="4634273"/>
              <a:ext cx="191764" cy="212864"/>
            </a:xfrm>
            <a:custGeom>
              <a:avLst/>
              <a:gdLst/>
              <a:ahLst/>
              <a:cxnLst/>
              <a:rect l="0" t="0" r="0" b="0"/>
              <a:pathLst>
                <a:path w="191764" h="212864">
                  <a:moveTo>
                    <a:pt x="188259" y="145763"/>
                  </a:moveTo>
                  <a:lnTo>
                    <a:pt x="182153" y="149715"/>
                  </a:lnTo>
                  <a:lnTo>
                    <a:pt x="176496" y="151451"/>
                  </a:lnTo>
                  <a:lnTo>
                    <a:pt x="172586" y="150311"/>
                  </a:lnTo>
                  <a:lnTo>
                    <a:pt x="171717" y="158205"/>
                  </a:lnTo>
                  <a:lnTo>
                    <a:pt x="168850" y="161944"/>
                  </a:lnTo>
                  <a:lnTo>
                    <a:pt x="162051" y="163107"/>
                  </a:lnTo>
                  <a:lnTo>
                    <a:pt x="158053" y="166992"/>
                  </a:lnTo>
                  <a:lnTo>
                    <a:pt x="157159" y="171876"/>
                  </a:lnTo>
                  <a:lnTo>
                    <a:pt x="157220" y="175466"/>
                  </a:lnTo>
                  <a:lnTo>
                    <a:pt x="153601" y="181794"/>
                  </a:lnTo>
                  <a:lnTo>
                    <a:pt x="143809" y="195612"/>
                  </a:lnTo>
                  <a:lnTo>
                    <a:pt x="144740" y="201073"/>
                  </a:lnTo>
                  <a:lnTo>
                    <a:pt x="141320" y="207697"/>
                  </a:lnTo>
                  <a:lnTo>
                    <a:pt x="138783" y="210293"/>
                  </a:lnTo>
                  <a:lnTo>
                    <a:pt x="135396" y="211307"/>
                  </a:lnTo>
                  <a:lnTo>
                    <a:pt x="134535" y="212864"/>
                  </a:lnTo>
                  <a:lnTo>
                    <a:pt x="123698" y="204641"/>
                  </a:lnTo>
                  <a:lnTo>
                    <a:pt x="99055" y="186812"/>
                  </a:lnTo>
                  <a:lnTo>
                    <a:pt x="98349" y="184372"/>
                  </a:lnTo>
                  <a:lnTo>
                    <a:pt x="99520" y="178760"/>
                  </a:lnTo>
                  <a:lnTo>
                    <a:pt x="98138" y="174889"/>
                  </a:lnTo>
                  <a:lnTo>
                    <a:pt x="62058" y="154712"/>
                  </a:lnTo>
                  <a:lnTo>
                    <a:pt x="14712" y="128621"/>
                  </a:lnTo>
                  <a:lnTo>
                    <a:pt x="0" y="128955"/>
                  </a:lnTo>
                  <a:lnTo>
                    <a:pt x="11615" y="103789"/>
                  </a:lnTo>
                  <a:lnTo>
                    <a:pt x="12685" y="101471"/>
                  </a:lnTo>
                  <a:lnTo>
                    <a:pt x="19346" y="92987"/>
                  </a:lnTo>
                  <a:lnTo>
                    <a:pt x="29352" y="83459"/>
                  </a:lnTo>
                  <a:lnTo>
                    <a:pt x="34197" y="78123"/>
                  </a:lnTo>
                  <a:lnTo>
                    <a:pt x="38558" y="71067"/>
                  </a:lnTo>
                  <a:lnTo>
                    <a:pt x="40009" y="65319"/>
                  </a:lnTo>
                  <a:lnTo>
                    <a:pt x="39519" y="58577"/>
                  </a:lnTo>
                  <a:lnTo>
                    <a:pt x="37253" y="52418"/>
                  </a:lnTo>
                  <a:lnTo>
                    <a:pt x="34988" y="48843"/>
                  </a:lnTo>
                  <a:lnTo>
                    <a:pt x="27554" y="37975"/>
                  </a:lnTo>
                  <a:lnTo>
                    <a:pt x="25789" y="33246"/>
                  </a:lnTo>
                  <a:lnTo>
                    <a:pt x="25510" y="24484"/>
                  </a:lnTo>
                  <a:lnTo>
                    <a:pt x="24226" y="22192"/>
                  </a:lnTo>
                  <a:lnTo>
                    <a:pt x="19388" y="17478"/>
                  </a:lnTo>
                  <a:lnTo>
                    <a:pt x="16342" y="12464"/>
                  </a:lnTo>
                  <a:lnTo>
                    <a:pt x="23230" y="4370"/>
                  </a:lnTo>
                  <a:lnTo>
                    <a:pt x="26185" y="1043"/>
                  </a:lnTo>
                  <a:lnTo>
                    <a:pt x="32999" y="1578"/>
                  </a:lnTo>
                  <a:lnTo>
                    <a:pt x="41442" y="1528"/>
                  </a:lnTo>
                  <a:lnTo>
                    <a:pt x="51685" y="172"/>
                  </a:lnTo>
                  <a:lnTo>
                    <a:pt x="56396" y="0"/>
                  </a:lnTo>
                  <a:lnTo>
                    <a:pt x="57205" y="283"/>
                  </a:lnTo>
                  <a:lnTo>
                    <a:pt x="60444" y="983"/>
                  </a:lnTo>
                  <a:lnTo>
                    <a:pt x="71144" y="2502"/>
                  </a:lnTo>
                  <a:lnTo>
                    <a:pt x="78753" y="4470"/>
                  </a:lnTo>
                  <a:lnTo>
                    <a:pt x="84891" y="7454"/>
                  </a:lnTo>
                  <a:lnTo>
                    <a:pt x="108774" y="22982"/>
                  </a:lnTo>
                  <a:lnTo>
                    <a:pt x="112179" y="23392"/>
                  </a:lnTo>
                  <a:lnTo>
                    <a:pt x="126125" y="24746"/>
                  </a:lnTo>
                  <a:lnTo>
                    <a:pt x="132926" y="26717"/>
                  </a:lnTo>
                  <a:lnTo>
                    <a:pt x="141520" y="27672"/>
                  </a:lnTo>
                  <a:lnTo>
                    <a:pt x="143151" y="26513"/>
                  </a:lnTo>
                  <a:lnTo>
                    <a:pt x="150357" y="18853"/>
                  </a:lnTo>
                  <a:lnTo>
                    <a:pt x="152974" y="16826"/>
                  </a:lnTo>
                  <a:lnTo>
                    <a:pt x="159826" y="13334"/>
                  </a:lnTo>
                  <a:lnTo>
                    <a:pt x="168470" y="9688"/>
                  </a:lnTo>
                  <a:lnTo>
                    <a:pt x="171218" y="10678"/>
                  </a:lnTo>
                  <a:lnTo>
                    <a:pt x="175888" y="14101"/>
                  </a:lnTo>
                  <a:lnTo>
                    <a:pt x="180575" y="15942"/>
                  </a:lnTo>
                  <a:lnTo>
                    <a:pt x="191764" y="17025"/>
                  </a:lnTo>
                  <a:lnTo>
                    <a:pt x="175018" y="42123"/>
                  </a:lnTo>
                  <a:lnTo>
                    <a:pt x="174995" y="47291"/>
                  </a:lnTo>
                  <a:lnTo>
                    <a:pt x="174963" y="59636"/>
                  </a:lnTo>
                  <a:lnTo>
                    <a:pt x="174797" y="68247"/>
                  </a:lnTo>
                  <a:lnTo>
                    <a:pt x="174801" y="72695"/>
                  </a:lnTo>
                  <a:lnTo>
                    <a:pt x="174827" y="83024"/>
                  </a:lnTo>
                  <a:lnTo>
                    <a:pt x="175261" y="103789"/>
                  </a:lnTo>
                  <a:lnTo>
                    <a:pt x="175565" y="118306"/>
                  </a:lnTo>
                  <a:lnTo>
                    <a:pt x="175840" y="127773"/>
                  </a:lnTo>
                  <a:lnTo>
                    <a:pt x="188259" y="145763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477" name="Djibouti"/>
            <p:cNvSpPr/>
            <p:nvPr/>
          </p:nvSpPr>
          <p:spPr>
            <a:xfrm>
              <a:off x="5264711" y="4448658"/>
              <a:ext cx="38239" cy="42594"/>
            </a:xfrm>
            <a:custGeom>
              <a:avLst/>
              <a:gdLst/>
              <a:ahLst/>
              <a:cxnLst/>
              <a:rect l="0" t="0" r="0" b="0"/>
              <a:pathLst>
                <a:path w="38239" h="42594">
                  <a:moveTo>
                    <a:pt x="25891" y="41720"/>
                  </a:moveTo>
                  <a:lnTo>
                    <a:pt x="20250" y="39709"/>
                  </a:lnTo>
                  <a:lnTo>
                    <a:pt x="16186" y="39295"/>
                  </a:lnTo>
                  <a:lnTo>
                    <a:pt x="7136" y="41833"/>
                  </a:lnTo>
                  <a:lnTo>
                    <a:pt x="2058" y="42594"/>
                  </a:lnTo>
                  <a:lnTo>
                    <a:pt x="0" y="30622"/>
                  </a:lnTo>
                  <a:lnTo>
                    <a:pt x="301" y="26523"/>
                  </a:lnTo>
                  <a:lnTo>
                    <a:pt x="1371" y="23881"/>
                  </a:lnTo>
                  <a:lnTo>
                    <a:pt x="6326" y="17551"/>
                  </a:lnTo>
                  <a:lnTo>
                    <a:pt x="12357" y="7980"/>
                  </a:lnTo>
                  <a:lnTo>
                    <a:pt x="12914" y="7095"/>
                  </a:lnTo>
                  <a:lnTo>
                    <a:pt x="15083" y="5907"/>
                  </a:lnTo>
                  <a:lnTo>
                    <a:pt x="19116" y="7204"/>
                  </a:lnTo>
                  <a:lnTo>
                    <a:pt x="22473" y="9093"/>
                  </a:lnTo>
                  <a:lnTo>
                    <a:pt x="27851" y="981"/>
                  </a:lnTo>
                  <a:lnTo>
                    <a:pt x="28608" y="0"/>
                  </a:lnTo>
                  <a:lnTo>
                    <a:pt x="34982" y="6202"/>
                  </a:lnTo>
                  <a:lnTo>
                    <a:pt x="37875" y="11040"/>
                  </a:lnTo>
                  <a:lnTo>
                    <a:pt x="38239" y="13972"/>
                  </a:lnTo>
                  <a:lnTo>
                    <a:pt x="37046" y="15148"/>
                  </a:lnTo>
                  <a:lnTo>
                    <a:pt x="33372" y="17062"/>
                  </a:lnTo>
                  <a:lnTo>
                    <a:pt x="28920" y="18098"/>
                  </a:lnTo>
                  <a:lnTo>
                    <a:pt x="23236" y="21334"/>
                  </a:lnTo>
                  <a:lnTo>
                    <a:pt x="17490" y="26178"/>
                  </a:lnTo>
                  <a:lnTo>
                    <a:pt x="20050" y="27490"/>
                  </a:lnTo>
                  <a:lnTo>
                    <a:pt x="26603" y="26890"/>
                  </a:lnTo>
                  <a:lnTo>
                    <a:pt x="29862" y="27029"/>
                  </a:lnTo>
                  <a:lnTo>
                    <a:pt x="34260" y="28313"/>
                  </a:lnTo>
                  <a:lnTo>
                    <a:pt x="33101" y="31007"/>
                  </a:lnTo>
                  <a:lnTo>
                    <a:pt x="29347" y="35855"/>
                  </a:lnTo>
                  <a:lnTo>
                    <a:pt x="25891" y="41720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478" name="Qatar"/>
            <p:cNvSpPr/>
            <p:nvPr/>
          </p:nvSpPr>
          <p:spPr>
            <a:xfrm>
              <a:off x="5469312" y="4128018"/>
              <a:ext cx="17124" cy="41613"/>
            </a:xfrm>
            <a:custGeom>
              <a:avLst/>
              <a:gdLst/>
              <a:ahLst/>
              <a:cxnLst/>
              <a:rect l="0" t="0" r="0" b="0"/>
              <a:pathLst>
                <a:path w="17124" h="41613">
                  <a:moveTo>
                    <a:pt x="9940" y="41313"/>
                  </a:moveTo>
                  <a:lnTo>
                    <a:pt x="6148" y="41613"/>
                  </a:lnTo>
                  <a:lnTo>
                    <a:pt x="2731" y="40682"/>
                  </a:lnTo>
                  <a:lnTo>
                    <a:pt x="2654" y="33820"/>
                  </a:lnTo>
                  <a:lnTo>
                    <a:pt x="1102" y="28927"/>
                  </a:lnTo>
                  <a:lnTo>
                    <a:pt x="0" y="20063"/>
                  </a:lnTo>
                  <a:lnTo>
                    <a:pt x="1891" y="13234"/>
                  </a:lnTo>
                  <a:lnTo>
                    <a:pt x="3793" y="11994"/>
                  </a:lnTo>
                  <a:lnTo>
                    <a:pt x="3196" y="9892"/>
                  </a:lnTo>
                  <a:lnTo>
                    <a:pt x="4998" y="3039"/>
                  </a:lnTo>
                  <a:lnTo>
                    <a:pt x="8343" y="0"/>
                  </a:lnTo>
                  <a:lnTo>
                    <a:pt x="11516" y="942"/>
                  </a:lnTo>
                  <a:lnTo>
                    <a:pt x="12219" y="4499"/>
                  </a:lnTo>
                  <a:lnTo>
                    <a:pt x="14862" y="5552"/>
                  </a:lnTo>
                  <a:lnTo>
                    <a:pt x="15506" y="7794"/>
                  </a:lnTo>
                  <a:lnTo>
                    <a:pt x="16684" y="11469"/>
                  </a:lnTo>
                  <a:lnTo>
                    <a:pt x="15610" y="16193"/>
                  </a:lnTo>
                  <a:lnTo>
                    <a:pt x="15921" y="24146"/>
                  </a:lnTo>
                  <a:lnTo>
                    <a:pt x="17124" y="26992"/>
                  </a:lnTo>
                  <a:lnTo>
                    <a:pt x="16058" y="31262"/>
                  </a:lnTo>
                  <a:lnTo>
                    <a:pt x="12743" y="36479"/>
                  </a:lnTo>
                  <a:lnTo>
                    <a:pt x="9940" y="41313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479" name="Yemen"/>
            <p:cNvSpPr/>
            <p:nvPr/>
          </p:nvSpPr>
          <p:spPr>
            <a:xfrm>
              <a:off x="5286893" y="4301237"/>
              <a:ext cx="231466" cy="149473"/>
            </a:xfrm>
            <a:custGeom>
              <a:avLst/>
              <a:gdLst/>
              <a:ahLst/>
              <a:cxnLst/>
              <a:rect l="0" t="0" r="0" b="0"/>
              <a:pathLst>
                <a:path w="231466" h="149473">
                  <a:moveTo>
                    <a:pt x="231466" y="55216"/>
                  </a:moveTo>
                  <a:lnTo>
                    <a:pt x="228608" y="56248"/>
                  </a:lnTo>
                  <a:lnTo>
                    <a:pt x="223144" y="59102"/>
                  </a:lnTo>
                  <a:lnTo>
                    <a:pt x="216475" y="65095"/>
                  </a:lnTo>
                  <a:lnTo>
                    <a:pt x="213790" y="68236"/>
                  </a:lnTo>
                  <a:lnTo>
                    <a:pt x="212102" y="73609"/>
                  </a:lnTo>
                  <a:lnTo>
                    <a:pt x="211478" y="77932"/>
                  </a:lnTo>
                  <a:lnTo>
                    <a:pt x="207308" y="81365"/>
                  </a:lnTo>
                  <a:lnTo>
                    <a:pt x="192915" y="88238"/>
                  </a:lnTo>
                  <a:lnTo>
                    <a:pt x="169865" y="94973"/>
                  </a:lnTo>
                  <a:lnTo>
                    <a:pt x="156816" y="99304"/>
                  </a:lnTo>
                  <a:lnTo>
                    <a:pt x="148264" y="102584"/>
                  </a:lnTo>
                  <a:lnTo>
                    <a:pt x="144638" y="105704"/>
                  </a:lnTo>
                  <a:lnTo>
                    <a:pt x="139836" y="112227"/>
                  </a:lnTo>
                  <a:lnTo>
                    <a:pt x="135418" y="115047"/>
                  </a:lnTo>
                  <a:lnTo>
                    <a:pt x="130277" y="116240"/>
                  </a:lnTo>
                  <a:lnTo>
                    <a:pt x="124261" y="115515"/>
                  </a:lnTo>
                  <a:lnTo>
                    <a:pt x="118981" y="116266"/>
                  </a:lnTo>
                  <a:lnTo>
                    <a:pt x="110544" y="120864"/>
                  </a:lnTo>
                  <a:lnTo>
                    <a:pt x="103938" y="125012"/>
                  </a:lnTo>
                  <a:lnTo>
                    <a:pt x="94232" y="129164"/>
                  </a:lnTo>
                  <a:lnTo>
                    <a:pt x="86600" y="131244"/>
                  </a:lnTo>
                  <a:lnTo>
                    <a:pt x="74822" y="131271"/>
                  </a:lnTo>
                  <a:lnTo>
                    <a:pt x="69105" y="131136"/>
                  </a:lnTo>
                  <a:lnTo>
                    <a:pt x="66094" y="132470"/>
                  </a:lnTo>
                  <a:lnTo>
                    <a:pt x="62171" y="135719"/>
                  </a:lnTo>
                  <a:lnTo>
                    <a:pt x="59403" y="138818"/>
                  </a:lnTo>
                  <a:lnTo>
                    <a:pt x="54832" y="142065"/>
                  </a:lnTo>
                  <a:lnTo>
                    <a:pt x="49645" y="144577"/>
                  </a:lnTo>
                  <a:lnTo>
                    <a:pt x="45702" y="145027"/>
                  </a:lnTo>
                  <a:lnTo>
                    <a:pt x="43271" y="144592"/>
                  </a:lnTo>
                  <a:lnTo>
                    <a:pt x="37843" y="148867"/>
                  </a:lnTo>
                  <a:lnTo>
                    <a:pt x="29318" y="149473"/>
                  </a:lnTo>
                  <a:lnTo>
                    <a:pt x="24305" y="148308"/>
                  </a:lnTo>
                  <a:lnTo>
                    <a:pt x="17974" y="143765"/>
                  </a:lnTo>
                  <a:lnTo>
                    <a:pt x="16250" y="142150"/>
                  </a:lnTo>
                  <a:lnTo>
                    <a:pt x="13028" y="137595"/>
                  </a:lnTo>
                  <a:lnTo>
                    <a:pt x="12170" y="134946"/>
                  </a:lnTo>
                  <a:lnTo>
                    <a:pt x="14001" y="127424"/>
                  </a:lnTo>
                  <a:lnTo>
                    <a:pt x="13179" y="120784"/>
                  </a:lnTo>
                  <a:lnTo>
                    <a:pt x="10006" y="115471"/>
                  </a:lnTo>
                  <a:lnTo>
                    <a:pt x="6538" y="103195"/>
                  </a:lnTo>
                  <a:lnTo>
                    <a:pt x="730" y="83015"/>
                  </a:lnTo>
                  <a:lnTo>
                    <a:pt x="0" y="78402"/>
                  </a:lnTo>
                  <a:lnTo>
                    <a:pt x="2716" y="70944"/>
                  </a:lnTo>
                  <a:lnTo>
                    <a:pt x="1456" y="63037"/>
                  </a:lnTo>
                  <a:lnTo>
                    <a:pt x="8489" y="57075"/>
                  </a:lnTo>
                  <a:lnTo>
                    <a:pt x="9641" y="51079"/>
                  </a:lnTo>
                  <a:lnTo>
                    <a:pt x="9223" y="43885"/>
                  </a:lnTo>
                  <a:lnTo>
                    <a:pt x="10345" y="38623"/>
                  </a:lnTo>
                  <a:lnTo>
                    <a:pt x="12103" y="36659"/>
                  </a:lnTo>
                  <a:lnTo>
                    <a:pt x="14302" y="35593"/>
                  </a:lnTo>
                  <a:lnTo>
                    <a:pt x="21113" y="37204"/>
                  </a:lnTo>
                  <a:lnTo>
                    <a:pt x="25638" y="38529"/>
                  </a:lnTo>
                  <a:lnTo>
                    <a:pt x="32901" y="38033"/>
                  </a:lnTo>
                  <a:lnTo>
                    <a:pt x="37496" y="38155"/>
                  </a:lnTo>
                  <a:lnTo>
                    <a:pt x="49793" y="64147"/>
                  </a:lnTo>
                  <a:lnTo>
                    <a:pt x="63010" y="92661"/>
                  </a:lnTo>
                  <a:lnTo>
                    <a:pt x="83742" y="64536"/>
                  </a:lnTo>
                  <a:lnTo>
                    <a:pt x="103105" y="40455"/>
                  </a:lnTo>
                  <a:lnTo>
                    <a:pt x="106994" y="36225"/>
                  </a:lnTo>
                  <a:lnTo>
                    <a:pt x="107409" y="34869"/>
                  </a:lnTo>
                  <a:lnTo>
                    <a:pt x="112336" y="32433"/>
                  </a:lnTo>
                  <a:lnTo>
                    <a:pt x="159225" y="15713"/>
                  </a:lnTo>
                  <a:lnTo>
                    <a:pt x="190677" y="4629"/>
                  </a:lnTo>
                  <a:lnTo>
                    <a:pt x="202331" y="920"/>
                  </a:lnTo>
                  <a:lnTo>
                    <a:pt x="204051" y="0"/>
                  </a:lnTo>
                  <a:lnTo>
                    <a:pt x="204986" y="7114"/>
                  </a:lnTo>
                  <a:lnTo>
                    <a:pt x="207272" y="13905"/>
                  </a:lnTo>
                  <a:lnTo>
                    <a:pt x="213412" y="24281"/>
                  </a:lnTo>
                  <a:lnTo>
                    <a:pt x="222881" y="38818"/>
                  </a:lnTo>
                  <a:lnTo>
                    <a:pt x="224168" y="41513"/>
                  </a:lnTo>
                  <a:lnTo>
                    <a:pt x="224109" y="44664"/>
                  </a:lnTo>
                  <a:lnTo>
                    <a:pt x="229017" y="51979"/>
                  </a:lnTo>
                  <a:lnTo>
                    <a:pt x="231466" y="55216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480" name="Uganda"/>
            <p:cNvSpPr/>
            <p:nvPr/>
          </p:nvSpPr>
          <p:spPr>
            <a:xfrm>
              <a:off x="4988239" y="4646741"/>
              <a:ext cx="124376" cy="126003"/>
            </a:xfrm>
            <a:custGeom>
              <a:avLst/>
              <a:gdLst/>
              <a:ahLst/>
              <a:cxnLst/>
              <a:rect l="0" t="0" r="0" b="0"/>
              <a:pathLst>
                <a:path w="124376" h="126003">
                  <a:moveTo>
                    <a:pt x="0" y="123314"/>
                  </a:moveTo>
                  <a:lnTo>
                    <a:pt x="1909" y="120290"/>
                  </a:lnTo>
                  <a:lnTo>
                    <a:pt x="2687" y="117559"/>
                  </a:lnTo>
                  <a:lnTo>
                    <a:pt x="2115" y="109959"/>
                  </a:lnTo>
                  <a:lnTo>
                    <a:pt x="2365" y="102498"/>
                  </a:lnTo>
                  <a:lnTo>
                    <a:pt x="2148" y="96474"/>
                  </a:lnTo>
                  <a:lnTo>
                    <a:pt x="3241" y="91324"/>
                  </a:lnTo>
                  <a:lnTo>
                    <a:pt x="5438" y="80964"/>
                  </a:lnTo>
                  <a:lnTo>
                    <a:pt x="9453" y="74055"/>
                  </a:lnTo>
                  <a:lnTo>
                    <a:pt x="12034" y="71170"/>
                  </a:lnTo>
                  <a:lnTo>
                    <a:pt x="24644" y="61053"/>
                  </a:lnTo>
                  <a:lnTo>
                    <a:pt x="36785" y="50219"/>
                  </a:lnTo>
                  <a:lnTo>
                    <a:pt x="38727" y="45615"/>
                  </a:lnTo>
                  <a:lnTo>
                    <a:pt x="37590" y="42464"/>
                  </a:lnTo>
                  <a:lnTo>
                    <a:pt x="34833" y="40615"/>
                  </a:lnTo>
                  <a:lnTo>
                    <a:pt x="29966" y="40213"/>
                  </a:lnTo>
                  <a:lnTo>
                    <a:pt x="28019" y="39937"/>
                  </a:lnTo>
                  <a:lnTo>
                    <a:pt x="26722" y="37361"/>
                  </a:lnTo>
                  <a:lnTo>
                    <a:pt x="29358" y="18246"/>
                  </a:lnTo>
                  <a:lnTo>
                    <a:pt x="29538" y="13935"/>
                  </a:lnTo>
                  <a:lnTo>
                    <a:pt x="27923" y="12077"/>
                  </a:lnTo>
                  <a:lnTo>
                    <a:pt x="27275" y="11793"/>
                  </a:lnTo>
                  <a:lnTo>
                    <a:pt x="32317" y="9464"/>
                  </a:lnTo>
                  <a:lnTo>
                    <a:pt x="37028" y="8573"/>
                  </a:lnTo>
                  <a:lnTo>
                    <a:pt x="42059" y="8687"/>
                  </a:lnTo>
                  <a:lnTo>
                    <a:pt x="51621" y="11073"/>
                  </a:lnTo>
                  <a:lnTo>
                    <a:pt x="60874" y="10587"/>
                  </a:lnTo>
                  <a:lnTo>
                    <a:pt x="69820" y="7228"/>
                  </a:lnTo>
                  <a:lnTo>
                    <a:pt x="78755" y="5881"/>
                  </a:lnTo>
                  <a:lnTo>
                    <a:pt x="81832" y="6869"/>
                  </a:lnTo>
                  <a:lnTo>
                    <a:pt x="84903" y="8863"/>
                  </a:lnTo>
                  <a:lnTo>
                    <a:pt x="88637" y="8697"/>
                  </a:lnTo>
                  <a:lnTo>
                    <a:pt x="94988" y="5497"/>
                  </a:lnTo>
                  <a:lnTo>
                    <a:pt x="100709" y="0"/>
                  </a:lnTo>
                  <a:lnTo>
                    <a:pt x="103755" y="5013"/>
                  </a:lnTo>
                  <a:lnTo>
                    <a:pt x="108593" y="9728"/>
                  </a:lnTo>
                  <a:lnTo>
                    <a:pt x="109877" y="12019"/>
                  </a:lnTo>
                  <a:lnTo>
                    <a:pt x="110156" y="20782"/>
                  </a:lnTo>
                  <a:lnTo>
                    <a:pt x="111921" y="25511"/>
                  </a:lnTo>
                  <a:lnTo>
                    <a:pt x="119355" y="36379"/>
                  </a:lnTo>
                  <a:lnTo>
                    <a:pt x="121620" y="39954"/>
                  </a:lnTo>
                  <a:lnTo>
                    <a:pt x="123886" y="46112"/>
                  </a:lnTo>
                  <a:lnTo>
                    <a:pt x="124376" y="52854"/>
                  </a:lnTo>
                  <a:lnTo>
                    <a:pt x="122925" y="58602"/>
                  </a:lnTo>
                  <a:lnTo>
                    <a:pt x="118565" y="65658"/>
                  </a:lnTo>
                  <a:lnTo>
                    <a:pt x="113720" y="70995"/>
                  </a:lnTo>
                  <a:lnTo>
                    <a:pt x="103713" y="80522"/>
                  </a:lnTo>
                  <a:lnTo>
                    <a:pt x="97052" y="89006"/>
                  </a:lnTo>
                  <a:lnTo>
                    <a:pt x="95982" y="91324"/>
                  </a:lnTo>
                  <a:lnTo>
                    <a:pt x="84367" y="116490"/>
                  </a:lnTo>
                  <a:lnTo>
                    <a:pt x="37058" y="116494"/>
                  </a:lnTo>
                  <a:lnTo>
                    <a:pt x="24089" y="117001"/>
                  </a:lnTo>
                  <a:lnTo>
                    <a:pt x="20847" y="117164"/>
                  </a:lnTo>
                  <a:lnTo>
                    <a:pt x="15219" y="121215"/>
                  </a:lnTo>
                  <a:lnTo>
                    <a:pt x="10571" y="125547"/>
                  </a:lnTo>
                  <a:lnTo>
                    <a:pt x="6198" y="126003"/>
                  </a:lnTo>
                  <a:lnTo>
                    <a:pt x="655" y="123740"/>
                  </a:lnTo>
                  <a:lnTo>
                    <a:pt x="0" y="123314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481" name="Ethiopia"/>
            <p:cNvSpPr/>
            <p:nvPr/>
          </p:nvSpPr>
          <p:spPr>
            <a:xfrm>
              <a:off x="5067240" y="4399880"/>
              <a:ext cx="335613" cy="262069"/>
            </a:xfrm>
            <a:custGeom>
              <a:avLst/>
              <a:gdLst/>
              <a:ahLst/>
              <a:cxnLst/>
              <a:rect l="0" t="0" r="0" b="0"/>
              <a:pathLst>
                <a:path w="335613" h="262069">
                  <a:moveTo>
                    <a:pt x="223351" y="90498"/>
                  </a:moveTo>
                  <a:lnTo>
                    <a:pt x="219662" y="98840"/>
                  </a:lnTo>
                  <a:lnTo>
                    <a:pt x="220511" y="103064"/>
                  </a:lnTo>
                  <a:lnTo>
                    <a:pt x="224848" y="110614"/>
                  </a:lnTo>
                  <a:lnTo>
                    <a:pt x="230808" y="119311"/>
                  </a:lnTo>
                  <a:lnTo>
                    <a:pt x="238254" y="127554"/>
                  </a:lnTo>
                  <a:lnTo>
                    <a:pt x="244302" y="133183"/>
                  </a:lnTo>
                  <a:lnTo>
                    <a:pt x="250733" y="136484"/>
                  </a:lnTo>
                  <a:lnTo>
                    <a:pt x="256216" y="138628"/>
                  </a:lnTo>
                  <a:lnTo>
                    <a:pt x="299476" y="153448"/>
                  </a:lnTo>
                  <a:lnTo>
                    <a:pt x="314167" y="158284"/>
                  </a:lnTo>
                  <a:lnTo>
                    <a:pt x="333210" y="157881"/>
                  </a:lnTo>
                  <a:lnTo>
                    <a:pt x="335613" y="159459"/>
                  </a:lnTo>
                  <a:lnTo>
                    <a:pt x="294110" y="202474"/>
                  </a:lnTo>
                  <a:lnTo>
                    <a:pt x="278256" y="219718"/>
                  </a:lnTo>
                  <a:lnTo>
                    <a:pt x="269996" y="228982"/>
                  </a:lnTo>
                  <a:lnTo>
                    <a:pt x="261876" y="229030"/>
                  </a:lnTo>
                  <a:lnTo>
                    <a:pt x="244671" y="228557"/>
                  </a:lnTo>
                  <a:lnTo>
                    <a:pt x="238323" y="229458"/>
                  </a:lnTo>
                  <a:lnTo>
                    <a:pt x="232605" y="231651"/>
                  </a:lnTo>
                  <a:lnTo>
                    <a:pt x="228675" y="233833"/>
                  </a:lnTo>
                  <a:lnTo>
                    <a:pt x="223569" y="238899"/>
                  </a:lnTo>
                  <a:lnTo>
                    <a:pt x="220590" y="243231"/>
                  </a:lnTo>
                  <a:lnTo>
                    <a:pt x="217167" y="244402"/>
                  </a:lnTo>
                  <a:lnTo>
                    <a:pt x="204820" y="245195"/>
                  </a:lnTo>
                  <a:lnTo>
                    <a:pt x="201723" y="246219"/>
                  </a:lnTo>
                  <a:lnTo>
                    <a:pt x="197121" y="251423"/>
                  </a:lnTo>
                  <a:lnTo>
                    <a:pt x="185932" y="250339"/>
                  </a:lnTo>
                  <a:lnTo>
                    <a:pt x="181245" y="248499"/>
                  </a:lnTo>
                  <a:lnTo>
                    <a:pt x="176575" y="245076"/>
                  </a:lnTo>
                  <a:lnTo>
                    <a:pt x="173827" y="244085"/>
                  </a:lnTo>
                  <a:lnTo>
                    <a:pt x="165184" y="247732"/>
                  </a:lnTo>
                  <a:lnTo>
                    <a:pt x="158331" y="251223"/>
                  </a:lnTo>
                  <a:lnTo>
                    <a:pt x="155714" y="253250"/>
                  </a:lnTo>
                  <a:lnTo>
                    <a:pt x="148509" y="260910"/>
                  </a:lnTo>
                  <a:lnTo>
                    <a:pt x="146878" y="262069"/>
                  </a:lnTo>
                  <a:lnTo>
                    <a:pt x="138284" y="261115"/>
                  </a:lnTo>
                  <a:lnTo>
                    <a:pt x="131482" y="259143"/>
                  </a:lnTo>
                  <a:lnTo>
                    <a:pt x="117536" y="257790"/>
                  </a:lnTo>
                  <a:lnTo>
                    <a:pt x="114131" y="257379"/>
                  </a:lnTo>
                  <a:lnTo>
                    <a:pt x="90248" y="241852"/>
                  </a:lnTo>
                  <a:lnTo>
                    <a:pt x="84111" y="238867"/>
                  </a:lnTo>
                  <a:lnTo>
                    <a:pt x="76502" y="236899"/>
                  </a:lnTo>
                  <a:lnTo>
                    <a:pt x="65802" y="235380"/>
                  </a:lnTo>
                  <a:lnTo>
                    <a:pt x="62562" y="234680"/>
                  </a:lnTo>
                  <a:lnTo>
                    <a:pt x="62740" y="233240"/>
                  </a:lnTo>
                  <a:lnTo>
                    <a:pt x="63085" y="231511"/>
                  </a:lnTo>
                  <a:lnTo>
                    <a:pt x="61894" y="221441"/>
                  </a:lnTo>
                  <a:lnTo>
                    <a:pt x="59162" y="218289"/>
                  </a:lnTo>
                  <a:lnTo>
                    <a:pt x="54948" y="217306"/>
                  </a:lnTo>
                  <a:lnTo>
                    <a:pt x="50264" y="214453"/>
                  </a:lnTo>
                  <a:lnTo>
                    <a:pt x="46732" y="210151"/>
                  </a:lnTo>
                  <a:lnTo>
                    <a:pt x="43234" y="202675"/>
                  </a:lnTo>
                  <a:lnTo>
                    <a:pt x="35603" y="187713"/>
                  </a:lnTo>
                  <a:lnTo>
                    <a:pt x="24846" y="176798"/>
                  </a:lnTo>
                  <a:lnTo>
                    <a:pt x="16677" y="167448"/>
                  </a:lnTo>
                  <a:lnTo>
                    <a:pt x="13284" y="165732"/>
                  </a:lnTo>
                  <a:lnTo>
                    <a:pt x="5820" y="164475"/>
                  </a:lnTo>
                  <a:lnTo>
                    <a:pt x="956" y="163346"/>
                  </a:lnTo>
                  <a:lnTo>
                    <a:pt x="0" y="161904"/>
                  </a:lnTo>
                  <a:lnTo>
                    <a:pt x="555" y="157123"/>
                  </a:lnTo>
                  <a:lnTo>
                    <a:pt x="2465" y="148852"/>
                  </a:lnTo>
                  <a:lnTo>
                    <a:pt x="5724" y="148543"/>
                  </a:lnTo>
                  <a:lnTo>
                    <a:pt x="15142" y="149791"/>
                  </a:lnTo>
                  <a:lnTo>
                    <a:pt x="18069" y="149918"/>
                  </a:lnTo>
                  <a:lnTo>
                    <a:pt x="22836" y="146846"/>
                  </a:lnTo>
                  <a:lnTo>
                    <a:pt x="25148" y="134934"/>
                  </a:lnTo>
                  <a:lnTo>
                    <a:pt x="24753" y="129563"/>
                  </a:lnTo>
                  <a:lnTo>
                    <a:pt x="26785" y="116464"/>
                  </a:lnTo>
                  <a:lnTo>
                    <a:pt x="27960" y="106846"/>
                  </a:lnTo>
                  <a:lnTo>
                    <a:pt x="29852" y="95460"/>
                  </a:lnTo>
                  <a:lnTo>
                    <a:pt x="31511" y="94283"/>
                  </a:lnTo>
                  <a:lnTo>
                    <a:pt x="34138" y="93537"/>
                  </a:lnTo>
                  <a:lnTo>
                    <a:pt x="38515" y="94532"/>
                  </a:lnTo>
                  <a:lnTo>
                    <a:pt x="41297" y="94077"/>
                  </a:lnTo>
                  <a:lnTo>
                    <a:pt x="43301" y="92167"/>
                  </a:lnTo>
                  <a:lnTo>
                    <a:pt x="44728" y="81052"/>
                  </a:lnTo>
                  <a:lnTo>
                    <a:pt x="46669" y="69770"/>
                  </a:lnTo>
                  <a:lnTo>
                    <a:pt x="48238" y="66243"/>
                  </a:lnTo>
                  <a:lnTo>
                    <a:pt x="55281" y="54462"/>
                  </a:lnTo>
                  <a:lnTo>
                    <a:pt x="59484" y="50617"/>
                  </a:lnTo>
                  <a:lnTo>
                    <a:pt x="70048" y="47172"/>
                  </a:lnTo>
                  <a:lnTo>
                    <a:pt x="72213" y="36119"/>
                  </a:lnTo>
                  <a:lnTo>
                    <a:pt x="76261" y="23262"/>
                  </a:lnTo>
                  <a:lnTo>
                    <a:pt x="77771" y="13350"/>
                  </a:lnTo>
                  <a:lnTo>
                    <a:pt x="77782" y="12476"/>
                  </a:lnTo>
                  <a:lnTo>
                    <a:pt x="81317" y="12047"/>
                  </a:lnTo>
                  <a:lnTo>
                    <a:pt x="85337" y="12877"/>
                  </a:lnTo>
                  <a:lnTo>
                    <a:pt x="88152" y="9142"/>
                  </a:lnTo>
                  <a:lnTo>
                    <a:pt x="92977" y="8312"/>
                  </a:lnTo>
                  <a:lnTo>
                    <a:pt x="97400" y="17439"/>
                  </a:lnTo>
                  <a:lnTo>
                    <a:pt x="105844" y="0"/>
                  </a:lnTo>
                  <a:lnTo>
                    <a:pt x="109864" y="3326"/>
                  </a:lnTo>
                  <a:lnTo>
                    <a:pt x="112277" y="3326"/>
                  </a:lnTo>
                  <a:lnTo>
                    <a:pt x="117906" y="9557"/>
                  </a:lnTo>
                  <a:lnTo>
                    <a:pt x="125947" y="8727"/>
                  </a:lnTo>
                  <a:lnTo>
                    <a:pt x="130370" y="6650"/>
                  </a:lnTo>
                  <a:lnTo>
                    <a:pt x="131979" y="4157"/>
                  </a:lnTo>
                  <a:lnTo>
                    <a:pt x="134793" y="8727"/>
                  </a:lnTo>
                  <a:lnTo>
                    <a:pt x="139618" y="7896"/>
                  </a:lnTo>
                  <a:lnTo>
                    <a:pt x="143236" y="6235"/>
                  </a:lnTo>
                  <a:lnTo>
                    <a:pt x="146051" y="8312"/>
                  </a:lnTo>
                  <a:lnTo>
                    <a:pt x="148464" y="7896"/>
                  </a:lnTo>
                  <a:lnTo>
                    <a:pt x="150072" y="9557"/>
                  </a:lnTo>
                  <a:lnTo>
                    <a:pt x="155701" y="8727"/>
                  </a:lnTo>
                  <a:lnTo>
                    <a:pt x="164547" y="14536"/>
                  </a:lnTo>
                  <a:lnTo>
                    <a:pt x="170578" y="15780"/>
                  </a:lnTo>
                  <a:lnTo>
                    <a:pt x="177414" y="22825"/>
                  </a:lnTo>
                  <a:lnTo>
                    <a:pt x="180228" y="29033"/>
                  </a:lnTo>
                  <a:lnTo>
                    <a:pt x="193095" y="37299"/>
                  </a:lnTo>
                  <a:lnTo>
                    <a:pt x="197517" y="46791"/>
                  </a:lnTo>
                  <a:lnTo>
                    <a:pt x="202342" y="48440"/>
                  </a:lnTo>
                  <a:lnTo>
                    <a:pt x="207168" y="55032"/>
                  </a:lnTo>
                  <a:lnTo>
                    <a:pt x="209817" y="56758"/>
                  </a:lnTo>
                  <a:lnTo>
                    <a:pt x="203786" y="66329"/>
                  </a:lnTo>
                  <a:lnTo>
                    <a:pt x="198830" y="72659"/>
                  </a:lnTo>
                  <a:lnTo>
                    <a:pt x="197761" y="75300"/>
                  </a:lnTo>
                  <a:lnTo>
                    <a:pt x="197460" y="79399"/>
                  </a:lnTo>
                  <a:lnTo>
                    <a:pt x="199518" y="91372"/>
                  </a:lnTo>
                  <a:lnTo>
                    <a:pt x="204597" y="90611"/>
                  </a:lnTo>
                  <a:lnTo>
                    <a:pt x="213647" y="88073"/>
                  </a:lnTo>
                  <a:lnTo>
                    <a:pt x="217710" y="88487"/>
                  </a:lnTo>
                  <a:lnTo>
                    <a:pt x="223351" y="90498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482" name="Usbekistan"/>
            <p:cNvSpPr/>
            <p:nvPr/>
          </p:nvSpPr>
          <p:spPr>
            <a:xfrm>
              <a:off x="5587768" y="3579311"/>
              <a:ext cx="386981" cy="260087"/>
            </a:xfrm>
            <a:custGeom>
              <a:avLst/>
              <a:gdLst/>
              <a:ahLst/>
              <a:cxnLst/>
              <a:rect l="0" t="0" r="0" b="0"/>
              <a:pathLst>
                <a:path w="386981" h="260087">
                  <a:moveTo>
                    <a:pt x="263630" y="260087"/>
                  </a:moveTo>
                  <a:lnTo>
                    <a:pt x="260075" y="253970"/>
                  </a:lnTo>
                  <a:lnTo>
                    <a:pt x="257673" y="252364"/>
                  </a:lnTo>
                  <a:lnTo>
                    <a:pt x="245316" y="251729"/>
                  </a:lnTo>
                  <a:lnTo>
                    <a:pt x="238746" y="251594"/>
                  </a:lnTo>
                  <a:lnTo>
                    <a:pt x="237782" y="251391"/>
                  </a:lnTo>
                  <a:lnTo>
                    <a:pt x="238703" y="242110"/>
                  </a:lnTo>
                  <a:lnTo>
                    <a:pt x="238065" y="235654"/>
                  </a:lnTo>
                  <a:lnTo>
                    <a:pt x="239661" y="232419"/>
                  </a:lnTo>
                  <a:lnTo>
                    <a:pt x="240299" y="229584"/>
                  </a:lnTo>
                  <a:lnTo>
                    <a:pt x="235191" y="228368"/>
                  </a:lnTo>
                  <a:lnTo>
                    <a:pt x="229765" y="224715"/>
                  </a:lnTo>
                  <a:lnTo>
                    <a:pt x="224018" y="222276"/>
                  </a:lnTo>
                  <a:lnTo>
                    <a:pt x="219230" y="223090"/>
                  </a:lnTo>
                  <a:lnTo>
                    <a:pt x="215399" y="219835"/>
                  </a:lnTo>
                  <a:lnTo>
                    <a:pt x="203907" y="212084"/>
                  </a:lnTo>
                  <a:lnTo>
                    <a:pt x="198161" y="209221"/>
                  </a:lnTo>
                  <a:lnTo>
                    <a:pt x="188584" y="201431"/>
                  </a:lnTo>
                  <a:lnTo>
                    <a:pt x="185392" y="202252"/>
                  </a:lnTo>
                  <a:lnTo>
                    <a:pt x="175176" y="195671"/>
                  </a:lnTo>
                  <a:lnTo>
                    <a:pt x="171347" y="189896"/>
                  </a:lnTo>
                  <a:lnTo>
                    <a:pt x="159215" y="182031"/>
                  </a:lnTo>
                  <a:lnTo>
                    <a:pt x="145170" y="169133"/>
                  </a:lnTo>
                  <a:lnTo>
                    <a:pt x="145170" y="165374"/>
                  </a:lnTo>
                  <a:lnTo>
                    <a:pt x="143254" y="159510"/>
                  </a:lnTo>
                  <a:lnTo>
                    <a:pt x="140381" y="156992"/>
                  </a:lnTo>
                  <a:lnTo>
                    <a:pt x="136231" y="148997"/>
                  </a:lnTo>
                  <a:lnTo>
                    <a:pt x="134954" y="141393"/>
                  </a:lnTo>
                  <a:lnTo>
                    <a:pt x="132720" y="136308"/>
                  </a:lnTo>
                  <a:lnTo>
                    <a:pt x="123781" y="132910"/>
                  </a:lnTo>
                  <a:lnTo>
                    <a:pt x="121866" y="135034"/>
                  </a:lnTo>
                  <a:lnTo>
                    <a:pt x="117396" y="135883"/>
                  </a:lnTo>
                  <a:lnTo>
                    <a:pt x="111970" y="134185"/>
                  </a:lnTo>
                  <a:lnTo>
                    <a:pt x="107500" y="134610"/>
                  </a:lnTo>
                  <a:lnTo>
                    <a:pt x="102393" y="135883"/>
                  </a:lnTo>
                  <a:lnTo>
                    <a:pt x="99201" y="133760"/>
                  </a:lnTo>
                  <a:lnTo>
                    <a:pt x="92178" y="129506"/>
                  </a:lnTo>
                  <a:lnTo>
                    <a:pt x="93136" y="126523"/>
                  </a:lnTo>
                  <a:lnTo>
                    <a:pt x="94732" y="123962"/>
                  </a:lnTo>
                  <a:lnTo>
                    <a:pt x="92817" y="120971"/>
                  </a:lnTo>
                  <a:lnTo>
                    <a:pt x="93136" y="118403"/>
                  </a:lnTo>
                  <a:lnTo>
                    <a:pt x="95051" y="116260"/>
                  </a:lnTo>
                  <a:lnTo>
                    <a:pt x="90581" y="112398"/>
                  </a:lnTo>
                  <a:lnTo>
                    <a:pt x="90581" y="109388"/>
                  </a:lnTo>
                  <a:lnTo>
                    <a:pt x="90262" y="106374"/>
                  </a:lnTo>
                  <a:lnTo>
                    <a:pt x="87709" y="103355"/>
                  </a:lnTo>
                  <a:lnTo>
                    <a:pt x="82281" y="102060"/>
                  </a:lnTo>
                  <a:lnTo>
                    <a:pt x="75259" y="100764"/>
                  </a:lnTo>
                  <a:lnTo>
                    <a:pt x="73024" y="96437"/>
                  </a:lnTo>
                  <a:lnTo>
                    <a:pt x="69513" y="96003"/>
                  </a:lnTo>
                  <a:lnTo>
                    <a:pt x="63128" y="90797"/>
                  </a:lnTo>
                  <a:lnTo>
                    <a:pt x="58340" y="89493"/>
                  </a:lnTo>
                  <a:lnTo>
                    <a:pt x="56424" y="90362"/>
                  </a:lnTo>
                  <a:lnTo>
                    <a:pt x="50678" y="92534"/>
                  </a:lnTo>
                  <a:lnTo>
                    <a:pt x="53232" y="96003"/>
                  </a:lnTo>
                  <a:lnTo>
                    <a:pt x="55148" y="101196"/>
                  </a:lnTo>
                  <a:lnTo>
                    <a:pt x="49082" y="97303"/>
                  </a:lnTo>
                  <a:lnTo>
                    <a:pt x="46209" y="97303"/>
                  </a:lnTo>
                  <a:lnTo>
                    <a:pt x="44932" y="99034"/>
                  </a:lnTo>
                  <a:lnTo>
                    <a:pt x="42698" y="103786"/>
                  </a:lnTo>
                  <a:lnTo>
                    <a:pt x="39825" y="105512"/>
                  </a:lnTo>
                  <a:lnTo>
                    <a:pt x="33440" y="105512"/>
                  </a:lnTo>
                  <a:lnTo>
                    <a:pt x="28332" y="108958"/>
                  </a:lnTo>
                  <a:lnTo>
                    <a:pt x="23225" y="114545"/>
                  </a:lnTo>
                  <a:lnTo>
                    <a:pt x="22586" y="123109"/>
                  </a:lnTo>
                  <a:lnTo>
                    <a:pt x="25779" y="128654"/>
                  </a:lnTo>
                  <a:lnTo>
                    <a:pt x="24502" y="132910"/>
                  </a:lnTo>
                  <a:lnTo>
                    <a:pt x="10456" y="133335"/>
                  </a:lnTo>
                  <a:lnTo>
                    <a:pt x="0" y="132485"/>
                  </a:lnTo>
                  <a:lnTo>
                    <a:pt x="560" y="18610"/>
                  </a:lnTo>
                  <a:lnTo>
                    <a:pt x="58021" y="0"/>
                  </a:lnTo>
                  <a:lnTo>
                    <a:pt x="116120" y="42837"/>
                  </a:lnTo>
                  <a:lnTo>
                    <a:pt x="136551" y="66310"/>
                  </a:lnTo>
                  <a:lnTo>
                    <a:pt x="162727" y="61462"/>
                  </a:lnTo>
                  <a:lnTo>
                    <a:pt x="190819" y="64108"/>
                  </a:lnTo>
                  <a:lnTo>
                    <a:pt x="201992" y="58371"/>
                  </a:lnTo>
                  <a:lnTo>
                    <a:pt x="209334" y="68509"/>
                  </a:lnTo>
                  <a:lnTo>
                    <a:pt x="215399" y="71584"/>
                  </a:lnTo>
                  <a:lnTo>
                    <a:pt x="222103" y="85577"/>
                  </a:lnTo>
                  <a:lnTo>
                    <a:pt x="228807" y="81214"/>
                  </a:lnTo>
                  <a:lnTo>
                    <a:pt x="228488" y="95570"/>
                  </a:lnTo>
                  <a:lnTo>
                    <a:pt x="226573" y="101196"/>
                  </a:lnTo>
                  <a:lnTo>
                    <a:pt x="226892" y="111538"/>
                  </a:lnTo>
                  <a:lnTo>
                    <a:pt x="237107" y="111538"/>
                  </a:lnTo>
                  <a:lnTo>
                    <a:pt x="239341" y="122681"/>
                  </a:lnTo>
                  <a:lnTo>
                    <a:pt x="242853" y="137156"/>
                  </a:lnTo>
                  <a:lnTo>
                    <a:pt x="247961" y="138004"/>
                  </a:lnTo>
                  <a:lnTo>
                    <a:pt x="254983" y="137581"/>
                  </a:lnTo>
                  <a:lnTo>
                    <a:pt x="265199" y="136308"/>
                  </a:lnTo>
                  <a:lnTo>
                    <a:pt x="268710" y="136308"/>
                  </a:lnTo>
                  <a:lnTo>
                    <a:pt x="273179" y="140547"/>
                  </a:lnTo>
                  <a:lnTo>
                    <a:pt x="273818" y="144354"/>
                  </a:lnTo>
                  <a:lnTo>
                    <a:pt x="273179" y="148154"/>
                  </a:lnTo>
                  <a:lnTo>
                    <a:pt x="277649" y="152788"/>
                  </a:lnTo>
                  <a:lnTo>
                    <a:pt x="284352" y="152788"/>
                  </a:lnTo>
                  <a:lnTo>
                    <a:pt x="285629" y="150262"/>
                  </a:lnTo>
                  <a:lnTo>
                    <a:pt x="284033" y="144776"/>
                  </a:lnTo>
                  <a:lnTo>
                    <a:pt x="289140" y="138852"/>
                  </a:lnTo>
                  <a:lnTo>
                    <a:pt x="293610" y="136308"/>
                  </a:lnTo>
                  <a:lnTo>
                    <a:pt x="295844" y="129932"/>
                  </a:lnTo>
                  <a:lnTo>
                    <a:pt x="298717" y="127376"/>
                  </a:lnTo>
                  <a:lnTo>
                    <a:pt x="308295" y="122254"/>
                  </a:lnTo>
                  <a:lnTo>
                    <a:pt x="315956" y="119687"/>
                  </a:lnTo>
                  <a:lnTo>
                    <a:pt x="321383" y="113257"/>
                  </a:lnTo>
                  <a:lnTo>
                    <a:pt x="324895" y="109388"/>
                  </a:lnTo>
                  <a:lnTo>
                    <a:pt x="327129" y="108527"/>
                  </a:lnTo>
                  <a:lnTo>
                    <a:pt x="330002" y="110249"/>
                  </a:lnTo>
                  <a:lnTo>
                    <a:pt x="333832" y="105081"/>
                  </a:lnTo>
                  <a:lnTo>
                    <a:pt x="337103" y="104650"/>
                  </a:lnTo>
                  <a:lnTo>
                    <a:pt x="340640" y="102923"/>
                  </a:lnTo>
                  <a:lnTo>
                    <a:pt x="345125" y="106290"/>
                  </a:lnTo>
                  <a:lnTo>
                    <a:pt x="341387" y="108643"/>
                  </a:lnTo>
                  <a:lnTo>
                    <a:pt x="337651" y="110993"/>
                  </a:lnTo>
                  <a:lnTo>
                    <a:pt x="335409" y="111664"/>
                  </a:lnTo>
                  <a:lnTo>
                    <a:pt x="334661" y="114345"/>
                  </a:lnTo>
                  <a:lnTo>
                    <a:pt x="331671" y="115015"/>
                  </a:lnTo>
                  <a:lnTo>
                    <a:pt x="328681" y="117358"/>
                  </a:lnTo>
                  <a:lnTo>
                    <a:pt x="326688" y="119363"/>
                  </a:lnTo>
                  <a:lnTo>
                    <a:pt x="322204" y="123368"/>
                  </a:lnTo>
                  <a:lnTo>
                    <a:pt x="320459" y="124702"/>
                  </a:lnTo>
                  <a:lnTo>
                    <a:pt x="320210" y="126366"/>
                  </a:lnTo>
                  <a:lnTo>
                    <a:pt x="323200" y="127032"/>
                  </a:lnTo>
                  <a:lnTo>
                    <a:pt x="326190" y="128030"/>
                  </a:lnTo>
                  <a:lnTo>
                    <a:pt x="327685" y="129692"/>
                  </a:lnTo>
                  <a:lnTo>
                    <a:pt x="331920" y="127697"/>
                  </a:lnTo>
                  <a:lnTo>
                    <a:pt x="332917" y="130689"/>
                  </a:lnTo>
                  <a:lnTo>
                    <a:pt x="334661" y="133676"/>
                  </a:lnTo>
                  <a:lnTo>
                    <a:pt x="338398" y="137321"/>
                  </a:lnTo>
                  <a:lnTo>
                    <a:pt x="344377" y="137321"/>
                  </a:lnTo>
                  <a:lnTo>
                    <a:pt x="348364" y="137321"/>
                  </a:lnTo>
                  <a:lnTo>
                    <a:pt x="348862" y="132017"/>
                  </a:lnTo>
                  <a:lnTo>
                    <a:pt x="351105" y="132681"/>
                  </a:lnTo>
                  <a:lnTo>
                    <a:pt x="353098" y="130025"/>
                  </a:lnTo>
                  <a:lnTo>
                    <a:pt x="353347" y="126700"/>
                  </a:lnTo>
                  <a:lnTo>
                    <a:pt x="355340" y="128030"/>
                  </a:lnTo>
                  <a:lnTo>
                    <a:pt x="357333" y="130357"/>
                  </a:lnTo>
                  <a:lnTo>
                    <a:pt x="359077" y="134339"/>
                  </a:lnTo>
                  <a:lnTo>
                    <a:pt x="359576" y="136327"/>
                  </a:lnTo>
                  <a:lnTo>
                    <a:pt x="363562" y="136659"/>
                  </a:lnTo>
                  <a:lnTo>
                    <a:pt x="365057" y="136327"/>
                  </a:lnTo>
                  <a:lnTo>
                    <a:pt x="365804" y="139637"/>
                  </a:lnTo>
                  <a:lnTo>
                    <a:pt x="366053" y="140959"/>
                  </a:lnTo>
                  <a:lnTo>
                    <a:pt x="369542" y="140628"/>
                  </a:lnTo>
                  <a:lnTo>
                    <a:pt x="372780" y="142610"/>
                  </a:lnTo>
                  <a:lnTo>
                    <a:pt x="375272" y="145250"/>
                  </a:lnTo>
                  <a:lnTo>
                    <a:pt x="380504" y="146238"/>
                  </a:lnTo>
                  <a:lnTo>
                    <a:pt x="385238" y="146568"/>
                  </a:lnTo>
                  <a:lnTo>
                    <a:pt x="386981" y="148214"/>
                  </a:lnTo>
                  <a:lnTo>
                    <a:pt x="381999" y="151175"/>
                  </a:lnTo>
                  <a:lnTo>
                    <a:pt x="380005" y="153146"/>
                  </a:lnTo>
                  <a:lnTo>
                    <a:pt x="377763" y="155116"/>
                  </a:lnTo>
                  <a:lnTo>
                    <a:pt x="372780" y="154788"/>
                  </a:lnTo>
                  <a:lnTo>
                    <a:pt x="370289" y="154131"/>
                  </a:lnTo>
                  <a:lnTo>
                    <a:pt x="370787" y="156428"/>
                  </a:lnTo>
                  <a:lnTo>
                    <a:pt x="370787" y="158394"/>
                  </a:lnTo>
                  <a:lnTo>
                    <a:pt x="367548" y="158394"/>
                  </a:lnTo>
                  <a:lnTo>
                    <a:pt x="365804" y="159048"/>
                  </a:lnTo>
                  <a:lnTo>
                    <a:pt x="362316" y="161666"/>
                  </a:lnTo>
                  <a:lnTo>
                    <a:pt x="360074" y="164280"/>
                  </a:lnTo>
                  <a:lnTo>
                    <a:pt x="357333" y="164934"/>
                  </a:lnTo>
                  <a:lnTo>
                    <a:pt x="355091" y="167544"/>
                  </a:lnTo>
                  <a:lnTo>
                    <a:pt x="352600" y="165586"/>
                  </a:lnTo>
                  <a:lnTo>
                    <a:pt x="349361" y="164280"/>
                  </a:lnTo>
                  <a:lnTo>
                    <a:pt x="346371" y="162974"/>
                  </a:lnTo>
                  <a:lnTo>
                    <a:pt x="344129" y="163300"/>
                  </a:lnTo>
                  <a:lnTo>
                    <a:pt x="341637" y="164280"/>
                  </a:lnTo>
                  <a:lnTo>
                    <a:pt x="338398" y="163300"/>
                  </a:lnTo>
                  <a:lnTo>
                    <a:pt x="337978" y="164607"/>
                  </a:lnTo>
                  <a:lnTo>
                    <a:pt x="334471" y="164537"/>
                  </a:lnTo>
                  <a:lnTo>
                    <a:pt x="330321" y="164955"/>
                  </a:lnTo>
                  <a:lnTo>
                    <a:pt x="328405" y="161187"/>
                  </a:lnTo>
                  <a:lnTo>
                    <a:pt x="325852" y="160349"/>
                  </a:lnTo>
                  <a:lnTo>
                    <a:pt x="324575" y="157832"/>
                  </a:lnTo>
                  <a:lnTo>
                    <a:pt x="327129" y="156152"/>
                  </a:lnTo>
                  <a:lnTo>
                    <a:pt x="331279" y="151525"/>
                  </a:lnTo>
                  <a:lnTo>
                    <a:pt x="333194" y="148575"/>
                  </a:lnTo>
                  <a:lnTo>
                    <a:pt x="330640" y="145199"/>
                  </a:lnTo>
                  <a:lnTo>
                    <a:pt x="326171" y="140123"/>
                  </a:lnTo>
                  <a:lnTo>
                    <a:pt x="323936" y="143509"/>
                  </a:lnTo>
                  <a:lnTo>
                    <a:pt x="319148" y="148154"/>
                  </a:lnTo>
                  <a:lnTo>
                    <a:pt x="312125" y="150683"/>
                  </a:lnTo>
                  <a:lnTo>
                    <a:pt x="309891" y="152788"/>
                  </a:lnTo>
                  <a:lnTo>
                    <a:pt x="307336" y="149841"/>
                  </a:lnTo>
                  <a:lnTo>
                    <a:pt x="305102" y="147732"/>
                  </a:lnTo>
                  <a:lnTo>
                    <a:pt x="301591" y="147732"/>
                  </a:lnTo>
                  <a:lnTo>
                    <a:pt x="301909" y="150683"/>
                  </a:lnTo>
                  <a:lnTo>
                    <a:pt x="299036" y="154891"/>
                  </a:lnTo>
                  <a:lnTo>
                    <a:pt x="300952" y="159091"/>
                  </a:lnTo>
                  <a:lnTo>
                    <a:pt x="300633" y="163700"/>
                  </a:lnTo>
                  <a:lnTo>
                    <a:pt x="299994" y="165374"/>
                  </a:lnTo>
                  <a:lnTo>
                    <a:pt x="295206" y="164118"/>
                  </a:lnTo>
                  <a:lnTo>
                    <a:pt x="289460" y="165374"/>
                  </a:lnTo>
                  <a:lnTo>
                    <a:pt x="284352" y="166628"/>
                  </a:lnTo>
                  <a:lnTo>
                    <a:pt x="286906" y="168298"/>
                  </a:lnTo>
                  <a:lnTo>
                    <a:pt x="292333" y="167881"/>
                  </a:lnTo>
                  <a:lnTo>
                    <a:pt x="293610" y="169133"/>
                  </a:lnTo>
                  <a:lnTo>
                    <a:pt x="291056" y="169968"/>
                  </a:lnTo>
                  <a:lnTo>
                    <a:pt x="289140" y="170802"/>
                  </a:lnTo>
                  <a:lnTo>
                    <a:pt x="288821" y="175384"/>
                  </a:lnTo>
                  <a:lnTo>
                    <a:pt x="286906" y="175384"/>
                  </a:lnTo>
                  <a:lnTo>
                    <a:pt x="284352" y="177464"/>
                  </a:lnTo>
                  <a:lnTo>
                    <a:pt x="283714" y="182861"/>
                  </a:lnTo>
                  <a:lnTo>
                    <a:pt x="280841" y="185347"/>
                  </a:lnTo>
                  <a:lnTo>
                    <a:pt x="269987" y="184104"/>
                  </a:lnTo>
                  <a:lnTo>
                    <a:pt x="263603" y="182446"/>
                  </a:lnTo>
                  <a:lnTo>
                    <a:pt x="258814" y="186174"/>
                  </a:lnTo>
                  <a:lnTo>
                    <a:pt x="257537" y="192373"/>
                  </a:lnTo>
                  <a:lnTo>
                    <a:pt x="260091" y="196083"/>
                  </a:lnTo>
                  <a:lnTo>
                    <a:pt x="263603" y="198553"/>
                  </a:lnTo>
                  <a:lnTo>
                    <a:pt x="265199" y="200609"/>
                  </a:lnTo>
                  <a:lnTo>
                    <a:pt x="269668" y="201020"/>
                  </a:lnTo>
                  <a:lnTo>
                    <a:pt x="273179" y="201020"/>
                  </a:lnTo>
                  <a:lnTo>
                    <a:pt x="274457" y="203894"/>
                  </a:lnTo>
                  <a:lnTo>
                    <a:pt x="273179" y="206764"/>
                  </a:lnTo>
                  <a:lnTo>
                    <a:pt x="272860" y="212901"/>
                  </a:lnTo>
                  <a:lnTo>
                    <a:pt x="274137" y="218205"/>
                  </a:lnTo>
                  <a:lnTo>
                    <a:pt x="278925" y="222276"/>
                  </a:lnTo>
                  <a:lnTo>
                    <a:pt x="280203" y="225934"/>
                  </a:lnTo>
                  <a:lnTo>
                    <a:pt x="278606" y="228773"/>
                  </a:lnTo>
                  <a:lnTo>
                    <a:pt x="273499" y="233228"/>
                  </a:lnTo>
                  <a:lnTo>
                    <a:pt x="270625" y="239691"/>
                  </a:lnTo>
                  <a:lnTo>
                    <a:pt x="266795" y="244526"/>
                  </a:lnTo>
                  <a:lnTo>
                    <a:pt x="267433" y="249349"/>
                  </a:lnTo>
                  <a:lnTo>
                    <a:pt x="263630" y="260087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483" name="Angola"/>
            <p:cNvSpPr/>
            <p:nvPr/>
          </p:nvSpPr>
          <p:spPr>
            <a:xfrm>
              <a:off x="4587758" y="4839975"/>
              <a:ext cx="277819" cy="311282"/>
            </a:xfrm>
            <a:custGeom>
              <a:avLst/>
              <a:gdLst/>
              <a:ahLst/>
              <a:cxnLst/>
              <a:rect l="0" t="0" r="0" b="0"/>
              <a:pathLst>
                <a:path w="277819" h="311282">
                  <a:moveTo>
                    <a:pt x="4929" y="10768"/>
                  </a:moveTo>
                  <a:lnTo>
                    <a:pt x="10368" y="6539"/>
                  </a:lnTo>
                  <a:lnTo>
                    <a:pt x="17275" y="1316"/>
                  </a:lnTo>
                  <a:lnTo>
                    <a:pt x="20828" y="0"/>
                  </a:lnTo>
                  <a:lnTo>
                    <a:pt x="27889" y="5426"/>
                  </a:lnTo>
                  <a:lnTo>
                    <a:pt x="21968" y="11220"/>
                  </a:lnTo>
                  <a:lnTo>
                    <a:pt x="18747" y="13256"/>
                  </a:lnTo>
                  <a:lnTo>
                    <a:pt x="17793" y="14701"/>
                  </a:lnTo>
                  <a:lnTo>
                    <a:pt x="16782" y="23784"/>
                  </a:lnTo>
                  <a:lnTo>
                    <a:pt x="16957" y="24648"/>
                  </a:lnTo>
                  <a:lnTo>
                    <a:pt x="9441" y="27704"/>
                  </a:lnTo>
                  <a:lnTo>
                    <a:pt x="10881" y="21326"/>
                  </a:lnTo>
                  <a:lnTo>
                    <a:pt x="10047" y="18880"/>
                  </a:lnTo>
                  <a:lnTo>
                    <a:pt x="4929" y="10768"/>
                  </a:lnTo>
                  <a:close/>
                </a:path>
                <a:path w="277819" h="311282">
                  <a:moveTo>
                    <a:pt x="12594" y="37652"/>
                  </a:moveTo>
                  <a:lnTo>
                    <a:pt x="13733" y="37790"/>
                  </a:lnTo>
                  <a:lnTo>
                    <a:pt x="19412" y="37179"/>
                  </a:lnTo>
                  <a:lnTo>
                    <a:pt x="26514" y="33963"/>
                  </a:lnTo>
                  <a:lnTo>
                    <a:pt x="35604" y="33331"/>
                  </a:lnTo>
                  <a:lnTo>
                    <a:pt x="38838" y="32302"/>
                  </a:lnTo>
                  <a:lnTo>
                    <a:pt x="43220" y="31988"/>
                  </a:lnTo>
                  <a:lnTo>
                    <a:pt x="51179" y="31796"/>
                  </a:lnTo>
                  <a:lnTo>
                    <a:pt x="60773" y="32316"/>
                  </a:lnTo>
                  <a:lnTo>
                    <a:pt x="74104" y="32813"/>
                  </a:lnTo>
                  <a:lnTo>
                    <a:pt x="80440" y="32775"/>
                  </a:lnTo>
                  <a:lnTo>
                    <a:pt x="89371" y="32433"/>
                  </a:lnTo>
                  <a:lnTo>
                    <a:pt x="100583" y="32511"/>
                  </a:lnTo>
                  <a:lnTo>
                    <a:pt x="104484" y="32631"/>
                  </a:lnTo>
                  <a:lnTo>
                    <a:pt x="107753" y="33766"/>
                  </a:lnTo>
                  <a:lnTo>
                    <a:pt x="108587" y="35059"/>
                  </a:lnTo>
                  <a:lnTo>
                    <a:pt x="109814" y="40390"/>
                  </a:lnTo>
                  <a:lnTo>
                    <a:pt x="110402" y="46305"/>
                  </a:lnTo>
                  <a:lnTo>
                    <a:pt x="115860" y="60721"/>
                  </a:lnTo>
                  <a:lnTo>
                    <a:pt x="121916" y="71679"/>
                  </a:lnTo>
                  <a:lnTo>
                    <a:pt x="128415" y="79749"/>
                  </a:lnTo>
                  <a:lnTo>
                    <a:pt x="131377" y="81470"/>
                  </a:lnTo>
                  <a:lnTo>
                    <a:pt x="140317" y="81126"/>
                  </a:lnTo>
                  <a:lnTo>
                    <a:pt x="150679" y="78601"/>
                  </a:lnTo>
                  <a:lnTo>
                    <a:pt x="159814" y="79850"/>
                  </a:lnTo>
                  <a:lnTo>
                    <a:pt x="169899" y="79790"/>
                  </a:lnTo>
                  <a:lnTo>
                    <a:pt x="171764" y="75578"/>
                  </a:lnTo>
                  <a:lnTo>
                    <a:pt x="174669" y="66443"/>
                  </a:lnTo>
                  <a:lnTo>
                    <a:pt x="174386" y="60370"/>
                  </a:lnTo>
                  <a:lnTo>
                    <a:pt x="175290" y="56751"/>
                  </a:lnTo>
                  <a:lnTo>
                    <a:pt x="176429" y="56744"/>
                  </a:lnTo>
                  <a:lnTo>
                    <a:pt x="196896" y="55899"/>
                  </a:lnTo>
                  <a:lnTo>
                    <a:pt x="198731" y="58201"/>
                  </a:lnTo>
                  <a:lnTo>
                    <a:pt x="198181" y="63120"/>
                  </a:lnTo>
                  <a:lnTo>
                    <a:pt x="200329" y="64843"/>
                  </a:lnTo>
                  <a:lnTo>
                    <a:pt x="209269" y="64645"/>
                  </a:lnTo>
                  <a:lnTo>
                    <a:pt x="221770" y="63702"/>
                  </a:lnTo>
                  <a:lnTo>
                    <a:pt x="225044" y="64695"/>
                  </a:lnTo>
                  <a:lnTo>
                    <a:pt x="225571" y="66572"/>
                  </a:lnTo>
                  <a:lnTo>
                    <a:pt x="223774" y="73674"/>
                  </a:lnTo>
                  <a:lnTo>
                    <a:pt x="223202" y="77297"/>
                  </a:lnTo>
                  <a:lnTo>
                    <a:pt x="226269" y="83509"/>
                  </a:lnTo>
                  <a:lnTo>
                    <a:pt x="227387" y="89736"/>
                  </a:lnTo>
                  <a:lnTo>
                    <a:pt x="226665" y="100625"/>
                  </a:lnTo>
                  <a:lnTo>
                    <a:pt x="223663" y="111250"/>
                  </a:lnTo>
                  <a:lnTo>
                    <a:pt x="223879" y="113431"/>
                  </a:lnTo>
                  <a:lnTo>
                    <a:pt x="225072" y="115605"/>
                  </a:lnTo>
                  <a:lnTo>
                    <a:pt x="233638" y="125890"/>
                  </a:lnTo>
                  <a:lnTo>
                    <a:pt x="236745" y="132285"/>
                  </a:lnTo>
                  <a:lnTo>
                    <a:pt x="236716" y="137099"/>
                  </a:lnTo>
                  <a:lnTo>
                    <a:pt x="234699" y="146455"/>
                  </a:lnTo>
                  <a:lnTo>
                    <a:pt x="234775" y="149085"/>
                  </a:lnTo>
                  <a:lnTo>
                    <a:pt x="236791" y="151120"/>
                  </a:lnTo>
                  <a:lnTo>
                    <a:pt x="242987" y="151082"/>
                  </a:lnTo>
                  <a:lnTo>
                    <a:pt x="251714" y="148398"/>
                  </a:lnTo>
                  <a:lnTo>
                    <a:pt x="261779" y="146876"/>
                  </a:lnTo>
                  <a:lnTo>
                    <a:pt x="274381" y="148407"/>
                  </a:lnTo>
                  <a:lnTo>
                    <a:pt x="272205" y="162320"/>
                  </a:lnTo>
                  <a:lnTo>
                    <a:pt x="274191" y="173303"/>
                  </a:lnTo>
                  <a:lnTo>
                    <a:pt x="276914" y="176661"/>
                  </a:lnTo>
                  <a:lnTo>
                    <a:pt x="277819" y="179299"/>
                  </a:lnTo>
                  <a:lnTo>
                    <a:pt x="276478" y="183127"/>
                  </a:lnTo>
                  <a:lnTo>
                    <a:pt x="272061" y="187712"/>
                  </a:lnTo>
                  <a:lnTo>
                    <a:pt x="270802" y="193900"/>
                  </a:lnTo>
                  <a:lnTo>
                    <a:pt x="269526" y="194790"/>
                  </a:lnTo>
                  <a:lnTo>
                    <a:pt x="264282" y="194381"/>
                  </a:lnTo>
                  <a:lnTo>
                    <a:pt x="229670" y="195327"/>
                  </a:lnTo>
                  <a:lnTo>
                    <a:pt x="229154" y="204468"/>
                  </a:lnTo>
                  <a:lnTo>
                    <a:pt x="229304" y="218498"/>
                  </a:lnTo>
                  <a:lnTo>
                    <a:pt x="229056" y="252627"/>
                  </a:lnTo>
                  <a:lnTo>
                    <a:pt x="229230" y="261568"/>
                  </a:lnTo>
                  <a:lnTo>
                    <a:pt x="229469" y="267836"/>
                  </a:lnTo>
                  <a:lnTo>
                    <a:pt x="230469" y="272462"/>
                  </a:lnTo>
                  <a:lnTo>
                    <a:pt x="233588" y="276632"/>
                  </a:lnTo>
                  <a:lnTo>
                    <a:pt x="238369" y="281245"/>
                  </a:lnTo>
                  <a:lnTo>
                    <a:pt x="252122" y="296016"/>
                  </a:lnTo>
                  <a:lnTo>
                    <a:pt x="258329" y="302748"/>
                  </a:lnTo>
                  <a:lnTo>
                    <a:pt x="248890" y="305065"/>
                  </a:lnTo>
                  <a:lnTo>
                    <a:pt x="228991" y="309106"/>
                  </a:lnTo>
                  <a:lnTo>
                    <a:pt x="218386" y="311282"/>
                  </a:lnTo>
                  <a:lnTo>
                    <a:pt x="211111" y="310423"/>
                  </a:lnTo>
                  <a:lnTo>
                    <a:pt x="199291" y="311098"/>
                  </a:lnTo>
                  <a:lnTo>
                    <a:pt x="195142" y="310219"/>
                  </a:lnTo>
                  <a:lnTo>
                    <a:pt x="191599" y="307979"/>
                  </a:lnTo>
                  <a:lnTo>
                    <a:pt x="171046" y="308257"/>
                  </a:lnTo>
                  <a:lnTo>
                    <a:pt x="163962" y="307999"/>
                  </a:lnTo>
                  <a:lnTo>
                    <a:pt x="157651" y="306380"/>
                  </a:lnTo>
                  <a:lnTo>
                    <a:pt x="153578" y="302941"/>
                  </a:lnTo>
                  <a:lnTo>
                    <a:pt x="150478" y="299048"/>
                  </a:lnTo>
                  <a:lnTo>
                    <a:pt x="146331" y="298020"/>
                  </a:lnTo>
                  <a:lnTo>
                    <a:pt x="136294" y="297782"/>
                  </a:lnTo>
                  <a:lnTo>
                    <a:pt x="109996" y="297944"/>
                  </a:lnTo>
                  <a:lnTo>
                    <a:pt x="93384" y="297744"/>
                  </a:lnTo>
                  <a:lnTo>
                    <a:pt x="86969" y="297634"/>
                  </a:lnTo>
                  <a:lnTo>
                    <a:pt x="73815" y="297564"/>
                  </a:lnTo>
                  <a:lnTo>
                    <a:pt x="51461" y="297703"/>
                  </a:lnTo>
                  <a:lnTo>
                    <a:pt x="45003" y="296088"/>
                  </a:lnTo>
                  <a:lnTo>
                    <a:pt x="40309" y="292812"/>
                  </a:lnTo>
                  <a:lnTo>
                    <a:pt x="35731" y="287737"/>
                  </a:lnTo>
                  <a:lnTo>
                    <a:pt x="32749" y="286854"/>
                  </a:lnTo>
                  <a:lnTo>
                    <a:pt x="27682" y="287786"/>
                  </a:lnTo>
                  <a:lnTo>
                    <a:pt x="21684" y="290824"/>
                  </a:lnTo>
                  <a:lnTo>
                    <a:pt x="13776" y="296281"/>
                  </a:lnTo>
                  <a:lnTo>
                    <a:pt x="6087" y="291370"/>
                  </a:lnTo>
                  <a:lnTo>
                    <a:pt x="2511" y="292894"/>
                  </a:lnTo>
                  <a:lnTo>
                    <a:pt x="0" y="294996"/>
                  </a:lnTo>
                  <a:lnTo>
                    <a:pt x="482" y="275797"/>
                  </a:lnTo>
                  <a:lnTo>
                    <a:pt x="314" y="267280"/>
                  </a:lnTo>
                  <a:lnTo>
                    <a:pt x="16" y="260419"/>
                  </a:lnTo>
                  <a:lnTo>
                    <a:pt x="4049" y="256833"/>
                  </a:lnTo>
                  <a:lnTo>
                    <a:pt x="6290" y="253999"/>
                  </a:lnTo>
                  <a:lnTo>
                    <a:pt x="8935" y="246555"/>
                  </a:lnTo>
                  <a:lnTo>
                    <a:pt x="10591" y="238828"/>
                  </a:lnTo>
                  <a:lnTo>
                    <a:pt x="12447" y="224153"/>
                  </a:lnTo>
                  <a:lnTo>
                    <a:pt x="14881" y="213946"/>
                  </a:lnTo>
                  <a:lnTo>
                    <a:pt x="18145" y="204347"/>
                  </a:lnTo>
                  <a:lnTo>
                    <a:pt x="24073" y="197408"/>
                  </a:lnTo>
                  <a:lnTo>
                    <a:pt x="25932" y="191516"/>
                  </a:lnTo>
                  <a:lnTo>
                    <a:pt x="28646" y="187834"/>
                  </a:lnTo>
                  <a:lnTo>
                    <a:pt x="35141" y="185467"/>
                  </a:lnTo>
                  <a:lnTo>
                    <a:pt x="37860" y="182082"/>
                  </a:lnTo>
                  <a:lnTo>
                    <a:pt x="42147" y="175027"/>
                  </a:lnTo>
                  <a:lnTo>
                    <a:pt x="45852" y="162562"/>
                  </a:lnTo>
                  <a:lnTo>
                    <a:pt x="46390" y="155683"/>
                  </a:lnTo>
                  <a:lnTo>
                    <a:pt x="45921" y="146914"/>
                  </a:lnTo>
                  <a:lnTo>
                    <a:pt x="43972" y="136993"/>
                  </a:lnTo>
                  <a:lnTo>
                    <a:pt x="41931" y="131457"/>
                  </a:lnTo>
                  <a:lnTo>
                    <a:pt x="36934" y="124185"/>
                  </a:lnTo>
                  <a:lnTo>
                    <a:pt x="32101" y="116192"/>
                  </a:lnTo>
                  <a:lnTo>
                    <a:pt x="29391" y="108203"/>
                  </a:lnTo>
                  <a:lnTo>
                    <a:pt x="30793" y="103115"/>
                  </a:lnTo>
                  <a:lnTo>
                    <a:pt x="35629" y="99185"/>
                  </a:lnTo>
                  <a:lnTo>
                    <a:pt x="37237" y="97586"/>
                  </a:lnTo>
                  <a:lnTo>
                    <a:pt x="38322" y="93231"/>
                  </a:lnTo>
                  <a:lnTo>
                    <a:pt x="38261" y="88301"/>
                  </a:lnTo>
                  <a:lnTo>
                    <a:pt x="36236" y="82364"/>
                  </a:lnTo>
                  <a:lnTo>
                    <a:pt x="31271" y="75280"/>
                  </a:lnTo>
                  <a:lnTo>
                    <a:pt x="26793" y="67765"/>
                  </a:lnTo>
                  <a:lnTo>
                    <a:pt x="24726" y="57217"/>
                  </a:lnTo>
                  <a:lnTo>
                    <a:pt x="22891" y="52887"/>
                  </a:lnTo>
                  <a:lnTo>
                    <a:pt x="20088" y="49139"/>
                  </a:lnTo>
                  <a:lnTo>
                    <a:pt x="13323" y="39196"/>
                  </a:lnTo>
                  <a:lnTo>
                    <a:pt x="12594" y="37652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484" name="Turkmenistan"/>
            <p:cNvSpPr/>
            <p:nvPr/>
          </p:nvSpPr>
          <p:spPr>
            <a:xfrm>
              <a:off x="5507943" y="3668808"/>
              <a:ext cx="320119" cy="217787"/>
            </a:xfrm>
            <a:custGeom>
              <a:avLst/>
              <a:gdLst/>
              <a:ahLst/>
              <a:cxnLst/>
              <a:rect l="0" t="0" r="0" b="0"/>
              <a:pathLst>
                <a:path w="320119" h="217787">
                  <a:moveTo>
                    <a:pt x="195465" y="208642"/>
                  </a:moveTo>
                  <a:lnTo>
                    <a:pt x="194673" y="208294"/>
                  </a:lnTo>
                  <a:lnTo>
                    <a:pt x="193149" y="199637"/>
                  </a:lnTo>
                  <a:lnTo>
                    <a:pt x="193045" y="192535"/>
                  </a:lnTo>
                  <a:lnTo>
                    <a:pt x="192657" y="181839"/>
                  </a:lnTo>
                  <a:lnTo>
                    <a:pt x="190787" y="179168"/>
                  </a:lnTo>
                  <a:lnTo>
                    <a:pt x="182795" y="180118"/>
                  </a:lnTo>
                  <a:lnTo>
                    <a:pt x="175720" y="179989"/>
                  </a:lnTo>
                  <a:lnTo>
                    <a:pt x="169065" y="173583"/>
                  </a:lnTo>
                  <a:lnTo>
                    <a:pt x="150766" y="156227"/>
                  </a:lnTo>
                  <a:lnTo>
                    <a:pt x="144699" y="151920"/>
                  </a:lnTo>
                  <a:lnTo>
                    <a:pt x="138003" y="149789"/>
                  </a:lnTo>
                  <a:lnTo>
                    <a:pt x="132924" y="149098"/>
                  </a:lnTo>
                  <a:lnTo>
                    <a:pt x="124917" y="148246"/>
                  </a:lnTo>
                  <a:lnTo>
                    <a:pt x="116565" y="143939"/>
                  </a:lnTo>
                  <a:lnTo>
                    <a:pt x="109381" y="140708"/>
                  </a:lnTo>
                  <a:lnTo>
                    <a:pt x="105296" y="135073"/>
                  </a:lnTo>
                  <a:lnTo>
                    <a:pt x="94586" y="133686"/>
                  </a:lnTo>
                  <a:lnTo>
                    <a:pt x="89316" y="132990"/>
                  </a:lnTo>
                  <a:lnTo>
                    <a:pt x="85840" y="134662"/>
                  </a:lnTo>
                  <a:lnTo>
                    <a:pt x="80596" y="139086"/>
                  </a:lnTo>
                  <a:lnTo>
                    <a:pt x="77207" y="139475"/>
                  </a:lnTo>
                  <a:lnTo>
                    <a:pt x="69285" y="138983"/>
                  </a:lnTo>
                  <a:lnTo>
                    <a:pt x="63102" y="139392"/>
                  </a:lnTo>
                  <a:lnTo>
                    <a:pt x="58905" y="141246"/>
                  </a:lnTo>
                  <a:lnTo>
                    <a:pt x="54078" y="145471"/>
                  </a:lnTo>
                  <a:lnTo>
                    <a:pt x="47767" y="153870"/>
                  </a:lnTo>
                  <a:lnTo>
                    <a:pt x="43040" y="157706"/>
                  </a:lnTo>
                  <a:lnTo>
                    <a:pt x="37338" y="159374"/>
                  </a:lnTo>
                  <a:lnTo>
                    <a:pt x="32852" y="159054"/>
                  </a:lnTo>
                  <a:lnTo>
                    <a:pt x="32177" y="154239"/>
                  </a:lnTo>
                  <a:lnTo>
                    <a:pt x="30881" y="145500"/>
                  </a:lnTo>
                  <a:lnTo>
                    <a:pt x="29800" y="139744"/>
                  </a:lnTo>
                  <a:lnTo>
                    <a:pt x="31097" y="135899"/>
                  </a:lnTo>
                  <a:lnTo>
                    <a:pt x="31097" y="130944"/>
                  </a:lnTo>
                  <a:lnTo>
                    <a:pt x="31097" y="124043"/>
                  </a:lnTo>
                  <a:lnTo>
                    <a:pt x="32177" y="121552"/>
                  </a:lnTo>
                  <a:lnTo>
                    <a:pt x="33258" y="117673"/>
                  </a:lnTo>
                  <a:lnTo>
                    <a:pt x="34122" y="114620"/>
                  </a:lnTo>
                  <a:lnTo>
                    <a:pt x="33258" y="111840"/>
                  </a:lnTo>
                  <a:lnTo>
                    <a:pt x="30664" y="110170"/>
                  </a:lnTo>
                  <a:lnTo>
                    <a:pt x="27423" y="107664"/>
                  </a:lnTo>
                  <a:lnTo>
                    <a:pt x="25261" y="104316"/>
                  </a:lnTo>
                  <a:lnTo>
                    <a:pt x="24829" y="102361"/>
                  </a:lnTo>
                  <a:lnTo>
                    <a:pt x="23100" y="102361"/>
                  </a:lnTo>
                  <a:lnTo>
                    <a:pt x="21155" y="101802"/>
                  </a:lnTo>
                  <a:lnTo>
                    <a:pt x="17481" y="100404"/>
                  </a:lnTo>
                  <a:lnTo>
                    <a:pt x="15535" y="102920"/>
                  </a:lnTo>
                  <a:lnTo>
                    <a:pt x="14671" y="99845"/>
                  </a:lnTo>
                  <a:lnTo>
                    <a:pt x="15535" y="98445"/>
                  </a:lnTo>
                  <a:lnTo>
                    <a:pt x="17048" y="95083"/>
                  </a:lnTo>
                  <a:lnTo>
                    <a:pt x="18345" y="96484"/>
                  </a:lnTo>
                  <a:lnTo>
                    <a:pt x="22235" y="95924"/>
                  </a:lnTo>
                  <a:lnTo>
                    <a:pt x="26558" y="97045"/>
                  </a:lnTo>
                  <a:lnTo>
                    <a:pt x="27855" y="97325"/>
                  </a:lnTo>
                  <a:lnTo>
                    <a:pt x="28287" y="95644"/>
                  </a:lnTo>
                  <a:lnTo>
                    <a:pt x="25045" y="92838"/>
                  </a:lnTo>
                  <a:lnTo>
                    <a:pt x="22452" y="92557"/>
                  </a:lnTo>
                  <a:lnTo>
                    <a:pt x="21587" y="88904"/>
                  </a:lnTo>
                  <a:lnTo>
                    <a:pt x="23316" y="85525"/>
                  </a:lnTo>
                  <a:lnTo>
                    <a:pt x="25477" y="82987"/>
                  </a:lnTo>
                  <a:lnTo>
                    <a:pt x="21371" y="82424"/>
                  </a:lnTo>
                  <a:lnTo>
                    <a:pt x="18129" y="83552"/>
                  </a:lnTo>
                  <a:lnTo>
                    <a:pt x="14239" y="83552"/>
                  </a:lnTo>
                  <a:lnTo>
                    <a:pt x="10997" y="82424"/>
                  </a:lnTo>
                  <a:lnTo>
                    <a:pt x="9700" y="84398"/>
                  </a:lnTo>
                  <a:lnTo>
                    <a:pt x="7971" y="81011"/>
                  </a:lnTo>
                  <a:lnTo>
                    <a:pt x="6458" y="77054"/>
                  </a:lnTo>
                  <a:lnTo>
                    <a:pt x="6458" y="72522"/>
                  </a:lnTo>
                  <a:lnTo>
                    <a:pt x="6026" y="68547"/>
                  </a:lnTo>
                  <a:lnTo>
                    <a:pt x="7755" y="65704"/>
                  </a:lnTo>
                  <a:lnTo>
                    <a:pt x="8835" y="61430"/>
                  </a:lnTo>
                  <a:lnTo>
                    <a:pt x="9268" y="58005"/>
                  </a:lnTo>
                  <a:lnTo>
                    <a:pt x="10348" y="54288"/>
                  </a:lnTo>
                  <a:lnTo>
                    <a:pt x="11213" y="51137"/>
                  </a:lnTo>
                  <a:lnTo>
                    <a:pt x="13374" y="55719"/>
                  </a:lnTo>
                  <a:lnTo>
                    <a:pt x="14022" y="57434"/>
                  </a:lnTo>
                  <a:lnTo>
                    <a:pt x="15751" y="59719"/>
                  </a:lnTo>
                  <a:lnTo>
                    <a:pt x="19858" y="58577"/>
                  </a:lnTo>
                  <a:lnTo>
                    <a:pt x="23748" y="60289"/>
                  </a:lnTo>
                  <a:lnTo>
                    <a:pt x="24829" y="58291"/>
                  </a:lnTo>
                  <a:lnTo>
                    <a:pt x="24613" y="56290"/>
                  </a:lnTo>
                  <a:lnTo>
                    <a:pt x="25694" y="56290"/>
                  </a:lnTo>
                  <a:lnTo>
                    <a:pt x="27206" y="56576"/>
                  </a:lnTo>
                  <a:lnTo>
                    <a:pt x="27855" y="60860"/>
                  </a:lnTo>
                  <a:lnTo>
                    <a:pt x="28935" y="63426"/>
                  </a:lnTo>
                  <a:lnTo>
                    <a:pt x="31961" y="63141"/>
                  </a:lnTo>
                  <a:lnTo>
                    <a:pt x="34987" y="62286"/>
                  </a:lnTo>
                  <a:lnTo>
                    <a:pt x="37581" y="60860"/>
                  </a:lnTo>
                  <a:lnTo>
                    <a:pt x="39958" y="62001"/>
                  </a:lnTo>
                  <a:lnTo>
                    <a:pt x="41903" y="62856"/>
                  </a:lnTo>
                  <a:lnTo>
                    <a:pt x="42768" y="61145"/>
                  </a:lnTo>
                  <a:lnTo>
                    <a:pt x="41255" y="58577"/>
                  </a:lnTo>
                  <a:lnTo>
                    <a:pt x="40823" y="55719"/>
                  </a:lnTo>
                  <a:lnTo>
                    <a:pt x="42768" y="55146"/>
                  </a:lnTo>
                  <a:lnTo>
                    <a:pt x="43849" y="57148"/>
                  </a:lnTo>
                  <a:lnTo>
                    <a:pt x="46226" y="58291"/>
                  </a:lnTo>
                  <a:lnTo>
                    <a:pt x="48819" y="57148"/>
                  </a:lnTo>
                  <a:lnTo>
                    <a:pt x="50981" y="56290"/>
                  </a:lnTo>
                  <a:lnTo>
                    <a:pt x="51197" y="53143"/>
                  </a:lnTo>
                  <a:lnTo>
                    <a:pt x="49468" y="48555"/>
                  </a:lnTo>
                  <a:lnTo>
                    <a:pt x="46010" y="45395"/>
                  </a:lnTo>
                  <a:lnTo>
                    <a:pt x="40606" y="41077"/>
                  </a:lnTo>
                  <a:lnTo>
                    <a:pt x="36284" y="38194"/>
                  </a:lnTo>
                  <a:lnTo>
                    <a:pt x="35636" y="33860"/>
                  </a:lnTo>
                  <a:lnTo>
                    <a:pt x="35203" y="29227"/>
                  </a:lnTo>
                  <a:lnTo>
                    <a:pt x="33042" y="26907"/>
                  </a:lnTo>
                  <a:lnTo>
                    <a:pt x="33042" y="24002"/>
                  </a:lnTo>
                  <a:lnTo>
                    <a:pt x="33042" y="21093"/>
                  </a:lnTo>
                  <a:lnTo>
                    <a:pt x="32177" y="19345"/>
                  </a:lnTo>
                  <a:lnTo>
                    <a:pt x="26558" y="18471"/>
                  </a:lnTo>
                  <a:lnTo>
                    <a:pt x="20290" y="19636"/>
                  </a:lnTo>
                  <a:lnTo>
                    <a:pt x="15968" y="19928"/>
                  </a:lnTo>
                  <a:lnTo>
                    <a:pt x="11429" y="21675"/>
                  </a:lnTo>
                  <a:lnTo>
                    <a:pt x="9484" y="25455"/>
                  </a:lnTo>
                  <a:lnTo>
                    <a:pt x="8619" y="29517"/>
                  </a:lnTo>
                  <a:lnTo>
                    <a:pt x="9916" y="32124"/>
                  </a:lnTo>
                  <a:lnTo>
                    <a:pt x="9268" y="35884"/>
                  </a:lnTo>
                  <a:lnTo>
                    <a:pt x="8403" y="41365"/>
                  </a:lnTo>
                  <a:lnTo>
                    <a:pt x="9051" y="44532"/>
                  </a:lnTo>
                  <a:lnTo>
                    <a:pt x="9268" y="48555"/>
                  </a:lnTo>
                  <a:lnTo>
                    <a:pt x="6674" y="41077"/>
                  </a:lnTo>
                  <a:lnTo>
                    <a:pt x="3000" y="36750"/>
                  </a:lnTo>
                  <a:lnTo>
                    <a:pt x="3432" y="34438"/>
                  </a:lnTo>
                  <a:lnTo>
                    <a:pt x="2784" y="31835"/>
                  </a:lnTo>
                  <a:lnTo>
                    <a:pt x="0" y="29895"/>
                  </a:lnTo>
                  <a:lnTo>
                    <a:pt x="5377" y="23711"/>
                  </a:lnTo>
                  <a:lnTo>
                    <a:pt x="14887" y="16429"/>
                  </a:lnTo>
                  <a:lnTo>
                    <a:pt x="27855" y="12339"/>
                  </a:lnTo>
                  <a:lnTo>
                    <a:pt x="37797" y="11169"/>
                  </a:lnTo>
                  <a:lnTo>
                    <a:pt x="42984" y="14385"/>
                  </a:lnTo>
                  <a:lnTo>
                    <a:pt x="49900" y="19636"/>
                  </a:lnTo>
                  <a:lnTo>
                    <a:pt x="56168" y="24874"/>
                  </a:lnTo>
                  <a:lnTo>
                    <a:pt x="58762" y="31835"/>
                  </a:lnTo>
                  <a:lnTo>
                    <a:pt x="65246" y="41365"/>
                  </a:lnTo>
                  <a:lnTo>
                    <a:pt x="69784" y="44820"/>
                  </a:lnTo>
                  <a:lnTo>
                    <a:pt x="74755" y="44244"/>
                  </a:lnTo>
                  <a:lnTo>
                    <a:pt x="78213" y="42805"/>
                  </a:lnTo>
                  <a:lnTo>
                    <a:pt x="79821" y="42992"/>
                  </a:lnTo>
                  <a:lnTo>
                    <a:pt x="90276" y="43842"/>
                  </a:lnTo>
                  <a:lnTo>
                    <a:pt x="104322" y="43417"/>
                  </a:lnTo>
                  <a:lnTo>
                    <a:pt x="105599" y="39161"/>
                  </a:lnTo>
                  <a:lnTo>
                    <a:pt x="102407" y="33615"/>
                  </a:lnTo>
                  <a:lnTo>
                    <a:pt x="103045" y="25051"/>
                  </a:lnTo>
                  <a:lnTo>
                    <a:pt x="108153" y="19465"/>
                  </a:lnTo>
                  <a:lnTo>
                    <a:pt x="113261" y="16019"/>
                  </a:lnTo>
                  <a:lnTo>
                    <a:pt x="119645" y="16019"/>
                  </a:lnTo>
                  <a:lnTo>
                    <a:pt x="122518" y="14293"/>
                  </a:lnTo>
                  <a:lnTo>
                    <a:pt x="124752" y="9541"/>
                  </a:lnTo>
                  <a:lnTo>
                    <a:pt x="126029" y="7810"/>
                  </a:lnTo>
                  <a:lnTo>
                    <a:pt x="128903" y="7810"/>
                  </a:lnTo>
                  <a:lnTo>
                    <a:pt x="134968" y="11703"/>
                  </a:lnTo>
                  <a:lnTo>
                    <a:pt x="133052" y="6510"/>
                  </a:lnTo>
                  <a:lnTo>
                    <a:pt x="130499" y="3041"/>
                  </a:lnTo>
                  <a:lnTo>
                    <a:pt x="136245" y="869"/>
                  </a:lnTo>
                  <a:lnTo>
                    <a:pt x="138160" y="0"/>
                  </a:lnTo>
                  <a:lnTo>
                    <a:pt x="142948" y="1304"/>
                  </a:lnTo>
                  <a:lnTo>
                    <a:pt x="149333" y="6510"/>
                  </a:lnTo>
                  <a:lnTo>
                    <a:pt x="152844" y="6943"/>
                  </a:lnTo>
                  <a:lnTo>
                    <a:pt x="155079" y="11270"/>
                  </a:lnTo>
                  <a:lnTo>
                    <a:pt x="162102" y="12567"/>
                  </a:lnTo>
                  <a:lnTo>
                    <a:pt x="167529" y="13862"/>
                  </a:lnTo>
                  <a:lnTo>
                    <a:pt x="170083" y="16881"/>
                  </a:lnTo>
                  <a:lnTo>
                    <a:pt x="170402" y="19895"/>
                  </a:lnTo>
                  <a:lnTo>
                    <a:pt x="170402" y="22905"/>
                  </a:lnTo>
                  <a:lnTo>
                    <a:pt x="174871" y="26767"/>
                  </a:lnTo>
                  <a:lnTo>
                    <a:pt x="172955" y="28910"/>
                  </a:lnTo>
                  <a:lnTo>
                    <a:pt x="172636" y="31478"/>
                  </a:lnTo>
                  <a:lnTo>
                    <a:pt x="174552" y="34469"/>
                  </a:lnTo>
                  <a:lnTo>
                    <a:pt x="172955" y="37030"/>
                  </a:lnTo>
                  <a:lnTo>
                    <a:pt x="171998" y="40013"/>
                  </a:lnTo>
                  <a:lnTo>
                    <a:pt x="179021" y="44267"/>
                  </a:lnTo>
                  <a:lnTo>
                    <a:pt x="182213" y="46390"/>
                  </a:lnTo>
                  <a:lnTo>
                    <a:pt x="187321" y="45116"/>
                  </a:lnTo>
                  <a:lnTo>
                    <a:pt x="191790" y="44691"/>
                  </a:lnTo>
                  <a:lnTo>
                    <a:pt x="197217" y="46390"/>
                  </a:lnTo>
                  <a:lnTo>
                    <a:pt x="201686" y="45541"/>
                  </a:lnTo>
                  <a:lnTo>
                    <a:pt x="203602" y="43417"/>
                  </a:lnTo>
                  <a:lnTo>
                    <a:pt x="212540" y="46814"/>
                  </a:lnTo>
                  <a:lnTo>
                    <a:pt x="214774" y="51900"/>
                  </a:lnTo>
                  <a:lnTo>
                    <a:pt x="216051" y="59504"/>
                  </a:lnTo>
                  <a:lnTo>
                    <a:pt x="220201" y="67499"/>
                  </a:lnTo>
                  <a:lnTo>
                    <a:pt x="223074" y="70017"/>
                  </a:lnTo>
                  <a:lnTo>
                    <a:pt x="224990" y="75880"/>
                  </a:lnTo>
                  <a:lnTo>
                    <a:pt x="224990" y="79640"/>
                  </a:lnTo>
                  <a:lnTo>
                    <a:pt x="239036" y="92538"/>
                  </a:lnTo>
                  <a:lnTo>
                    <a:pt x="251166" y="100403"/>
                  </a:lnTo>
                  <a:lnTo>
                    <a:pt x="254997" y="106178"/>
                  </a:lnTo>
                  <a:lnTo>
                    <a:pt x="265212" y="112759"/>
                  </a:lnTo>
                  <a:lnTo>
                    <a:pt x="268405" y="111938"/>
                  </a:lnTo>
                  <a:lnTo>
                    <a:pt x="277981" y="119728"/>
                  </a:lnTo>
                  <a:lnTo>
                    <a:pt x="283727" y="122591"/>
                  </a:lnTo>
                  <a:lnTo>
                    <a:pt x="295220" y="130342"/>
                  </a:lnTo>
                  <a:lnTo>
                    <a:pt x="299050" y="133597"/>
                  </a:lnTo>
                  <a:lnTo>
                    <a:pt x="303838" y="132783"/>
                  </a:lnTo>
                  <a:lnTo>
                    <a:pt x="309584" y="135222"/>
                  </a:lnTo>
                  <a:lnTo>
                    <a:pt x="315012" y="138875"/>
                  </a:lnTo>
                  <a:lnTo>
                    <a:pt x="320119" y="140091"/>
                  </a:lnTo>
                  <a:lnTo>
                    <a:pt x="319480" y="142926"/>
                  </a:lnTo>
                  <a:lnTo>
                    <a:pt x="317884" y="146162"/>
                  </a:lnTo>
                  <a:lnTo>
                    <a:pt x="318523" y="152617"/>
                  </a:lnTo>
                  <a:lnTo>
                    <a:pt x="317602" y="161898"/>
                  </a:lnTo>
                  <a:lnTo>
                    <a:pt x="302828" y="158780"/>
                  </a:lnTo>
                  <a:lnTo>
                    <a:pt x="297087" y="155020"/>
                  </a:lnTo>
                  <a:lnTo>
                    <a:pt x="292567" y="159574"/>
                  </a:lnTo>
                  <a:lnTo>
                    <a:pt x="288336" y="162132"/>
                  </a:lnTo>
                  <a:lnTo>
                    <a:pt x="276806" y="164738"/>
                  </a:lnTo>
                  <a:lnTo>
                    <a:pt x="272432" y="175017"/>
                  </a:lnTo>
                  <a:lnTo>
                    <a:pt x="270369" y="187547"/>
                  </a:lnTo>
                  <a:lnTo>
                    <a:pt x="269327" y="189159"/>
                  </a:lnTo>
                  <a:lnTo>
                    <a:pt x="264166" y="192221"/>
                  </a:lnTo>
                  <a:lnTo>
                    <a:pt x="244003" y="200880"/>
                  </a:lnTo>
                  <a:lnTo>
                    <a:pt x="238233" y="202868"/>
                  </a:lnTo>
                  <a:lnTo>
                    <a:pt x="237023" y="205352"/>
                  </a:lnTo>
                  <a:lnTo>
                    <a:pt x="237017" y="211178"/>
                  </a:lnTo>
                  <a:lnTo>
                    <a:pt x="234780" y="213660"/>
                  </a:lnTo>
                  <a:lnTo>
                    <a:pt x="228327" y="217399"/>
                  </a:lnTo>
                  <a:lnTo>
                    <a:pt x="222908" y="217787"/>
                  </a:lnTo>
                  <a:lnTo>
                    <a:pt x="217086" y="216773"/>
                  </a:lnTo>
                  <a:lnTo>
                    <a:pt x="206937" y="212442"/>
                  </a:lnTo>
                  <a:lnTo>
                    <a:pt x="197425" y="210040"/>
                  </a:lnTo>
                  <a:lnTo>
                    <a:pt x="195465" y="208642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485" name="Eritrea"/>
            <p:cNvSpPr/>
            <p:nvPr/>
          </p:nvSpPr>
          <p:spPr>
            <a:xfrm>
              <a:off x="5144220" y="4323185"/>
              <a:ext cx="149095" cy="134563"/>
            </a:xfrm>
            <a:custGeom>
              <a:avLst/>
              <a:gdLst/>
              <a:ahLst/>
              <a:cxnLst/>
              <a:rect l="0" t="0" r="0" b="0"/>
              <a:pathLst>
                <a:path w="149095" h="134563">
                  <a:moveTo>
                    <a:pt x="132844" y="133451"/>
                  </a:moveTo>
                  <a:lnTo>
                    <a:pt x="130195" y="131725"/>
                  </a:lnTo>
                  <a:lnTo>
                    <a:pt x="125370" y="125132"/>
                  </a:lnTo>
                  <a:lnTo>
                    <a:pt x="120544" y="123484"/>
                  </a:lnTo>
                  <a:lnTo>
                    <a:pt x="116122" y="113992"/>
                  </a:lnTo>
                  <a:lnTo>
                    <a:pt x="103255" y="105726"/>
                  </a:lnTo>
                  <a:lnTo>
                    <a:pt x="100441" y="99517"/>
                  </a:lnTo>
                  <a:lnTo>
                    <a:pt x="93605" y="92474"/>
                  </a:lnTo>
                  <a:lnTo>
                    <a:pt x="87574" y="91230"/>
                  </a:lnTo>
                  <a:lnTo>
                    <a:pt x="78728" y="85420"/>
                  </a:lnTo>
                  <a:lnTo>
                    <a:pt x="73099" y="86250"/>
                  </a:lnTo>
                  <a:lnTo>
                    <a:pt x="71491" y="84590"/>
                  </a:lnTo>
                  <a:lnTo>
                    <a:pt x="69078" y="85004"/>
                  </a:lnTo>
                  <a:lnTo>
                    <a:pt x="66264" y="82928"/>
                  </a:lnTo>
                  <a:lnTo>
                    <a:pt x="62645" y="84590"/>
                  </a:lnTo>
                  <a:lnTo>
                    <a:pt x="57820" y="85420"/>
                  </a:lnTo>
                  <a:lnTo>
                    <a:pt x="55006" y="80850"/>
                  </a:lnTo>
                  <a:lnTo>
                    <a:pt x="53397" y="83343"/>
                  </a:lnTo>
                  <a:lnTo>
                    <a:pt x="48974" y="85420"/>
                  </a:lnTo>
                  <a:lnTo>
                    <a:pt x="40933" y="86250"/>
                  </a:lnTo>
                  <a:lnTo>
                    <a:pt x="35304" y="80020"/>
                  </a:lnTo>
                  <a:lnTo>
                    <a:pt x="32891" y="80020"/>
                  </a:lnTo>
                  <a:lnTo>
                    <a:pt x="28870" y="76693"/>
                  </a:lnTo>
                  <a:lnTo>
                    <a:pt x="20427" y="94132"/>
                  </a:lnTo>
                  <a:lnTo>
                    <a:pt x="16004" y="85004"/>
                  </a:lnTo>
                  <a:lnTo>
                    <a:pt x="11179" y="85835"/>
                  </a:lnTo>
                  <a:lnTo>
                    <a:pt x="8364" y="89571"/>
                  </a:lnTo>
                  <a:lnTo>
                    <a:pt x="4344" y="88741"/>
                  </a:lnTo>
                  <a:lnTo>
                    <a:pt x="809" y="89169"/>
                  </a:lnTo>
                  <a:lnTo>
                    <a:pt x="938" y="82047"/>
                  </a:lnTo>
                  <a:lnTo>
                    <a:pt x="0" y="72560"/>
                  </a:lnTo>
                  <a:lnTo>
                    <a:pt x="701" y="67358"/>
                  </a:lnTo>
                  <a:lnTo>
                    <a:pt x="6192" y="53633"/>
                  </a:lnTo>
                  <a:lnTo>
                    <a:pt x="8655" y="46012"/>
                  </a:lnTo>
                  <a:lnTo>
                    <a:pt x="10704" y="36885"/>
                  </a:lnTo>
                  <a:lnTo>
                    <a:pt x="11087" y="32094"/>
                  </a:lnTo>
                  <a:lnTo>
                    <a:pt x="13166" y="26238"/>
                  </a:lnTo>
                  <a:lnTo>
                    <a:pt x="20575" y="25893"/>
                  </a:lnTo>
                  <a:lnTo>
                    <a:pt x="24113" y="24072"/>
                  </a:lnTo>
                  <a:lnTo>
                    <a:pt x="26504" y="18804"/>
                  </a:lnTo>
                  <a:lnTo>
                    <a:pt x="28058" y="17293"/>
                  </a:lnTo>
                  <a:lnTo>
                    <a:pt x="32392" y="16064"/>
                  </a:lnTo>
                  <a:lnTo>
                    <a:pt x="37581" y="14228"/>
                  </a:lnTo>
                  <a:lnTo>
                    <a:pt x="41328" y="11649"/>
                  </a:lnTo>
                  <a:lnTo>
                    <a:pt x="44435" y="5609"/>
                  </a:lnTo>
                  <a:lnTo>
                    <a:pt x="47249" y="2126"/>
                  </a:lnTo>
                  <a:lnTo>
                    <a:pt x="49665" y="0"/>
                  </a:lnTo>
                  <a:lnTo>
                    <a:pt x="50656" y="1374"/>
                  </a:lnTo>
                  <a:lnTo>
                    <a:pt x="57948" y="23764"/>
                  </a:lnTo>
                  <a:lnTo>
                    <a:pt x="62441" y="40970"/>
                  </a:lnTo>
                  <a:lnTo>
                    <a:pt x="69436" y="61231"/>
                  </a:lnTo>
                  <a:lnTo>
                    <a:pt x="75721" y="69987"/>
                  </a:lnTo>
                  <a:lnTo>
                    <a:pt x="77800" y="67754"/>
                  </a:lnTo>
                  <a:lnTo>
                    <a:pt x="77069" y="62701"/>
                  </a:lnTo>
                  <a:lnTo>
                    <a:pt x="78010" y="60319"/>
                  </a:lnTo>
                  <a:lnTo>
                    <a:pt x="81154" y="62990"/>
                  </a:lnTo>
                  <a:lnTo>
                    <a:pt x="85222" y="70114"/>
                  </a:lnTo>
                  <a:lnTo>
                    <a:pt x="89113" y="74262"/>
                  </a:lnTo>
                  <a:lnTo>
                    <a:pt x="94543" y="73805"/>
                  </a:lnTo>
                  <a:lnTo>
                    <a:pt x="96993" y="73948"/>
                  </a:lnTo>
                  <a:lnTo>
                    <a:pt x="110581" y="87404"/>
                  </a:lnTo>
                  <a:lnTo>
                    <a:pt x="118795" y="96997"/>
                  </a:lnTo>
                  <a:lnTo>
                    <a:pt x="120055" y="98028"/>
                  </a:lnTo>
                  <a:lnTo>
                    <a:pt x="127228" y="98603"/>
                  </a:lnTo>
                  <a:lnTo>
                    <a:pt x="133504" y="107738"/>
                  </a:lnTo>
                  <a:lnTo>
                    <a:pt x="133714" y="110244"/>
                  </a:lnTo>
                  <a:lnTo>
                    <a:pt x="133456" y="112307"/>
                  </a:lnTo>
                  <a:lnTo>
                    <a:pt x="134663" y="114515"/>
                  </a:lnTo>
                  <a:lnTo>
                    <a:pt x="139808" y="116417"/>
                  </a:lnTo>
                  <a:lnTo>
                    <a:pt x="149095" y="125471"/>
                  </a:lnTo>
                  <a:lnTo>
                    <a:pt x="148338" y="126452"/>
                  </a:lnTo>
                  <a:lnTo>
                    <a:pt x="142961" y="134563"/>
                  </a:lnTo>
                  <a:lnTo>
                    <a:pt x="139603" y="132675"/>
                  </a:lnTo>
                  <a:lnTo>
                    <a:pt x="135570" y="131378"/>
                  </a:lnTo>
                  <a:lnTo>
                    <a:pt x="133401" y="132566"/>
                  </a:lnTo>
                  <a:lnTo>
                    <a:pt x="132844" y="133451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486" name="Iran"/>
            <p:cNvSpPr/>
            <p:nvPr/>
          </p:nvSpPr>
          <p:spPr>
            <a:xfrm>
              <a:off x="5316264" y="3758323"/>
              <a:ext cx="433085" cy="395699"/>
            </a:xfrm>
            <a:custGeom>
              <a:avLst/>
              <a:gdLst/>
              <a:ahLst/>
              <a:cxnLst/>
              <a:rect l="0" t="0" r="0" b="0"/>
              <a:pathLst>
                <a:path w="433085" h="395699">
                  <a:moveTo>
                    <a:pt x="16468" y="75669"/>
                  </a:moveTo>
                  <a:lnTo>
                    <a:pt x="16233" y="71743"/>
                  </a:lnTo>
                  <a:lnTo>
                    <a:pt x="13432" y="71295"/>
                  </a:lnTo>
                  <a:lnTo>
                    <a:pt x="9170" y="66510"/>
                  </a:lnTo>
                  <a:lnTo>
                    <a:pt x="8167" y="61114"/>
                  </a:lnTo>
                  <a:lnTo>
                    <a:pt x="9634" y="57971"/>
                  </a:lnTo>
                  <a:lnTo>
                    <a:pt x="5327" y="56546"/>
                  </a:lnTo>
                  <a:lnTo>
                    <a:pt x="3168" y="54741"/>
                  </a:lnTo>
                  <a:lnTo>
                    <a:pt x="3771" y="53096"/>
                  </a:lnTo>
                  <a:lnTo>
                    <a:pt x="6694" y="46199"/>
                  </a:lnTo>
                  <a:lnTo>
                    <a:pt x="9018" y="42567"/>
                  </a:lnTo>
                  <a:lnTo>
                    <a:pt x="8625" y="39892"/>
                  </a:lnTo>
                  <a:lnTo>
                    <a:pt x="5703" y="37257"/>
                  </a:lnTo>
                  <a:lnTo>
                    <a:pt x="4613" y="38624"/>
                  </a:lnTo>
                  <a:lnTo>
                    <a:pt x="3706" y="37105"/>
                  </a:lnTo>
                  <a:lnTo>
                    <a:pt x="1432" y="30715"/>
                  </a:lnTo>
                  <a:lnTo>
                    <a:pt x="2671" y="25832"/>
                  </a:lnTo>
                  <a:lnTo>
                    <a:pt x="0" y="17066"/>
                  </a:lnTo>
                  <a:lnTo>
                    <a:pt x="390" y="13532"/>
                  </a:lnTo>
                  <a:lnTo>
                    <a:pt x="6320" y="10033"/>
                  </a:lnTo>
                  <a:lnTo>
                    <a:pt x="6411" y="4326"/>
                  </a:lnTo>
                  <a:lnTo>
                    <a:pt x="8758" y="2472"/>
                  </a:lnTo>
                  <a:lnTo>
                    <a:pt x="12918" y="2781"/>
                  </a:lnTo>
                  <a:lnTo>
                    <a:pt x="13647" y="0"/>
                  </a:lnTo>
                  <a:lnTo>
                    <a:pt x="16207" y="2602"/>
                  </a:lnTo>
                  <a:lnTo>
                    <a:pt x="18894" y="7626"/>
                  </a:lnTo>
                  <a:lnTo>
                    <a:pt x="21751" y="13111"/>
                  </a:lnTo>
                  <a:lnTo>
                    <a:pt x="27341" y="16031"/>
                  </a:lnTo>
                  <a:lnTo>
                    <a:pt x="30327" y="21300"/>
                  </a:lnTo>
                  <a:lnTo>
                    <a:pt x="33727" y="24052"/>
                  </a:lnTo>
                  <a:lnTo>
                    <a:pt x="38010" y="25686"/>
                  </a:lnTo>
                  <a:lnTo>
                    <a:pt x="43206" y="26019"/>
                  </a:lnTo>
                  <a:lnTo>
                    <a:pt x="47430" y="25527"/>
                  </a:lnTo>
                  <a:lnTo>
                    <a:pt x="49999" y="27264"/>
                  </a:lnTo>
                  <a:lnTo>
                    <a:pt x="50086" y="27255"/>
                  </a:lnTo>
                  <a:lnTo>
                    <a:pt x="53915" y="26867"/>
                  </a:lnTo>
                  <a:lnTo>
                    <a:pt x="57232" y="22589"/>
                  </a:lnTo>
                  <a:lnTo>
                    <a:pt x="59815" y="19252"/>
                  </a:lnTo>
                  <a:lnTo>
                    <a:pt x="66332" y="16798"/>
                  </a:lnTo>
                  <a:lnTo>
                    <a:pt x="70126" y="10957"/>
                  </a:lnTo>
                  <a:lnTo>
                    <a:pt x="80871" y="4481"/>
                  </a:lnTo>
                  <a:lnTo>
                    <a:pt x="85500" y="1389"/>
                  </a:lnTo>
                  <a:lnTo>
                    <a:pt x="88597" y="3579"/>
                  </a:lnTo>
                  <a:lnTo>
                    <a:pt x="92156" y="7288"/>
                  </a:lnTo>
                  <a:lnTo>
                    <a:pt x="97110" y="10049"/>
                  </a:lnTo>
                  <a:lnTo>
                    <a:pt x="97724" y="11535"/>
                  </a:lnTo>
                  <a:lnTo>
                    <a:pt x="96770" y="13572"/>
                  </a:lnTo>
                  <a:lnTo>
                    <a:pt x="90374" y="15263"/>
                  </a:lnTo>
                  <a:lnTo>
                    <a:pt x="90653" y="17719"/>
                  </a:lnTo>
                  <a:lnTo>
                    <a:pt x="95017" y="20018"/>
                  </a:lnTo>
                  <a:lnTo>
                    <a:pt x="94055" y="22928"/>
                  </a:lnTo>
                  <a:lnTo>
                    <a:pt x="88646" y="26443"/>
                  </a:lnTo>
                  <a:lnTo>
                    <a:pt x="89968" y="31172"/>
                  </a:lnTo>
                  <a:lnTo>
                    <a:pt x="93770" y="32543"/>
                  </a:lnTo>
                  <a:lnTo>
                    <a:pt x="97384" y="38169"/>
                  </a:lnTo>
                  <a:lnTo>
                    <a:pt x="100106" y="37959"/>
                  </a:lnTo>
                  <a:lnTo>
                    <a:pt x="107415" y="42061"/>
                  </a:lnTo>
                  <a:lnTo>
                    <a:pt x="107564" y="42155"/>
                  </a:lnTo>
                  <a:lnTo>
                    <a:pt x="107060" y="51274"/>
                  </a:lnTo>
                  <a:lnTo>
                    <a:pt x="105607" y="58751"/>
                  </a:lnTo>
                  <a:lnTo>
                    <a:pt x="107693" y="64908"/>
                  </a:lnTo>
                  <a:lnTo>
                    <a:pt x="112709" y="68132"/>
                  </a:lnTo>
                  <a:lnTo>
                    <a:pt x="122102" y="71140"/>
                  </a:lnTo>
                  <a:lnTo>
                    <a:pt x="130502" y="71804"/>
                  </a:lnTo>
                  <a:lnTo>
                    <a:pt x="134805" y="73038"/>
                  </a:lnTo>
                  <a:lnTo>
                    <a:pt x="136443" y="76633"/>
                  </a:lnTo>
                  <a:lnTo>
                    <a:pt x="139623" y="82369"/>
                  </a:lnTo>
                  <a:lnTo>
                    <a:pt x="146590" y="88241"/>
                  </a:lnTo>
                  <a:lnTo>
                    <a:pt x="165908" y="94726"/>
                  </a:lnTo>
                  <a:lnTo>
                    <a:pt x="174449" y="95381"/>
                  </a:lnTo>
                  <a:lnTo>
                    <a:pt x="178906" y="94636"/>
                  </a:lnTo>
                  <a:lnTo>
                    <a:pt x="192651" y="91322"/>
                  </a:lnTo>
                  <a:lnTo>
                    <a:pt x="204765" y="89449"/>
                  </a:lnTo>
                  <a:lnTo>
                    <a:pt x="219673" y="88450"/>
                  </a:lnTo>
                  <a:lnTo>
                    <a:pt x="223844" y="85552"/>
                  </a:lnTo>
                  <a:lnTo>
                    <a:pt x="225716" y="81049"/>
                  </a:lnTo>
                  <a:lnTo>
                    <a:pt x="224390" y="69520"/>
                  </a:lnTo>
                  <a:lnTo>
                    <a:pt x="224535" y="69531"/>
                  </a:lnTo>
                  <a:lnTo>
                    <a:pt x="229021" y="69849"/>
                  </a:lnTo>
                  <a:lnTo>
                    <a:pt x="234723" y="68182"/>
                  </a:lnTo>
                  <a:lnTo>
                    <a:pt x="239450" y="64346"/>
                  </a:lnTo>
                  <a:lnTo>
                    <a:pt x="245761" y="55947"/>
                  </a:lnTo>
                  <a:lnTo>
                    <a:pt x="250589" y="51722"/>
                  </a:lnTo>
                  <a:lnTo>
                    <a:pt x="254785" y="49868"/>
                  </a:lnTo>
                  <a:lnTo>
                    <a:pt x="260968" y="49459"/>
                  </a:lnTo>
                  <a:lnTo>
                    <a:pt x="268890" y="49951"/>
                  </a:lnTo>
                  <a:lnTo>
                    <a:pt x="272280" y="49562"/>
                  </a:lnTo>
                  <a:lnTo>
                    <a:pt x="277522" y="45138"/>
                  </a:lnTo>
                  <a:lnTo>
                    <a:pt x="280999" y="43466"/>
                  </a:lnTo>
                  <a:lnTo>
                    <a:pt x="286268" y="44161"/>
                  </a:lnTo>
                  <a:lnTo>
                    <a:pt x="296979" y="45550"/>
                  </a:lnTo>
                  <a:lnTo>
                    <a:pt x="301064" y="51184"/>
                  </a:lnTo>
                  <a:lnTo>
                    <a:pt x="308248" y="54414"/>
                  </a:lnTo>
                  <a:lnTo>
                    <a:pt x="316600" y="58722"/>
                  </a:lnTo>
                  <a:lnTo>
                    <a:pt x="324607" y="59574"/>
                  </a:lnTo>
                  <a:lnTo>
                    <a:pt x="329686" y="60265"/>
                  </a:lnTo>
                  <a:lnTo>
                    <a:pt x="336382" y="62396"/>
                  </a:lnTo>
                  <a:lnTo>
                    <a:pt x="342449" y="66703"/>
                  </a:lnTo>
                  <a:lnTo>
                    <a:pt x="360748" y="84060"/>
                  </a:lnTo>
                  <a:lnTo>
                    <a:pt x="367403" y="90466"/>
                  </a:lnTo>
                  <a:lnTo>
                    <a:pt x="374478" y="90595"/>
                  </a:lnTo>
                  <a:lnTo>
                    <a:pt x="382470" y="89644"/>
                  </a:lnTo>
                  <a:lnTo>
                    <a:pt x="384340" y="92315"/>
                  </a:lnTo>
                  <a:lnTo>
                    <a:pt x="384728" y="103011"/>
                  </a:lnTo>
                  <a:lnTo>
                    <a:pt x="384832" y="110113"/>
                  </a:lnTo>
                  <a:lnTo>
                    <a:pt x="386357" y="118770"/>
                  </a:lnTo>
                  <a:lnTo>
                    <a:pt x="387149" y="119118"/>
                  </a:lnTo>
                  <a:lnTo>
                    <a:pt x="385681" y="122127"/>
                  </a:lnTo>
                  <a:lnTo>
                    <a:pt x="384833" y="126358"/>
                  </a:lnTo>
                  <a:lnTo>
                    <a:pt x="382328" y="136377"/>
                  </a:lnTo>
                  <a:lnTo>
                    <a:pt x="377348" y="152090"/>
                  </a:lnTo>
                  <a:lnTo>
                    <a:pt x="375096" y="155748"/>
                  </a:lnTo>
                  <a:lnTo>
                    <a:pt x="369048" y="160464"/>
                  </a:lnTo>
                  <a:lnTo>
                    <a:pt x="368890" y="162194"/>
                  </a:lnTo>
                  <a:lnTo>
                    <a:pt x="370099" y="170295"/>
                  </a:lnTo>
                  <a:lnTo>
                    <a:pt x="371072" y="171495"/>
                  </a:lnTo>
                  <a:lnTo>
                    <a:pt x="378574" y="174369"/>
                  </a:lnTo>
                  <a:lnTo>
                    <a:pt x="378839" y="176601"/>
                  </a:lnTo>
                  <a:lnTo>
                    <a:pt x="372120" y="187957"/>
                  </a:lnTo>
                  <a:lnTo>
                    <a:pt x="371776" y="189840"/>
                  </a:lnTo>
                  <a:lnTo>
                    <a:pt x="374351" y="202941"/>
                  </a:lnTo>
                  <a:lnTo>
                    <a:pt x="376050" y="218340"/>
                  </a:lnTo>
                  <a:lnTo>
                    <a:pt x="377501" y="227599"/>
                  </a:lnTo>
                  <a:lnTo>
                    <a:pt x="379447" y="230108"/>
                  </a:lnTo>
                  <a:lnTo>
                    <a:pt x="381570" y="230598"/>
                  </a:lnTo>
                  <a:lnTo>
                    <a:pt x="393735" y="233875"/>
                  </a:lnTo>
                  <a:lnTo>
                    <a:pt x="397805" y="235860"/>
                  </a:lnTo>
                  <a:lnTo>
                    <a:pt x="399263" y="240206"/>
                  </a:lnTo>
                  <a:lnTo>
                    <a:pt x="399736" y="245385"/>
                  </a:lnTo>
                  <a:lnTo>
                    <a:pt x="395418" y="251919"/>
                  </a:lnTo>
                  <a:lnTo>
                    <a:pt x="386765" y="261287"/>
                  </a:lnTo>
                  <a:lnTo>
                    <a:pt x="378102" y="273424"/>
                  </a:lnTo>
                  <a:lnTo>
                    <a:pt x="386242" y="286068"/>
                  </a:lnTo>
                  <a:lnTo>
                    <a:pt x="393458" y="298487"/>
                  </a:lnTo>
                  <a:lnTo>
                    <a:pt x="397031" y="303858"/>
                  </a:lnTo>
                  <a:lnTo>
                    <a:pt x="404097" y="308381"/>
                  </a:lnTo>
                  <a:lnTo>
                    <a:pt x="415705" y="312867"/>
                  </a:lnTo>
                  <a:lnTo>
                    <a:pt x="419860" y="315443"/>
                  </a:lnTo>
                  <a:lnTo>
                    <a:pt x="421567" y="319820"/>
                  </a:lnTo>
                  <a:lnTo>
                    <a:pt x="422698" y="335195"/>
                  </a:lnTo>
                  <a:lnTo>
                    <a:pt x="424574" y="339700"/>
                  </a:lnTo>
                  <a:lnTo>
                    <a:pt x="431193" y="340302"/>
                  </a:lnTo>
                  <a:lnTo>
                    <a:pt x="433085" y="343512"/>
                  </a:lnTo>
                  <a:lnTo>
                    <a:pt x="432713" y="354602"/>
                  </a:lnTo>
                  <a:lnTo>
                    <a:pt x="430810" y="357499"/>
                  </a:lnTo>
                  <a:lnTo>
                    <a:pt x="428692" y="358314"/>
                  </a:lnTo>
                  <a:lnTo>
                    <a:pt x="418537" y="359181"/>
                  </a:lnTo>
                  <a:lnTo>
                    <a:pt x="411454" y="362107"/>
                  </a:lnTo>
                  <a:lnTo>
                    <a:pt x="403395" y="367433"/>
                  </a:lnTo>
                  <a:lnTo>
                    <a:pt x="400493" y="371760"/>
                  </a:lnTo>
                  <a:lnTo>
                    <a:pt x="397352" y="380696"/>
                  </a:lnTo>
                  <a:lnTo>
                    <a:pt x="396853" y="384671"/>
                  </a:lnTo>
                  <a:lnTo>
                    <a:pt x="395015" y="395382"/>
                  </a:lnTo>
                  <a:lnTo>
                    <a:pt x="389916" y="395699"/>
                  </a:lnTo>
                  <a:lnTo>
                    <a:pt x="378956" y="393982"/>
                  </a:lnTo>
                  <a:lnTo>
                    <a:pt x="376563" y="391771"/>
                  </a:lnTo>
                  <a:lnTo>
                    <a:pt x="370410" y="388932"/>
                  </a:lnTo>
                  <a:lnTo>
                    <a:pt x="366317" y="388308"/>
                  </a:lnTo>
                  <a:lnTo>
                    <a:pt x="351793" y="388341"/>
                  </a:lnTo>
                  <a:lnTo>
                    <a:pt x="343840" y="387883"/>
                  </a:lnTo>
                  <a:lnTo>
                    <a:pt x="337732" y="388691"/>
                  </a:lnTo>
                  <a:lnTo>
                    <a:pt x="332916" y="384417"/>
                  </a:lnTo>
                  <a:lnTo>
                    <a:pt x="331255" y="382991"/>
                  </a:lnTo>
                  <a:lnTo>
                    <a:pt x="322776" y="382693"/>
                  </a:lnTo>
                  <a:lnTo>
                    <a:pt x="316931" y="382707"/>
                  </a:lnTo>
                  <a:lnTo>
                    <a:pt x="312210" y="382867"/>
                  </a:lnTo>
                  <a:lnTo>
                    <a:pt x="310059" y="380179"/>
                  </a:lnTo>
                  <a:lnTo>
                    <a:pt x="302382" y="378766"/>
                  </a:lnTo>
                  <a:lnTo>
                    <a:pt x="299293" y="376703"/>
                  </a:lnTo>
                  <a:lnTo>
                    <a:pt x="297640" y="376548"/>
                  </a:lnTo>
                  <a:lnTo>
                    <a:pt x="297421" y="370898"/>
                  </a:lnTo>
                  <a:lnTo>
                    <a:pt x="294428" y="369448"/>
                  </a:lnTo>
                  <a:lnTo>
                    <a:pt x="293388" y="363631"/>
                  </a:lnTo>
                  <a:lnTo>
                    <a:pt x="290423" y="359674"/>
                  </a:lnTo>
                  <a:lnTo>
                    <a:pt x="290290" y="352421"/>
                  </a:lnTo>
                  <a:lnTo>
                    <a:pt x="287162" y="346803"/>
                  </a:lnTo>
                  <a:lnTo>
                    <a:pt x="284750" y="346944"/>
                  </a:lnTo>
                  <a:lnTo>
                    <a:pt x="284395" y="344878"/>
                  </a:lnTo>
                  <a:lnTo>
                    <a:pt x="279050" y="343442"/>
                  </a:lnTo>
                  <a:lnTo>
                    <a:pt x="270855" y="343300"/>
                  </a:lnTo>
                  <a:lnTo>
                    <a:pt x="267062" y="343487"/>
                  </a:lnTo>
                  <a:lnTo>
                    <a:pt x="264932" y="346014"/>
                  </a:lnTo>
                  <a:lnTo>
                    <a:pt x="261598" y="346220"/>
                  </a:lnTo>
                  <a:lnTo>
                    <a:pt x="256348" y="347077"/>
                  </a:lnTo>
                  <a:lnTo>
                    <a:pt x="254434" y="351220"/>
                  </a:lnTo>
                  <a:lnTo>
                    <a:pt x="248974" y="352785"/>
                  </a:lnTo>
                  <a:lnTo>
                    <a:pt x="245079" y="357820"/>
                  </a:lnTo>
                  <a:lnTo>
                    <a:pt x="241341" y="361033"/>
                  </a:lnTo>
                  <a:lnTo>
                    <a:pt x="238772" y="361519"/>
                  </a:lnTo>
                  <a:lnTo>
                    <a:pt x="225660" y="353696"/>
                  </a:lnTo>
                  <a:lnTo>
                    <a:pt x="215933" y="352520"/>
                  </a:lnTo>
                  <a:lnTo>
                    <a:pt x="210218" y="348432"/>
                  </a:lnTo>
                  <a:lnTo>
                    <a:pt x="199165" y="344817"/>
                  </a:lnTo>
                  <a:lnTo>
                    <a:pt x="196661" y="341381"/>
                  </a:lnTo>
                  <a:lnTo>
                    <a:pt x="193365" y="338163"/>
                  </a:lnTo>
                  <a:lnTo>
                    <a:pt x="188323" y="331389"/>
                  </a:lnTo>
                  <a:lnTo>
                    <a:pt x="178195" y="326393"/>
                  </a:lnTo>
                  <a:lnTo>
                    <a:pt x="172267" y="325435"/>
                  </a:lnTo>
                  <a:lnTo>
                    <a:pt x="170292" y="325116"/>
                  </a:lnTo>
                  <a:lnTo>
                    <a:pt x="164398" y="319774"/>
                  </a:lnTo>
                  <a:lnTo>
                    <a:pt x="158354" y="307579"/>
                  </a:lnTo>
                  <a:lnTo>
                    <a:pt x="151911" y="294673"/>
                  </a:lnTo>
                  <a:lnTo>
                    <a:pt x="149782" y="291561"/>
                  </a:lnTo>
                  <a:lnTo>
                    <a:pt x="149834" y="284658"/>
                  </a:lnTo>
                  <a:lnTo>
                    <a:pt x="142051" y="275774"/>
                  </a:lnTo>
                  <a:lnTo>
                    <a:pt x="136919" y="267352"/>
                  </a:lnTo>
                  <a:lnTo>
                    <a:pt x="127564" y="269030"/>
                  </a:lnTo>
                  <a:lnTo>
                    <a:pt x="122897" y="268545"/>
                  </a:lnTo>
                  <a:lnTo>
                    <a:pt x="121573" y="267057"/>
                  </a:lnTo>
                  <a:lnTo>
                    <a:pt x="118617" y="266401"/>
                  </a:lnTo>
                  <a:lnTo>
                    <a:pt x="116670" y="263256"/>
                  </a:lnTo>
                  <a:lnTo>
                    <a:pt x="116380" y="256610"/>
                  </a:lnTo>
                  <a:lnTo>
                    <a:pt x="111821" y="257785"/>
                  </a:lnTo>
                  <a:lnTo>
                    <a:pt x="110141" y="258953"/>
                  </a:lnTo>
                  <a:lnTo>
                    <a:pt x="106883" y="266927"/>
                  </a:lnTo>
                  <a:lnTo>
                    <a:pt x="104908" y="269085"/>
                  </a:lnTo>
                  <a:lnTo>
                    <a:pt x="101294" y="269224"/>
                  </a:lnTo>
                  <a:lnTo>
                    <a:pt x="101151" y="267814"/>
                  </a:lnTo>
                  <a:lnTo>
                    <a:pt x="97596" y="265187"/>
                  </a:lnTo>
                  <a:lnTo>
                    <a:pt x="90634" y="258760"/>
                  </a:lnTo>
                  <a:lnTo>
                    <a:pt x="91291" y="256262"/>
                  </a:lnTo>
                  <a:lnTo>
                    <a:pt x="91214" y="251601"/>
                  </a:lnTo>
                  <a:lnTo>
                    <a:pt x="89555" y="246107"/>
                  </a:lnTo>
                  <a:lnTo>
                    <a:pt x="87373" y="245954"/>
                  </a:lnTo>
                  <a:lnTo>
                    <a:pt x="81776" y="245991"/>
                  </a:lnTo>
                  <a:lnTo>
                    <a:pt x="81427" y="242150"/>
                  </a:lnTo>
                  <a:lnTo>
                    <a:pt x="81989" y="235279"/>
                  </a:lnTo>
                  <a:lnTo>
                    <a:pt x="83992" y="227875"/>
                  </a:lnTo>
                  <a:lnTo>
                    <a:pt x="84130" y="221810"/>
                  </a:lnTo>
                  <a:lnTo>
                    <a:pt x="82988" y="218949"/>
                  </a:lnTo>
                  <a:lnTo>
                    <a:pt x="80045" y="215589"/>
                  </a:lnTo>
                  <a:lnTo>
                    <a:pt x="72183" y="208362"/>
                  </a:lnTo>
                  <a:lnTo>
                    <a:pt x="67759" y="205847"/>
                  </a:lnTo>
                  <a:lnTo>
                    <a:pt x="55143" y="194702"/>
                  </a:lnTo>
                  <a:lnTo>
                    <a:pt x="49726" y="194398"/>
                  </a:lnTo>
                  <a:lnTo>
                    <a:pt x="46466" y="195784"/>
                  </a:lnTo>
                  <a:lnTo>
                    <a:pt x="45698" y="193913"/>
                  </a:lnTo>
                  <a:lnTo>
                    <a:pt x="46040" y="183996"/>
                  </a:lnTo>
                  <a:lnTo>
                    <a:pt x="35690" y="172389"/>
                  </a:lnTo>
                  <a:lnTo>
                    <a:pt x="32526" y="168102"/>
                  </a:lnTo>
                  <a:lnTo>
                    <a:pt x="32499" y="165859"/>
                  </a:lnTo>
                  <a:lnTo>
                    <a:pt x="33853" y="155122"/>
                  </a:lnTo>
                  <a:lnTo>
                    <a:pt x="36241" y="145721"/>
                  </a:lnTo>
                  <a:lnTo>
                    <a:pt x="47830" y="133590"/>
                  </a:lnTo>
                  <a:lnTo>
                    <a:pt x="43553" y="124129"/>
                  </a:lnTo>
                  <a:lnTo>
                    <a:pt x="43684" y="120954"/>
                  </a:lnTo>
                  <a:lnTo>
                    <a:pt x="48430" y="113499"/>
                  </a:lnTo>
                  <a:lnTo>
                    <a:pt x="37585" y="112157"/>
                  </a:lnTo>
                  <a:lnTo>
                    <a:pt x="29861" y="109552"/>
                  </a:lnTo>
                  <a:lnTo>
                    <a:pt x="29196" y="107072"/>
                  </a:lnTo>
                  <a:lnTo>
                    <a:pt x="23475" y="93393"/>
                  </a:lnTo>
                  <a:lnTo>
                    <a:pt x="16468" y="75669"/>
                  </a:lnTo>
                  <a:close/>
                </a:path>
              </a:pathLst>
            </a:custGeom>
            <a:solidFill>
              <a:srgbClr val="00AF54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487" name="Zaire"/>
            <p:cNvSpPr/>
            <p:nvPr/>
          </p:nvSpPr>
          <p:spPr>
            <a:xfrm>
              <a:off x="4597073" y="4617670"/>
              <a:ext cx="429885" cy="426738"/>
            </a:xfrm>
            <a:custGeom>
              <a:avLst/>
              <a:gdLst/>
              <a:ahLst/>
              <a:cxnLst/>
              <a:rect l="0" t="0" r="0" b="0"/>
              <a:pathLst>
                <a:path w="429885" h="426738">
                  <a:moveTo>
                    <a:pt x="18570" y="227739"/>
                  </a:moveTo>
                  <a:lnTo>
                    <a:pt x="23494" y="231165"/>
                  </a:lnTo>
                  <a:lnTo>
                    <a:pt x="25282" y="231298"/>
                  </a:lnTo>
                  <a:lnTo>
                    <a:pt x="29787" y="228536"/>
                  </a:lnTo>
                  <a:lnTo>
                    <a:pt x="33107" y="222615"/>
                  </a:lnTo>
                  <a:lnTo>
                    <a:pt x="48288" y="217202"/>
                  </a:lnTo>
                  <a:lnTo>
                    <a:pt x="48839" y="221515"/>
                  </a:lnTo>
                  <a:lnTo>
                    <a:pt x="49269" y="228276"/>
                  </a:lnTo>
                  <a:lnTo>
                    <a:pt x="50764" y="230426"/>
                  </a:lnTo>
                  <a:lnTo>
                    <a:pt x="56557" y="227081"/>
                  </a:lnTo>
                  <a:lnTo>
                    <a:pt x="62176" y="223018"/>
                  </a:lnTo>
                  <a:lnTo>
                    <a:pt x="71627" y="214761"/>
                  </a:lnTo>
                  <a:lnTo>
                    <a:pt x="75326" y="212438"/>
                  </a:lnTo>
                  <a:lnTo>
                    <a:pt x="85735" y="202887"/>
                  </a:lnTo>
                  <a:lnTo>
                    <a:pt x="86606" y="195696"/>
                  </a:lnTo>
                  <a:lnTo>
                    <a:pt x="85370" y="188377"/>
                  </a:lnTo>
                  <a:lnTo>
                    <a:pt x="86129" y="184351"/>
                  </a:lnTo>
                  <a:lnTo>
                    <a:pt x="88089" y="172565"/>
                  </a:lnTo>
                  <a:lnTo>
                    <a:pt x="91568" y="164937"/>
                  </a:lnTo>
                  <a:lnTo>
                    <a:pt x="96339" y="156441"/>
                  </a:lnTo>
                  <a:lnTo>
                    <a:pt x="100507" y="151825"/>
                  </a:lnTo>
                  <a:lnTo>
                    <a:pt x="108716" y="145751"/>
                  </a:lnTo>
                  <a:lnTo>
                    <a:pt x="114045" y="143423"/>
                  </a:lnTo>
                  <a:lnTo>
                    <a:pt x="118706" y="139091"/>
                  </a:lnTo>
                  <a:lnTo>
                    <a:pt x="120116" y="133775"/>
                  </a:lnTo>
                  <a:lnTo>
                    <a:pt x="121838" y="126593"/>
                  </a:lnTo>
                  <a:lnTo>
                    <a:pt x="123008" y="120400"/>
                  </a:lnTo>
                  <a:lnTo>
                    <a:pt x="125582" y="106776"/>
                  </a:lnTo>
                  <a:lnTo>
                    <a:pt x="127574" y="86249"/>
                  </a:lnTo>
                  <a:lnTo>
                    <a:pt x="129162" y="78491"/>
                  </a:lnTo>
                  <a:lnTo>
                    <a:pt x="130114" y="72888"/>
                  </a:lnTo>
                  <a:lnTo>
                    <a:pt x="133657" y="64541"/>
                  </a:lnTo>
                  <a:lnTo>
                    <a:pt x="139317" y="56036"/>
                  </a:lnTo>
                  <a:lnTo>
                    <a:pt x="143359" y="43802"/>
                  </a:lnTo>
                  <a:lnTo>
                    <a:pt x="143682" y="42219"/>
                  </a:lnTo>
                  <a:lnTo>
                    <a:pt x="142384" y="40215"/>
                  </a:lnTo>
                  <a:lnTo>
                    <a:pt x="144006" y="39631"/>
                  </a:lnTo>
                  <a:lnTo>
                    <a:pt x="144656" y="33590"/>
                  </a:lnTo>
                  <a:lnTo>
                    <a:pt x="144820" y="29995"/>
                  </a:lnTo>
                  <a:lnTo>
                    <a:pt x="143851" y="25399"/>
                  </a:lnTo>
                  <a:lnTo>
                    <a:pt x="144829" y="22373"/>
                  </a:lnTo>
                  <a:lnTo>
                    <a:pt x="152805" y="12397"/>
                  </a:lnTo>
                  <a:lnTo>
                    <a:pt x="156387" y="8921"/>
                  </a:lnTo>
                  <a:lnTo>
                    <a:pt x="161753" y="5866"/>
                  </a:lnTo>
                  <a:lnTo>
                    <a:pt x="166625" y="5261"/>
                  </a:lnTo>
                  <a:lnTo>
                    <a:pt x="171008" y="6963"/>
                  </a:lnTo>
                  <a:lnTo>
                    <a:pt x="178624" y="12244"/>
                  </a:lnTo>
                  <a:lnTo>
                    <a:pt x="182022" y="16253"/>
                  </a:lnTo>
                  <a:lnTo>
                    <a:pt x="183639" y="18689"/>
                  </a:lnTo>
                  <a:lnTo>
                    <a:pt x="188825" y="21967"/>
                  </a:lnTo>
                  <a:lnTo>
                    <a:pt x="203269" y="23894"/>
                  </a:lnTo>
                  <a:lnTo>
                    <a:pt x="222898" y="29098"/>
                  </a:lnTo>
                  <a:lnTo>
                    <a:pt x="228902" y="29781"/>
                  </a:lnTo>
                  <a:lnTo>
                    <a:pt x="230692" y="28189"/>
                  </a:lnTo>
                  <a:lnTo>
                    <a:pt x="237560" y="14338"/>
                  </a:lnTo>
                  <a:lnTo>
                    <a:pt x="241141" y="12446"/>
                  </a:lnTo>
                  <a:lnTo>
                    <a:pt x="245030" y="14006"/>
                  </a:lnTo>
                  <a:lnTo>
                    <a:pt x="250697" y="17570"/>
                  </a:lnTo>
                  <a:lnTo>
                    <a:pt x="253458" y="17409"/>
                  </a:lnTo>
                  <a:lnTo>
                    <a:pt x="262900" y="12460"/>
                  </a:lnTo>
                  <a:lnTo>
                    <a:pt x="272340" y="8661"/>
                  </a:lnTo>
                  <a:lnTo>
                    <a:pt x="278355" y="7618"/>
                  </a:lnTo>
                  <a:lnTo>
                    <a:pt x="287111" y="9725"/>
                  </a:lnTo>
                  <a:lnTo>
                    <a:pt x="291169" y="9989"/>
                  </a:lnTo>
                  <a:lnTo>
                    <a:pt x="293771" y="9397"/>
                  </a:lnTo>
                  <a:lnTo>
                    <a:pt x="295085" y="6942"/>
                  </a:lnTo>
                  <a:lnTo>
                    <a:pt x="295920" y="1321"/>
                  </a:lnTo>
                  <a:lnTo>
                    <a:pt x="299986" y="0"/>
                  </a:lnTo>
                  <a:lnTo>
                    <a:pt x="311665" y="3675"/>
                  </a:lnTo>
                  <a:lnTo>
                    <a:pt x="318636" y="6369"/>
                  </a:lnTo>
                  <a:lnTo>
                    <a:pt x="321550" y="8080"/>
                  </a:lnTo>
                  <a:lnTo>
                    <a:pt x="324797" y="8348"/>
                  </a:lnTo>
                  <a:lnTo>
                    <a:pt x="334560" y="4835"/>
                  </a:lnTo>
                  <a:lnTo>
                    <a:pt x="339601" y="3364"/>
                  </a:lnTo>
                  <a:lnTo>
                    <a:pt x="341051" y="5804"/>
                  </a:lnTo>
                  <a:lnTo>
                    <a:pt x="349116" y="13673"/>
                  </a:lnTo>
                  <a:lnTo>
                    <a:pt x="352654" y="18688"/>
                  </a:lnTo>
                  <a:lnTo>
                    <a:pt x="357981" y="23547"/>
                  </a:lnTo>
                  <a:lnTo>
                    <a:pt x="361704" y="25538"/>
                  </a:lnTo>
                  <a:lnTo>
                    <a:pt x="365276" y="25373"/>
                  </a:lnTo>
                  <a:lnTo>
                    <a:pt x="367889" y="22913"/>
                  </a:lnTo>
                  <a:lnTo>
                    <a:pt x="373271" y="19140"/>
                  </a:lnTo>
                  <a:lnTo>
                    <a:pt x="377167" y="19261"/>
                  </a:lnTo>
                  <a:lnTo>
                    <a:pt x="384105" y="25692"/>
                  </a:lnTo>
                  <a:lnTo>
                    <a:pt x="385735" y="24676"/>
                  </a:lnTo>
                  <a:lnTo>
                    <a:pt x="390159" y="18752"/>
                  </a:lnTo>
                  <a:lnTo>
                    <a:pt x="392769" y="17154"/>
                  </a:lnTo>
                  <a:lnTo>
                    <a:pt x="394872" y="18004"/>
                  </a:lnTo>
                  <a:lnTo>
                    <a:pt x="405360" y="27435"/>
                  </a:lnTo>
                  <a:lnTo>
                    <a:pt x="418433" y="40869"/>
                  </a:lnTo>
                  <a:lnTo>
                    <a:pt x="419081" y="41152"/>
                  </a:lnTo>
                  <a:lnTo>
                    <a:pt x="420696" y="43011"/>
                  </a:lnTo>
                  <a:lnTo>
                    <a:pt x="420516" y="47322"/>
                  </a:lnTo>
                  <a:lnTo>
                    <a:pt x="417880" y="66437"/>
                  </a:lnTo>
                  <a:lnTo>
                    <a:pt x="419177" y="69013"/>
                  </a:lnTo>
                  <a:lnTo>
                    <a:pt x="421124" y="69289"/>
                  </a:lnTo>
                  <a:lnTo>
                    <a:pt x="425991" y="69691"/>
                  </a:lnTo>
                  <a:lnTo>
                    <a:pt x="428748" y="71540"/>
                  </a:lnTo>
                  <a:lnTo>
                    <a:pt x="429885" y="74691"/>
                  </a:lnTo>
                  <a:lnTo>
                    <a:pt x="427942" y="79295"/>
                  </a:lnTo>
                  <a:lnTo>
                    <a:pt x="415802" y="90128"/>
                  </a:lnTo>
                  <a:lnTo>
                    <a:pt x="403192" y="100246"/>
                  </a:lnTo>
                  <a:lnTo>
                    <a:pt x="400611" y="103130"/>
                  </a:lnTo>
                  <a:lnTo>
                    <a:pt x="396596" y="110040"/>
                  </a:lnTo>
                  <a:lnTo>
                    <a:pt x="394399" y="120400"/>
                  </a:lnTo>
                  <a:lnTo>
                    <a:pt x="393306" y="125550"/>
                  </a:lnTo>
                  <a:lnTo>
                    <a:pt x="393523" y="131574"/>
                  </a:lnTo>
                  <a:lnTo>
                    <a:pt x="393273" y="139034"/>
                  </a:lnTo>
                  <a:lnTo>
                    <a:pt x="393846" y="146635"/>
                  </a:lnTo>
                  <a:lnTo>
                    <a:pt x="393067" y="149366"/>
                  </a:lnTo>
                  <a:lnTo>
                    <a:pt x="391158" y="152390"/>
                  </a:lnTo>
                  <a:lnTo>
                    <a:pt x="386833" y="156577"/>
                  </a:lnTo>
                  <a:lnTo>
                    <a:pt x="383774" y="158317"/>
                  </a:lnTo>
                  <a:lnTo>
                    <a:pt x="381053" y="160916"/>
                  </a:lnTo>
                  <a:lnTo>
                    <a:pt x="379815" y="165229"/>
                  </a:lnTo>
                  <a:lnTo>
                    <a:pt x="374837" y="179041"/>
                  </a:lnTo>
                  <a:lnTo>
                    <a:pt x="376841" y="182475"/>
                  </a:lnTo>
                  <a:lnTo>
                    <a:pt x="383836" y="192632"/>
                  </a:lnTo>
                  <a:lnTo>
                    <a:pt x="384720" y="196506"/>
                  </a:lnTo>
                  <a:lnTo>
                    <a:pt x="384320" y="200964"/>
                  </a:lnTo>
                  <a:lnTo>
                    <a:pt x="384450" y="207431"/>
                  </a:lnTo>
                  <a:lnTo>
                    <a:pt x="386859" y="213888"/>
                  </a:lnTo>
                  <a:lnTo>
                    <a:pt x="387030" y="227428"/>
                  </a:lnTo>
                  <a:lnTo>
                    <a:pt x="386374" y="235190"/>
                  </a:lnTo>
                  <a:lnTo>
                    <a:pt x="390691" y="249865"/>
                  </a:lnTo>
                  <a:lnTo>
                    <a:pt x="389660" y="258522"/>
                  </a:lnTo>
                  <a:lnTo>
                    <a:pt x="390900" y="265609"/>
                  </a:lnTo>
                  <a:lnTo>
                    <a:pt x="395838" y="272054"/>
                  </a:lnTo>
                  <a:lnTo>
                    <a:pt x="405338" y="281245"/>
                  </a:lnTo>
                  <a:lnTo>
                    <a:pt x="409680" y="289232"/>
                  </a:lnTo>
                  <a:lnTo>
                    <a:pt x="416681" y="307717"/>
                  </a:lnTo>
                  <a:lnTo>
                    <a:pt x="410959" y="308428"/>
                  </a:lnTo>
                  <a:lnTo>
                    <a:pt x="380349" y="313542"/>
                  </a:lnTo>
                  <a:lnTo>
                    <a:pt x="376831" y="315739"/>
                  </a:lnTo>
                  <a:lnTo>
                    <a:pt x="375261" y="317780"/>
                  </a:lnTo>
                  <a:lnTo>
                    <a:pt x="367172" y="330900"/>
                  </a:lnTo>
                  <a:lnTo>
                    <a:pt x="366873" y="337300"/>
                  </a:lnTo>
                  <a:lnTo>
                    <a:pt x="370649" y="358839"/>
                  </a:lnTo>
                  <a:lnTo>
                    <a:pt x="366825" y="370983"/>
                  </a:lnTo>
                  <a:lnTo>
                    <a:pt x="363773" y="381534"/>
                  </a:lnTo>
                  <a:lnTo>
                    <a:pt x="364211" y="384606"/>
                  </a:lnTo>
                  <a:lnTo>
                    <a:pt x="368847" y="390879"/>
                  </a:lnTo>
                  <a:lnTo>
                    <a:pt x="377340" y="399632"/>
                  </a:lnTo>
                  <a:lnTo>
                    <a:pt x="381861" y="402542"/>
                  </a:lnTo>
                  <a:lnTo>
                    <a:pt x="387092" y="402656"/>
                  </a:lnTo>
                  <a:lnTo>
                    <a:pt x="391642" y="397930"/>
                  </a:lnTo>
                  <a:lnTo>
                    <a:pt x="395322" y="396000"/>
                  </a:lnTo>
                  <a:lnTo>
                    <a:pt x="396702" y="397900"/>
                  </a:lnTo>
                  <a:lnTo>
                    <a:pt x="397029" y="406123"/>
                  </a:lnTo>
                  <a:lnTo>
                    <a:pt x="397311" y="420985"/>
                  </a:lnTo>
                  <a:lnTo>
                    <a:pt x="396900" y="426738"/>
                  </a:lnTo>
                  <a:lnTo>
                    <a:pt x="393134" y="426613"/>
                  </a:lnTo>
                  <a:lnTo>
                    <a:pt x="379361" y="425665"/>
                  </a:lnTo>
                  <a:lnTo>
                    <a:pt x="375838" y="423474"/>
                  </a:lnTo>
                  <a:lnTo>
                    <a:pt x="371968" y="416720"/>
                  </a:lnTo>
                  <a:lnTo>
                    <a:pt x="366275" y="409103"/>
                  </a:lnTo>
                  <a:lnTo>
                    <a:pt x="362050" y="405453"/>
                  </a:lnTo>
                  <a:lnTo>
                    <a:pt x="357214" y="402837"/>
                  </a:lnTo>
                  <a:lnTo>
                    <a:pt x="348130" y="400102"/>
                  </a:lnTo>
                  <a:lnTo>
                    <a:pt x="344268" y="397190"/>
                  </a:lnTo>
                  <a:lnTo>
                    <a:pt x="336885" y="382428"/>
                  </a:lnTo>
                  <a:lnTo>
                    <a:pt x="334730" y="386103"/>
                  </a:lnTo>
                  <a:lnTo>
                    <a:pt x="329431" y="393171"/>
                  </a:lnTo>
                  <a:lnTo>
                    <a:pt x="325709" y="394074"/>
                  </a:lnTo>
                  <a:lnTo>
                    <a:pt x="322403" y="392920"/>
                  </a:lnTo>
                  <a:lnTo>
                    <a:pt x="313040" y="391217"/>
                  </a:lnTo>
                  <a:lnTo>
                    <a:pt x="303649" y="388635"/>
                  </a:lnTo>
                  <a:lnTo>
                    <a:pt x="298685" y="386614"/>
                  </a:lnTo>
                  <a:lnTo>
                    <a:pt x="292793" y="376110"/>
                  </a:lnTo>
                  <a:lnTo>
                    <a:pt x="291022" y="376851"/>
                  </a:lnTo>
                  <a:lnTo>
                    <a:pt x="279374" y="379848"/>
                  </a:lnTo>
                  <a:lnTo>
                    <a:pt x="277398" y="379275"/>
                  </a:lnTo>
                  <a:lnTo>
                    <a:pt x="275651" y="375628"/>
                  </a:lnTo>
                  <a:lnTo>
                    <a:pt x="271941" y="371702"/>
                  </a:lnTo>
                  <a:lnTo>
                    <a:pt x="265061" y="370720"/>
                  </a:lnTo>
                  <a:lnTo>
                    <a:pt x="252460" y="369189"/>
                  </a:lnTo>
                  <a:lnTo>
                    <a:pt x="242394" y="370711"/>
                  </a:lnTo>
                  <a:lnTo>
                    <a:pt x="233668" y="373395"/>
                  </a:lnTo>
                  <a:lnTo>
                    <a:pt x="227472" y="373432"/>
                  </a:lnTo>
                  <a:lnTo>
                    <a:pt x="225456" y="371398"/>
                  </a:lnTo>
                  <a:lnTo>
                    <a:pt x="225380" y="368768"/>
                  </a:lnTo>
                  <a:lnTo>
                    <a:pt x="227397" y="359411"/>
                  </a:lnTo>
                  <a:lnTo>
                    <a:pt x="227426" y="354598"/>
                  </a:lnTo>
                  <a:lnTo>
                    <a:pt x="224319" y="348203"/>
                  </a:lnTo>
                  <a:lnTo>
                    <a:pt x="215753" y="337918"/>
                  </a:lnTo>
                  <a:lnTo>
                    <a:pt x="214559" y="335744"/>
                  </a:lnTo>
                  <a:lnTo>
                    <a:pt x="214344" y="333563"/>
                  </a:lnTo>
                  <a:lnTo>
                    <a:pt x="217346" y="322938"/>
                  </a:lnTo>
                  <a:lnTo>
                    <a:pt x="218068" y="312049"/>
                  </a:lnTo>
                  <a:lnTo>
                    <a:pt x="216950" y="305822"/>
                  </a:lnTo>
                  <a:lnTo>
                    <a:pt x="213883" y="299610"/>
                  </a:lnTo>
                  <a:lnTo>
                    <a:pt x="214454" y="295987"/>
                  </a:lnTo>
                  <a:lnTo>
                    <a:pt x="216252" y="288885"/>
                  </a:lnTo>
                  <a:lnTo>
                    <a:pt x="215724" y="287008"/>
                  </a:lnTo>
                  <a:lnTo>
                    <a:pt x="212450" y="286015"/>
                  </a:lnTo>
                  <a:lnTo>
                    <a:pt x="199950" y="286958"/>
                  </a:lnTo>
                  <a:lnTo>
                    <a:pt x="191010" y="287155"/>
                  </a:lnTo>
                  <a:lnTo>
                    <a:pt x="188862" y="285432"/>
                  </a:lnTo>
                  <a:lnTo>
                    <a:pt x="189412" y="280514"/>
                  </a:lnTo>
                  <a:lnTo>
                    <a:pt x="187577" y="278212"/>
                  </a:lnTo>
                  <a:lnTo>
                    <a:pt x="167109" y="279058"/>
                  </a:lnTo>
                  <a:lnTo>
                    <a:pt x="165972" y="279064"/>
                  </a:lnTo>
                  <a:lnTo>
                    <a:pt x="165067" y="282684"/>
                  </a:lnTo>
                  <a:lnTo>
                    <a:pt x="165350" y="288756"/>
                  </a:lnTo>
                  <a:lnTo>
                    <a:pt x="162445" y="297891"/>
                  </a:lnTo>
                  <a:lnTo>
                    <a:pt x="160580" y="302103"/>
                  </a:lnTo>
                  <a:lnTo>
                    <a:pt x="150494" y="302163"/>
                  </a:lnTo>
                  <a:lnTo>
                    <a:pt x="141360" y="300914"/>
                  </a:lnTo>
                  <a:lnTo>
                    <a:pt x="130998" y="303439"/>
                  </a:lnTo>
                  <a:lnTo>
                    <a:pt x="122058" y="303783"/>
                  </a:lnTo>
                  <a:lnTo>
                    <a:pt x="119096" y="302061"/>
                  </a:lnTo>
                  <a:lnTo>
                    <a:pt x="112597" y="293992"/>
                  </a:lnTo>
                  <a:lnTo>
                    <a:pt x="106541" y="283034"/>
                  </a:lnTo>
                  <a:lnTo>
                    <a:pt x="101084" y="268618"/>
                  </a:lnTo>
                  <a:lnTo>
                    <a:pt x="100495" y="262703"/>
                  </a:lnTo>
                  <a:lnTo>
                    <a:pt x="99267" y="257372"/>
                  </a:lnTo>
                  <a:lnTo>
                    <a:pt x="98434" y="256079"/>
                  </a:lnTo>
                  <a:lnTo>
                    <a:pt x="95166" y="254944"/>
                  </a:lnTo>
                  <a:lnTo>
                    <a:pt x="91264" y="254823"/>
                  </a:lnTo>
                  <a:lnTo>
                    <a:pt x="80052" y="254746"/>
                  </a:lnTo>
                  <a:lnTo>
                    <a:pt x="71121" y="255088"/>
                  </a:lnTo>
                  <a:lnTo>
                    <a:pt x="64785" y="255126"/>
                  </a:lnTo>
                  <a:lnTo>
                    <a:pt x="51454" y="254629"/>
                  </a:lnTo>
                  <a:lnTo>
                    <a:pt x="41860" y="254109"/>
                  </a:lnTo>
                  <a:lnTo>
                    <a:pt x="33902" y="254301"/>
                  </a:lnTo>
                  <a:lnTo>
                    <a:pt x="29519" y="254615"/>
                  </a:lnTo>
                  <a:lnTo>
                    <a:pt x="26285" y="255644"/>
                  </a:lnTo>
                  <a:lnTo>
                    <a:pt x="17195" y="256275"/>
                  </a:lnTo>
                  <a:lnTo>
                    <a:pt x="10093" y="259491"/>
                  </a:lnTo>
                  <a:lnTo>
                    <a:pt x="4415" y="260102"/>
                  </a:lnTo>
                  <a:lnTo>
                    <a:pt x="3275" y="259966"/>
                  </a:lnTo>
                  <a:lnTo>
                    <a:pt x="0" y="250559"/>
                  </a:lnTo>
                  <a:lnTo>
                    <a:pt x="122" y="250017"/>
                  </a:lnTo>
                  <a:lnTo>
                    <a:pt x="7638" y="246960"/>
                  </a:lnTo>
                  <a:lnTo>
                    <a:pt x="7463" y="246097"/>
                  </a:lnTo>
                  <a:lnTo>
                    <a:pt x="8474" y="237014"/>
                  </a:lnTo>
                  <a:lnTo>
                    <a:pt x="9428" y="235569"/>
                  </a:lnTo>
                  <a:lnTo>
                    <a:pt x="12649" y="233534"/>
                  </a:lnTo>
                  <a:lnTo>
                    <a:pt x="18570" y="227739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488" name="Saudi-Arabia"/>
            <p:cNvSpPr/>
            <p:nvPr/>
          </p:nvSpPr>
          <p:spPr>
            <a:xfrm>
              <a:off x="5106374" y="3971106"/>
              <a:ext cx="479888" cy="422790"/>
            </a:xfrm>
            <a:custGeom>
              <a:avLst/>
              <a:gdLst/>
              <a:ahLst/>
              <a:cxnLst/>
              <a:rect l="0" t="0" r="0" b="0"/>
              <a:pathLst>
                <a:path w="479888" h="422790">
                  <a:moveTo>
                    <a:pt x="181973" y="393165"/>
                  </a:moveTo>
                  <a:lnTo>
                    <a:pt x="181665" y="391221"/>
                  </a:lnTo>
                  <a:lnTo>
                    <a:pt x="180521" y="385540"/>
                  </a:lnTo>
                  <a:lnTo>
                    <a:pt x="175367" y="375514"/>
                  </a:lnTo>
                  <a:lnTo>
                    <a:pt x="167948" y="365017"/>
                  </a:lnTo>
                  <a:lnTo>
                    <a:pt x="163501" y="359762"/>
                  </a:lnTo>
                  <a:lnTo>
                    <a:pt x="154906" y="352398"/>
                  </a:lnTo>
                  <a:lnTo>
                    <a:pt x="149730" y="343049"/>
                  </a:lnTo>
                  <a:lnTo>
                    <a:pt x="141467" y="322913"/>
                  </a:lnTo>
                  <a:lnTo>
                    <a:pt x="136655" y="313343"/>
                  </a:lnTo>
                  <a:lnTo>
                    <a:pt x="133813" y="308930"/>
                  </a:lnTo>
                  <a:lnTo>
                    <a:pt x="125747" y="303455"/>
                  </a:lnTo>
                  <a:lnTo>
                    <a:pt x="112833" y="295996"/>
                  </a:lnTo>
                  <a:lnTo>
                    <a:pt x="107481" y="289116"/>
                  </a:lnTo>
                  <a:lnTo>
                    <a:pt x="99353" y="276391"/>
                  </a:lnTo>
                  <a:lnTo>
                    <a:pt x="98533" y="265917"/>
                  </a:lnTo>
                  <a:lnTo>
                    <a:pt x="97923" y="257423"/>
                  </a:lnTo>
                  <a:lnTo>
                    <a:pt x="97897" y="247666"/>
                  </a:lnTo>
                  <a:lnTo>
                    <a:pt x="96845" y="243478"/>
                  </a:lnTo>
                  <a:lnTo>
                    <a:pt x="93675" y="236179"/>
                  </a:lnTo>
                  <a:lnTo>
                    <a:pt x="84085" y="217942"/>
                  </a:lnTo>
                  <a:lnTo>
                    <a:pt x="80459" y="212469"/>
                  </a:lnTo>
                  <a:lnTo>
                    <a:pt x="72764" y="205582"/>
                  </a:lnTo>
                  <a:lnTo>
                    <a:pt x="68102" y="203077"/>
                  </a:lnTo>
                  <a:lnTo>
                    <a:pt x="63034" y="201674"/>
                  </a:lnTo>
                  <a:lnTo>
                    <a:pt x="59910" y="198534"/>
                  </a:lnTo>
                  <a:lnTo>
                    <a:pt x="55005" y="192083"/>
                  </a:lnTo>
                  <a:lnTo>
                    <a:pt x="56519" y="184338"/>
                  </a:lnTo>
                  <a:lnTo>
                    <a:pt x="55385" y="179434"/>
                  </a:lnTo>
                  <a:lnTo>
                    <a:pt x="50578" y="170242"/>
                  </a:lnTo>
                  <a:lnTo>
                    <a:pt x="42997" y="158158"/>
                  </a:lnTo>
                  <a:lnTo>
                    <a:pt x="34939" y="147948"/>
                  </a:lnTo>
                  <a:lnTo>
                    <a:pt x="24082" y="130950"/>
                  </a:lnTo>
                  <a:lnTo>
                    <a:pt x="18751" y="120313"/>
                  </a:lnTo>
                  <a:lnTo>
                    <a:pt x="15178" y="114819"/>
                  </a:lnTo>
                  <a:lnTo>
                    <a:pt x="7846" y="106074"/>
                  </a:lnTo>
                  <a:lnTo>
                    <a:pt x="2521" y="105437"/>
                  </a:lnTo>
                  <a:lnTo>
                    <a:pt x="0" y="105442"/>
                  </a:lnTo>
                  <a:lnTo>
                    <a:pt x="790" y="102025"/>
                  </a:lnTo>
                  <a:lnTo>
                    <a:pt x="2747" y="98764"/>
                  </a:lnTo>
                  <a:lnTo>
                    <a:pt x="5908" y="83560"/>
                  </a:lnTo>
                  <a:lnTo>
                    <a:pt x="6955" y="76774"/>
                  </a:lnTo>
                  <a:lnTo>
                    <a:pt x="8527" y="76978"/>
                  </a:lnTo>
                  <a:lnTo>
                    <a:pt x="29631" y="80451"/>
                  </a:lnTo>
                  <a:lnTo>
                    <a:pt x="39531" y="71349"/>
                  </a:lnTo>
                  <a:lnTo>
                    <a:pt x="44219" y="64230"/>
                  </a:lnTo>
                  <a:lnTo>
                    <a:pt x="56901" y="60348"/>
                  </a:lnTo>
                  <a:lnTo>
                    <a:pt x="59343" y="59506"/>
                  </a:lnTo>
                  <a:lnTo>
                    <a:pt x="63977" y="55173"/>
                  </a:lnTo>
                  <a:lnTo>
                    <a:pt x="71739" y="46661"/>
                  </a:lnTo>
                  <a:lnTo>
                    <a:pt x="64654" y="36218"/>
                  </a:lnTo>
                  <a:lnTo>
                    <a:pt x="53010" y="20563"/>
                  </a:lnTo>
                  <a:lnTo>
                    <a:pt x="59569" y="17832"/>
                  </a:lnTo>
                  <a:lnTo>
                    <a:pt x="85828" y="10419"/>
                  </a:lnTo>
                  <a:lnTo>
                    <a:pt x="95683" y="7317"/>
                  </a:lnTo>
                  <a:lnTo>
                    <a:pt x="98289" y="5273"/>
                  </a:lnTo>
                  <a:lnTo>
                    <a:pt x="102958" y="0"/>
                  </a:lnTo>
                  <a:lnTo>
                    <a:pt x="103903" y="671"/>
                  </a:lnTo>
                  <a:lnTo>
                    <a:pt x="115362" y="6173"/>
                  </a:lnTo>
                  <a:lnTo>
                    <a:pt x="123053" y="8821"/>
                  </a:lnTo>
                  <a:lnTo>
                    <a:pt x="143702" y="19959"/>
                  </a:lnTo>
                  <a:lnTo>
                    <a:pt x="155278" y="25585"/>
                  </a:lnTo>
                  <a:lnTo>
                    <a:pt x="180058" y="38622"/>
                  </a:lnTo>
                  <a:lnTo>
                    <a:pt x="182672" y="40937"/>
                  </a:lnTo>
                  <a:lnTo>
                    <a:pt x="186734" y="48392"/>
                  </a:lnTo>
                  <a:lnTo>
                    <a:pt x="188164" y="49213"/>
                  </a:lnTo>
                  <a:lnTo>
                    <a:pt x="198036" y="48650"/>
                  </a:lnTo>
                  <a:lnTo>
                    <a:pt x="199406" y="52954"/>
                  </a:lnTo>
                  <a:lnTo>
                    <a:pt x="198208" y="57598"/>
                  </a:lnTo>
                  <a:lnTo>
                    <a:pt x="198683" y="67173"/>
                  </a:lnTo>
                  <a:lnTo>
                    <a:pt x="199882" y="70131"/>
                  </a:lnTo>
                  <a:lnTo>
                    <a:pt x="208134" y="73367"/>
                  </a:lnTo>
                  <a:lnTo>
                    <a:pt x="223942" y="81474"/>
                  </a:lnTo>
                  <a:lnTo>
                    <a:pt x="265040" y="83007"/>
                  </a:lnTo>
                  <a:lnTo>
                    <a:pt x="281877" y="86008"/>
                  </a:lnTo>
                  <a:lnTo>
                    <a:pt x="286015" y="86636"/>
                  </a:lnTo>
                  <a:lnTo>
                    <a:pt x="289408" y="93804"/>
                  </a:lnTo>
                  <a:lnTo>
                    <a:pt x="291283" y="96565"/>
                  </a:lnTo>
                  <a:lnTo>
                    <a:pt x="302149" y="97145"/>
                  </a:lnTo>
                  <a:lnTo>
                    <a:pt x="308691" y="96641"/>
                  </a:lnTo>
                  <a:lnTo>
                    <a:pt x="309122" y="98036"/>
                  </a:lnTo>
                  <a:lnTo>
                    <a:pt x="311940" y="105516"/>
                  </a:lnTo>
                  <a:lnTo>
                    <a:pt x="315645" y="111190"/>
                  </a:lnTo>
                  <a:lnTo>
                    <a:pt x="317453" y="118799"/>
                  </a:lnTo>
                  <a:lnTo>
                    <a:pt x="317976" y="120091"/>
                  </a:lnTo>
                  <a:lnTo>
                    <a:pt x="324224" y="119752"/>
                  </a:lnTo>
                  <a:lnTo>
                    <a:pt x="326742" y="121202"/>
                  </a:lnTo>
                  <a:lnTo>
                    <a:pt x="324676" y="123911"/>
                  </a:lnTo>
                  <a:lnTo>
                    <a:pt x="326644" y="126044"/>
                  </a:lnTo>
                  <a:lnTo>
                    <a:pt x="328505" y="129267"/>
                  </a:lnTo>
                  <a:lnTo>
                    <a:pt x="330890" y="130041"/>
                  </a:lnTo>
                  <a:lnTo>
                    <a:pt x="333265" y="133120"/>
                  </a:lnTo>
                  <a:lnTo>
                    <a:pt x="342264" y="135029"/>
                  </a:lnTo>
                  <a:lnTo>
                    <a:pt x="346561" y="140000"/>
                  </a:lnTo>
                  <a:lnTo>
                    <a:pt x="345848" y="143186"/>
                  </a:lnTo>
                  <a:lnTo>
                    <a:pt x="343452" y="143583"/>
                  </a:lnTo>
                  <a:lnTo>
                    <a:pt x="342328" y="146425"/>
                  </a:lnTo>
                  <a:lnTo>
                    <a:pt x="345533" y="150740"/>
                  </a:lnTo>
                  <a:lnTo>
                    <a:pt x="343632" y="157455"/>
                  </a:lnTo>
                  <a:lnTo>
                    <a:pt x="342388" y="159691"/>
                  </a:lnTo>
                  <a:lnTo>
                    <a:pt x="344070" y="162715"/>
                  </a:lnTo>
                  <a:lnTo>
                    <a:pt x="347128" y="170218"/>
                  </a:lnTo>
                  <a:lnTo>
                    <a:pt x="348649" y="168905"/>
                  </a:lnTo>
                  <a:lnTo>
                    <a:pt x="352432" y="172080"/>
                  </a:lnTo>
                  <a:lnTo>
                    <a:pt x="353499" y="179000"/>
                  </a:lnTo>
                  <a:lnTo>
                    <a:pt x="357779" y="186800"/>
                  </a:lnTo>
                  <a:lnTo>
                    <a:pt x="357500" y="191539"/>
                  </a:lnTo>
                  <a:lnTo>
                    <a:pt x="359742" y="194530"/>
                  </a:lnTo>
                  <a:lnTo>
                    <a:pt x="361375" y="196733"/>
                  </a:lnTo>
                  <a:lnTo>
                    <a:pt x="364289" y="197671"/>
                  </a:lnTo>
                  <a:lnTo>
                    <a:pt x="365664" y="197592"/>
                  </a:lnTo>
                  <a:lnTo>
                    <a:pt x="369081" y="198524"/>
                  </a:lnTo>
                  <a:lnTo>
                    <a:pt x="379668" y="222941"/>
                  </a:lnTo>
                  <a:lnTo>
                    <a:pt x="385231" y="235693"/>
                  </a:lnTo>
                  <a:lnTo>
                    <a:pt x="387882" y="245621"/>
                  </a:lnTo>
                  <a:lnTo>
                    <a:pt x="422028" y="249748"/>
                  </a:lnTo>
                  <a:lnTo>
                    <a:pt x="456417" y="254643"/>
                  </a:lnTo>
                  <a:lnTo>
                    <a:pt x="464932" y="255827"/>
                  </a:lnTo>
                  <a:lnTo>
                    <a:pt x="470860" y="250681"/>
                  </a:lnTo>
                  <a:lnTo>
                    <a:pt x="472409" y="250051"/>
                  </a:lnTo>
                  <a:lnTo>
                    <a:pt x="478309" y="260071"/>
                  </a:lnTo>
                  <a:lnTo>
                    <a:pt x="479888" y="275940"/>
                  </a:lnTo>
                  <a:lnTo>
                    <a:pt x="425599" y="308284"/>
                  </a:lnTo>
                  <a:lnTo>
                    <a:pt x="401747" y="321370"/>
                  </a:lnTo>
                  <a:lnTo>
                    <a:pt x="384568" y="330129"/>
                  </a:lnTo>
                  <a:lnTo>
                    <a:pt x="382848" y="331049"/>
                  </a:lnTo>
                  <a:lnTo>
                    <a:pt x="371194" y="334758"/>
                  </a:lnTo>
                  <a:lnTo>
                    <a:pt x="339743" y="345842"/>
                  </a:lnTo>
                  <a:lnTo>
                    <a:pt x="292853" y="362561"/>
                  </a:lnTo>
                  <a:lnTo>
                    <a:pt x="287926" y="364998"/>
                  </a:lnTo>
                  <a:lnTo>
                    <a:pt x="287510" y="366353"/>
                  </a:lnTo>
                  <a:lnTo>
                    <a:pt x="283623" y="370584"/>
                  </a:lnTo>
                  <a:lnTo>
                    <a:pt x="264259" y="394665"/>
                  </a:lnTo>
                  <a:lnTo>
                    <a:pt x="243527" y="422790"/>
                  </a:lnTo>
                  <a:lnTo>
                    <a:pt x="230310" y="394275"/>
                  </a:lnTo>
                  <a:lnTo>
                    <a:pt x="218014" y="368284"/>
                  </a:lnTo>
                  <a:lnTo>
                    <a:pt x="213419" y="368162"/>
                  </a:lnTo>
                  <a:lnTo>
                    <a:pt x="206155" y="368657"/>
                  </a:lnTo>
                  <a:lnTo>
                    <a:pt x="201630" y="367333"/>
                  </a:lnTo>
                  <a:lnTo>
                    <a:pt x="194819" y="365722"/>
                  </a:lnTo>
                  <a:lnTo>
                    <a:pt x="192620" y="366787"/>
                  </a:lnTo>
                  <a:lnTo>
                    <a:pt x="190863" y="368752"/>
                  </a:lnTo>
                  <a:lnTo>
                    <a:pt x="189741" y="374013"/>
                  </a:lnTo>
                  <a:lnTo>
                    <a:pt x="190158" y="381208"/>
                  </a:lnTo>
                  <a:lnTo>
                    <a:pt x="189007" y="387203"/>
                  </a:lnTo>
                  <a:lnTo>
                    <a:pt x="181973" y="393165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489" name="Sudan"/>
            <p:cNvSpPr/>
            <p:nvPr/>
          </p:nvSpPr>
          <p:spPr>
            <a:xfrm>
              <a:off x="4813341" y="4230364"/>
              <a:ext cx="380540" cy="428171"/>
            </a:xfrm>
            <a:custGeom>
              <a:avLst/>
              <a:gdLst/>
              <a:ahLst/>
              <a:cxnLst/>
              <a:rect l="0" t="0" r="0" b="0"/>
              <a:pathLst>
                <a:path w="380540" h="428171">
                  <a:moveTo>
                    <a:pt x="275603" y="416377"/>
                  </a:moveTo>
                  <a:lnTo>
                    <a:pt x="269882" y="421874"/>
                  </a:lnTo>
                  <a:lnTo>
                    <a:pt x="263531" y="425075"/>
                  </a:lnTo>
                  <a:lnTo>
                    <a:pt x="259797" y="425241"/>
                  </a:lnTo>
                  <a:lnTo>
                    <a:pt x="256726" y="423247"/>
                  </a:lnTo>
                  <a:lnTo>
                    <a:pt x="253648" y="422259"/>
                  </a:lnTo>
                  <a:lnTo>
                    <a:pt x="244713" y="423606"/>
                  </a:lnTo>
                  <a:lnTo>
                    <a:pt x="235768" y="426965"/>
                  </a:lnTo>
                  <a:lnTo>
                    <a:pt x="226514" y="427451"/>
                  </a:lnTo>
                  <a:lnTo>
                    <a:pt x="216952" y="425065"/>
                  </a:lnTo>
                  <a:lnTo>
                    <a:pt x="211921" y="424951"/>
                  </a:lnTo>
                  <a:lnTo>
                    <a:pt x="207210" y="425842"/>
                  </a:lnTo>
                  <a:lnTo>
                    <a:pt x="202168" y="428171"/>
                  </a:lnTo>
                  <a:lnTo>
                    <a:pt x="189095" y="414737"/>
                  </a:lnTo>
                  <a:lnTo>
                    <a:pt x="178608" y="405306"/>
                  </a:lnTo>
                  <a:lnTo>
                    <a:pt x="176504" y="404455"/>
                  </a:lnTo>
                  <a:lnTo>
                    <a:pt x="173894" y="406054"/>
                  </a:lnTo>
                  <a:lnTo>
                    <a:pt x="169470" y="411978"/>
                  </a:lnTo>
                  <a:lnTo>
                    <a:pt x="167840" y="412994"/>
                  </a:lnTo>
                  <a:lnTo>
                    <a:pt x="160902" y="406563"/>
                  </a:lnTo>
                  <a:lnTo>
                    <a:pt x="157006" y="406442"/>
                  </a:lnTo>
                  <a:lnTo>
                    <a:pt x="151624" y="410215"/>
                  </a:lnTo>
                  <a:lnTo>
                    <a:pt x="149012" y="412675"/>
                  </a:lnTo>
                  <a:lnTo>
                    <a:pt x="145439" y="412840"/>
                  </a:lnTo>
                  <a:lnTo>
                    <a:pt x="141716" y="410849"/>
                  </a:lnTo>
                  <a:lnTo>
                    <a:pt x="136390" y="405990"/>
                  </a:lnTo>
                  <a:lnTo>
                    <a:pt x="132851" y="400974"/>
                  </a:lnTo>
                  <a:lnTo>
                    <a:pt x="124786" y="393105"/>
                  </a:lnTo>
                  <a:lnTo>
                    <a:pt x="123337" y="390666"/>
                  </a:lnTo>
                  <a:lnTo>
                    <a:pt x="123015" y="389948"/>
                  </a:lnTo>
                  <a:lnTo>
                    <a:pt x="123865" y="383028"/>
                  </a:lnTo>
                  <a:lnTo>
                    <a:pt x="122261" y="379435"/>
                  </a:lnTo>
                  <a:lnTo>
                    <a:pt x="116605" y="374568"/>
                  </a:lnTo>
                  <a:lnTo>
                    <a:pt x="108329" y="372886"/>
                  </a:lnTo>
                  <a:lnTo>
                    <a:pt x="104606" y="370601"/>
                  </a:lnTo>
                  <a:lnTo>
                    <a:pt x="101709" y="366147"/>
                  </a:lnTo>
                  <a:lnTo>
                    <a:pt x="101110" y="358788"/>
                  </a:lnTo>
                  <a:lnTo>
                    <a:pt x="99023" y="355047"/>
                  </a:lnTo>
                  <a:lnTo>
                    <a:pt x="96923" y="353326"/>
                  </a:lnTo>
                  <a:lnTo>
                    <a:pt x="89641" y="348891"/>
                  </a:lnTo>
                  <a:lnTo>
                    <a:pt x="83981" y="345023"/>
                  </a:lnTo>
                  <a:lnTo>
                    <a:pt x="79456" y="341435"/>
                  </a:lnTo>
                  <a:lnTo>
                    <a:pt x="77699" y="337396"/>
                  </a:lnTo>
                  <a:lnTo>
                    <a:pt x="79204" y="332467"/>
                  </a:lnTo>
                  <a:lnTo>
                    <a:pt x="76951" y="329730"/>
                  </a:lnTo>
                  <a:lnTo>
                    <a:pt x="73390" y="327723"/>
                  </a:lnTo>
                  <a:lnTo>
                    <a:pt x="65277" y="325310"/>
                  </a:lnTo>
                  <a:lnTo>
                    <a:pt x="57182" y="320722"/>
                  </a:lnTo>
                  <a:lnTo>
                    <a:pt x="54925" y="318416"/>
                  </a:lnTo>
                  <a:lnTo>
                    <a:pt x="52367" y="313357"/>
                  </a:lnTo>
                  <a:lnTo>
                    <a:pt x="50263" y="312064"/>
                  </a:lnTo>
                  <a:lnTo>
                    <a:pt x="47496" y="312080"/>
                  </a:lnTo>
                  <a:lnTo>
                    <a:pt x="39357" y="312274"/>
                  </a:lnTo>
                  <a:lnTo>
                    <a:pt x="37749" y="310108"/>
                  </a:lnTo>
                  <a:lnTo>
                    <a:pt x="37649" y="303286"/>
                  </a:lnTo>
                  <a:lnTo>
                    <a:pt x="41872" y="288143"/>
                  </a:lnTo>
                  <a:lnTo>
                    <a:pt x="40629" y="282620"/>
                  </a:lnTo>
                  <a:lnTo>
                    <a:pt x="37113" y="276961"/>
                  </a:lnTo>
                  <a:lnTo>
                    <a:pt x="23489" y="259683"/>
                  </a:lnTo>
                  <a:lnTo>
                    <a:pt x="25018" y="255290"/>
                  </a:lnTo>
                  <a:lnTo>
                    <a:pt x="24747" y="251491"/>
                  </a:lnTo>
                  <a:lnTo>
                    <a:pt x="22045" y="246679"/>
                  </a:lnTo>
                  <a:lnTo>
                    <a:pt x="17540" y="242461"/>
                  </a:lnTo>
                  <a:lnTo>
                    <a:pt x="15955" y="239394"/>
                  </a:lnTo>
                  <a:lnTo>
                    <a:pt x="14570" y="233979"/>
                  </a:lnTo>
                  <a:lnTo>
                    <a:pt x="12328" y="221222"/>
                  </a:lnTo>
                  <a:lnTo>
                    <a:pt x="10897" y="218878"/>
                  </a:lnTo>
                  <a:lnTo>
                    <a:pt x="7469" y="218752"/>
                  </a:lnTo>
                  <a:lnTo>
                    <a:pt x="2227" y="219666"/>
                  </a:lnTo>
                  <a:lnTo>
                    <a:pt x="0" y="216003"/>
                  </a:lnTo>
                  <a:lnTo>
                    <a:pt x="3212" y="209656"/>
                  </a:lnTo>
                  <a:lnTo>
                    <a:pt x="8717" y="203435"/>
                  </a:lnTo>
                  <a:lnTo>
                    <a:pt x="9599" y="199891"/>
                  </a:lnTo>
                  <a:lnTo>
                    <a:pt x="6130" y="192975"/>
                  </a:lnTo>
                  <a:lnTo>
                    <a:pt x="6669" y="190461"/>
                  </a:lnTo>
                  <a:lnTo>
                    <a:pt x="13955" y="185982"/>
                  </a:lnTo>
                  <a:lnTo>
                    <a:pt x="15472" y="183754"/>
                  </a:lnTo>
                  <a:lnTo>
                    <a:pt x="14144" y="176657"/>
                  </a:lnTo>
                  <a:lnTo>
                    <a:pt x="15387" y="172054"/>
                  </a:lnTo>
                  <a:lnTo>
                    <a:pt x="21304" y="163560"/>
                  </a:lnTo>
                  <a:lnTo>
                    <a:pt x="25538" y="150447"/>
                  </a:lnTo>
                  <a:lnTo>
                    <a:pt x="27869" y="148943"/>
                  </a:lnTo>
                  <a:lnTo>
                    <a:pt x="40508" y="148419"/>
                  </a:lnTo>
                  <a:lnTo>
                    <a:pt x="49033" y="148515"/>
                  </a:lnTo>
                  <a:lnTo>
                    <a:pt x="49436" y="145532"/>
                  </a:lnTo>
                  <a:lnTo>
                    <a:pt x="49119" y="132548"/>
                  </a:lnTo>
                  <a:lnTo>
                    <a:pt x="48750" y="121924"/>
                  </a:lnTo>
                  <a:lnTo>
                    <a:pt x="49136" y="113973"/>
                  </a:lnTo>
                  <a:lnTo>
                    <a:pt x="48274" y="87327"/>
                  </a:lnTo>
                  <a:lnTo>
                    <a:pt x="48649" y="80521"/>
                  </a:lnTo>
                  <a:lnTo>
                    <a:pt x="48805" y="70371"/>
                  </a:lnTo>
                  <a:lnTo>
                    <a:pt x="49005" y="59129"/>
                  </a:lnTo>
                  <a:lnTo>
                    <a:pt x="49744" y="46936"/>
                  </a:lnTo>
                  <a:lnTo>
                    <a:pt x="55024" y="47055"/>
                  </a:lnTo>
                  <a:lnTo>
                    <a:pt x="70868" y="47262"/>
                  </a:lnTo>
                  <a:lnTo>
                    <a:pt x="71756" y="45425"/>
                  </a:lnTo>
                  <a:lnTo>
                    <a:pt x="71419" y="11995"/>
                  </a:lnTo>
                  <a:lnTo>
                    <a:pt x="71643" y="1038"/>
                  </a:lnTo>
                  <a:lnTo>
                    <a:pt x="79962" y="58"/>
                  </a:lnTo>
                  <a:lnTo>
                    <a:pt x="89244" y="0"/>
                  </a:lnTo>
                  <a:lnTo>
                    <a:pt x="105640" y="206"/>
                  </a:lnTo>
                  <a:lnTo>
                    <a:pt x="118235" y="127"/>
                  </a:lnTo>
                  <a:lnTo>
                    <a:pt x="135141" y="21"/>
                  </a:lnTo>
                  <a:lnTo>
                    <a:pt x="158159" y="340"/>
                  </a:lnTo>
                  <a:lnTo>
                    <a:pt x="183683" y="180"/>
                  </a:lnTo>
                  <a:lnTo>
                    <a:pt x="211852" y="158"/>
                  </a:lnTo>
                  <a:lnTo>
                    <a:pt x="233557" y="176"/>
                  </a:lnTo>
                  <a:lnTo>
                    <a:pt x="338983" y="244"/>
                  </a:lnTo>
                  <a:lnTo>
                    <a:pt x="341316" y="4771"/>
                  </a:lnTo>
                  <a:lnTo>
                    <a:pt x="346377" y="16933"/>
                  </a:lnTo>
                  <a:lnTo>
                    <a:pt x="349238" y="54879"/>
                  </a:lnTo>
                  <a:lnTo>
                    <a:pt x="352479" y="72494"/>
                  </a:lnTo>
                  <a:lnTo>
                    <a:pt x="354325" y="74762"/>
                  </a:lnTo>
                  <a:lnTo>
                    <a:pt x="360672" y="78988"/>
                  </a:lnTo>
                  <a:lnTo>
                    <a:pt x="366705" y="82907"/>
                  </a:lnTo>
                  <a:lnTo>
                    <a:pt x="372979" y="88332"/>
                  </a:lnTo>
                  <a:lnTo>
                    <a:pt x="377962" y="90434"/>
                  </a:lnTo>
                  <a:lnTo>
                    <a:pt x="380540" y="92823"/>
                  </a:lnTo>
                  <a:lnTo>
                    <a:pt x="378124" y="94949"/>
                  </a:lnTo>
                  <a:lnTo>
                    <a:pt x="375311" y="98432"/>
                  </a:lnTo>
                  <a:lnTo>
                    <a:pt x="372204" y="104472"/>
                  </a:lnTo>
                  <a:lnTo>
                    <a:pt x="368457" y="107051"/>
                  </a:lnTo>
                  <a:lnTo>
                    <a:pt x="363269" y="108887"/>
                  </a:lnTo>
                  <a:lnTo>
                    <a:pt x="358934" y="110116"/>
                  </a:lnTo>
                  <a:lnTo>
                    <a:pt x="357381" y="111627"/>
                  </a:lnTo>
                  <a:lnTo>
                    <a:pt x="354989" y="116895"/>
                  </a:lnTo>
                  <a:lnTo>
                    <a:pt x="351451" y="118716"/>
                  </a:lnTo>
                  <a:lnTo>
                    <a:pt x="344043" y="119061"/>
                  </a:lnTo>
                  <a:lnTo>
                    <a:pt x="341964" y="124917"/>
                  </a:lnTo>
                  <a:lnTo>
                    <a:pt x="341580" y="129708"/>
                  </a:lnTo>
                  <a:lnTo>
                    <a:pt x="339531" y="138835"/>
                  </a:lnTo>
                  <a:lnTo>
                    <a:pt x="337068" y="146456"/>
                  </a:lnTo>
                  <a:lnTo>
                    <a:pt x="331577" y="160181"/>
                  </a:lnTo>
                  <a:lnTo>
                    <a:pt x="330877" y="165383"/>
                  </a:lnTo>
                  <a:lnTo>
                    <a:pt x="331814" y="174870"/>
                  </a:lnTo>
                  <a:lnTo>
                    <a:pt x="331685" y="181993"/>
                  </a:lnTo>
                  <a:lnTo>
                    <a:pt x="331674" y="182866"/>
                  </a:lnTo>
                  <a:lnTo>
                    <a:pt x="330164" y="192779"/>
                  </a:lnTo>
                  <a:lnTo>
                    <a:pt x="326117" y="205635"/>
                  </a:lnTo>
                  <a:lnTo>
                    <a:pt x="323952" y="216688"/>
                  </a:lnTo>
                  <a:lnTo>
                    <a:pt x="313387" y="220133"/>
                  </a:lnTo>
                  <a:lnTo>
                    <a:pt x="309185" y="223978"/>
                  </a:lnTo>
                  <a:lnTo>
                    <a:pt x="302141" y="235759"/>
                  </a:lnTo>
                  <a:lnTo>
                    <a:pt x="300572" y="239286"/>
                  </a:lnTo>
                  <a:lnTo>
                    <a:pt x="298631" y="250569"/>
                  </a:lnTo>
                  <a:lnTo>
                    <a:pt x="297205" y="261683"/>
                  </a:lnTo>
                  <a:lnTo>
                    <a:pt x="295201" y="263594"/>
                  </a:lnTo>
                  <a:lnTo>
                    <a:pt x="292418" y="264048"/>
                  </a:lnTo>
                  <a:lnTo>
                    <a:pt x="288041" y="263053"/>
                  </a:lnTo>
                  <a:lnTo>
                    <a:pt x="285414" y="263798"/>
                  </a:lnTo>
                  <a:lnTo>
                    <a:pt x="283756" y="264976"/>
                  </a:lnTo>
                  <a:lnTo>
                    <a:pt x="281863" y="276362"/>
                  </a:lnTo>
                  <a:lnTo>
                    <a:pt x="280688" y="285980"/>
                  </a:lnTo>
                  <a:lnTo>
                    <a:pt x="278656" y="299079"/>
                  </a:lnTo>
                  <a:lnTo>
                    <a:pt x="279051" y="304451"/>
                  </a:lnTo>
                  <a:lnTo>
                    <a:pt x="276739" y="316361"/>
                  </a:lnTo>
                  <a:lnTo>
                    <a:pt x="271972" y="319434"/>
                  </a:lnTo>
                  <a:lnTo>
                    <a:pt x="269045" y="319306"/>
                  </a:lnTo>
                  <a:lnTo>
                    <a:pt x="259627" y="318059"/>
                  </a:lnTo>
                  <a:lnTo>
                    <a:pt x="256368" y="318368"/>
                  </a:lnTo>
                  <a:lnTo>
                    <a:pt x="254458" y="326639"/>
                  </a:lnTo>
                  <a:lnTo>
                    <a:pt x="253903" y="331420"/>
                  </a:lnTo>
                  <a:lnTo>
                    <a:pt x="254859" y="332862"/>
                  </a:lnTo>
                  <a:lnTo>
                    <a:pt x="259724" y="333990"/>
                  </a:lnTo>
                  <a:lnTo>
                    <a:pt x="267188" y="335248"/>
                  </a:lnTo>
                  <a:lnTo>
                    <a:pt x="270580" y="336964"/>
                  </a:lnTo>
                  <a:lnTo>
                    <a:pt x="278750" y="346314"/>
                  </a:lnTo>
                  <a:lnTo>
                    <a:pt x="289506" y="357230"/>
                  </a:lnTo>
                  <a:lnTo>
                    <a:pt x="297138" y="372191"/>
                  </a:lnTo>
                  <a:lnTo>
                    <a:pt x="300635" y="379667"/>
                  </a:lnTo>
                  <a:lnTo>
                    <a:pt x="304168" y="383969"/>
                  </a:lnTo>
                  <a:lnTo>
                    <a:pt x="308851" y="386822"/>
                  </a:lnTo>
                  <a:lnTo>
                    <a:pt x="313065" y="387805"/>
                  </a:lnTo>
                  <a:lnTo>
                    <a:pt x="315797" y="390957"/>
                  </a:lnTo>
                  <a:lnTo>
                    <a:pt x="316988" y="401028"/>
                  </a:lnTo>
                  <a:lnTo>
                    <a:pt x="316643" y="402756"/>
                  </a:lnTo>
                  <a:lnTo>
                    <a:pt x="316466" y="404196"/>
                  </a:lnTo>
                  <a:lnTo>
                    <a:pt x="315657" y="403913"/>
                  </a:lnTo>
                  <a:lnTo>
                    <a:pt x="310946" y="404085"/>
                  </a:lnTo>
                  <a:lnTo>
                    <a:pt x="300703" y="405441"/>
                  </a:lnTo>
                  <a:lnTo>
                    <a:pt x="292259" y="405491"/>
                  </a:lnTo>
                  <a:lnTo>
                    <a:pt x="285445" y="404957"/>
                  </a:lnTo>
                  <a:lnTo>
                    <a:pt x="282490" y="408283"/>
                  </a:lnTo>
                  <a:lnTo>
                    <a:pt x="275603" y="416377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490" name="Iraq"/>
            <p:cNvSpPr/>
            <p:nvPr/>
          </p:nvSpPr>
          <p:spPr>
            <a:xfrm>
              <a:off x="5196408" y="3828425"/>
              <a:ext cx="221146" cy="225688"/>
            </a:xfrm>
            <a:custGeom>
              <a:avLst/>
              <a:gdLst/>
              <a:ahLst/>
              <a:cxnLst/>
              <a:rect l="0" t="0" r="0" b="0"/>
              <a:pathLst>
                <a:path w="221146" h="225688">
                  <a:moveTo>
                    <a:pt x="0" y="113988"/>
                  </a:moveTo>
                  <a:lnTo>
                    <a:pt x="53379" y="80844"/>
                  </a:lnTo>
                  <a:lnTo>
                    <a:pt x="59356" y="47335"/>
                  </a:lnTo>
                  <a:lnTo>
                    <a:pt x="59110" y="41496"/>
                  </a:lnTo>
                  <a:lnTo>
                    <a:pt x="57213" y="35120"/>
                  </a:lnTo>
                  <a:lnTo>
                    <a:pt x="57305" y="31918"/>
                  </a:lnTo>
                  <a:lnTo>
                    <a:pt x="59648" y="27446"/>
                  </a:lnTo>
                  <a:lnTo>
                    <a:pt x="62791" y="24746"/>
                  </a:lnTo>
                  <a:lnTo>
                    <a:pt x="71582" y="22540"/>
                  </a:lnTo>
                  <a:lnTo>
                    <a:pt x="76228" y="17853"/>
                  </a:lnTo>
                  <a:lnTo>
                    <a:pt x="85815" y="6643"/>
                  </a:lnTo>
                  <a:lnTo>
                    <a:pt x="85218" y="3582"/>
                  </a:lnTo>
                  <a:lnTo>
                    <a:pt x="87558" y="3024"/>
                  </a:lnTo>
                  <a:lnTo>
                    <a:pt x="90257" y="1199"/>
                  </a:lnTo>
                  <a:lnTo>
                    <a:pt x="94691" y="0"/>
                  </a:lnTo>
                  <a:lnTo>
                    <a:pt x="97776" y="2049"/>
                  </a:lnTo>
                  <a:lnTo>
                    <a:pt x="101474" y="1643"/>
                  </a:lnTo>
                  <a:lnTo>
                    <a:pt x="109704" y="3591"/>
                  </a:lnTo>
                  <a:lnTo>
                    <a:pt x="113187" y="3882"/>
                  </a:lnTo>
                  <a:lnTo>
                    <a:pt x="115665" y="896"/>
                  </a:lnTo>
                  <a:lnTo>
                    <a:pt x="119379" y="1942"/>
                  </a:lnTo>
                  <a:lnTo>
                    <a:pt x="122168" y="3864"/>
                  </a:lnTo>
                  <a:lnTo>
                    <a:pt x="121858" y="7160"/>
                  </a:lnTo>
                  <a:lnTo>
                    <a:pt x="122897" y="10582"/>
                  </a:lnTo>
                  <a:lnTo>
                    <a:pt x="126129" y="11920"/>
                  </a:lnTo>
                  <a:lnTo>
                    <a:pt x="127788" y="10311"/>
                  </a:lnTo>
                  <a:lnTo>
                    <a:pt x="132186" y="5373"/>
                  </a:lnTo>
                  <a:lnTo>
                    <a:pt x="136320" y="5570"/>
                  </a:lnTo>
                  <a:lnTo>
                    <a:pt x="143327" y="23293"/>
                  </a:lnTo>
                  <a:lnTo>
                    <a:pt x="149048" y="36972"/>
                  </a:lnTo>
                  <a:lnTo>
                    <a:pt x="149713" y="39452"/>
                  </a:lnTo>
                  <a:lnTo>
                    <a:pt x="157437" y="42057"/>
                  </a:lnTo>
                  <a:lnTo>
                    <a:pt x="168282" y="43400"/>
                  </a:lnTo>
                  <a:lnTo>
                    <a:pt x="163535" y="50854"/>
                  </a:lnTo>
                  <a:lnTo>
                    <a:pt x="163405" y="54029"/>
                  </a:lnTo>
                  <a:lnTo>
                    <a:pt x="167682" y="63490"/>
                  </a:lnTo>
                  <a:lnTo>
                    <a:pt x="156093" y="75621"/>
                  </a:lnTo>
                  <a:lnTo>
                    <a:pt x="153705" y="85022"/>
                  </a:lnTo>
                  <a:lnTo>
                    <a:pt x="152350" y="95759"/>
                  </a:lnTo>
                  <a:lnTo>
                    <a:pt x="152378" y="98002"/>
                  </a:lnTo>
                  <a:lnTo>
                    <a:pt x="155542" y="102288"/>
                  </a:lnTo>
                  <a:lnTo>
                    <a:pt x="165892" y="113896"/>
                  </a:lnTo>
                  <a:lnTo>
                    <a:pt x="165550" y="123813"/>
                  </a:lnTo>
                  <a:lnTo>
                    <a:pt x="166318" y="125683"/>
                  </a:lnTo>
                  <a:lnTo>
                    <a:pt x="169578" y="124298"/>
                  </a:lnTo>
                  <a:lnTo>
                    <a:pt x="174995" y="124603"/>
                  </a:lnTo>
                  <a:lnTo>
                    <a:pt x="187611" y="135747"/>
                  </a:lnTo>
                  <a:lnTo>
                    <a:pt x="192035" y="138262"/>
                  </a:lnTo>
                  <a:lnTo>
                    <a:pt x="199897" y="145490"/>
                  </a:lnTo>
                  <a:lnTo>
                    <a:pt x="202840" y="148849"/>
                  </a:lnTo>
                  <a:lnTo>
                    <a:pt x="203982" y="151710"/>
                  </a:lnTo>
                  <a:lnTo>
                    <a:pt x="203844" y="157774"/>
                  </a:lnTo>
                  <a:lnTo>
                    <a:pt x="201841" y="165178"/>
                  </a:lnTo>
                  <a:lnTo>
                    <a:pt x="201279" y="172050"/>
                  </a:lnTo>
                  <a:lnTo>
                    <a:pt x="201628" y="175891"/>
                  </a:lnTo>
                  <a:lnTo>
                    <a:pt x="207225" y="175854"/>
                  </a:lnTo>
                  <a:lnTo>
                    <a:pt x="209407" y="176007"/>
                  </a:lnTo>
                  <a:lnTo>
                    <a:pt x="211066" y="181501"/>
                  </a:lnTo>
                  <a:lnTo>
                    <a:pt x="211143" y="186162"/>
                  </a:lnTo>
                  <a:lnTo>
                    <a:pt x="210486" y="188660"/>
                  </a:lnTo>
                  <a:lnTo>
                    <a:pt x="217448" y="195087"/>
                  </a:lnTo>
                  <a:lnTo>
                    <a:pt x="221003" y="197714"/>
                  </a:lnTo>
                  <a:lnTo>
                    <a:pt x="221146" y="199124"/>
                  </a:lnTo>
                  <a:lnTo>
                    <a:pt x="220174" y="199161"/>
                  </a:lnTo>
                  <a:lnTo>
                    <a:pt x="213432" y="200336"/>
                  </a:lnTo>
                  <a:lnTo>
                    <a:pt x="209290" y="199684"/>
                  </a:lnTo>
                  <a:lnTo>
                    <a:pt x="207685" y="200350"/>
                  </a:lnTo>
                  <a:lnTo>
                    <a:pt x="206652" y="201842"/>
                  </a:lnTo>
                  <a:lnTo>
                    <a:pt x="193742" y="202361"/>
                  </a:lnTo>
                  <a:lnTo>
                    <a:pt x="188494" y="203883"/>
                  </a:lnTo>
                  <a:lnTo>
                    <a:pt x="185009" y="211988"/>
                  </a:lnTo>
                  <a:lnTo>
                    <a:pt x="180308" y="219092"/>
                  </a:lnTo>
                  <a:lnTo>
                    <a:pt x="175010" y="225688"/>
                  </a:lnTo>
                  <a:lnTo>
                    <a:pt x="133911" y="224155"/>
                  </a:lnTo>
                  <a:lnTo>
                    <a:pt x="118103" y="216048"/>
                  </a:lnTo>
                  <a:lnTo>
                    <a:pt x="109851" y="212811"/>
                  </a:lnTo>
                  <a:lnTo>
                    <a:pt x="108653" y="209854"/>
                  </a:lnTo>
                  <a:lnTo>
                    <a:pt x="108178" y="200279"/>
                  </a:lnTo>
                  <a:lnTo>
                    <a:pt x="109375" y="195635"/>
                  </a:lnTo>
                  <a:lnTo>
                    <a:pt x="108006" y="191331"/>
                  </a:lnTo>
                  <a:lnTo>
                    <a:pt x="98133" y="191894"/>
                  </a:lnTo>
                  <a:lnTo>
                    <a:pt x="96704" y="191074"/>
                  </a:lnTo>
                  <a:lnTo>
                    <a:pt x="92642" y="183618"/>
                  </a:lnTo>
                  <a:lnTo>
                    <a:pt x="90028" y="181303"/>
                  </a:lnTo>
                  <a:lnTo>
                    <a:pt x="65248" y="168266"/>
                  </a:lnTo>
                  <a:lnTo>
                    <a:pt x="53672" y="162641"/>
                  </a:lnTo>
                  <a:lnTo>
                    <a:pt x="33023" y="151502"/>
                  </a:lnTo>
                  <a:lnTo>
                    <a:pt x="25332" y="148854"/>
                  </a:lnTo>
                  <a:lnTo>
                    <a:pt x="13874" y="143352"/>
                  </a:lnTo>
                  <a:lnTo>
                    <a:pt x="12928" y="142681"/>
                  </a:lnTo>
                  <a:lnTo>
                    <a:pt x="11982" y="142010"/>
                  </a:lnTo>
                  <a:lnTo>
                    <a:pt x="8830" y="133720"/>
                  </a:lnTo>
                  <a:lnTo>
                    <a:pt x="0" y="113988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491" name="Kazakhstan"/>
            <p:cNvSpPr/>
            <p:nvPr/>
          </p:nvSpPr>
          <p:spPr>
            <a:xfrm>
              <a:off x="5372743" y="3228087"/>
              <a:ext cx="921394" cy="504011"/>
            </a:xfrm>
            <a:custGeom>
              <a:avLst/>
              <a:gdLst/>
              <a:ahLst/>
              <a:cxnLst/>
              <a:rect l="0" t="0" r="0" b="0"/>
              <a:pathLst>
                <a:path w="921394" h="504011">
                  <a:moveTo>
                    <a:pt x="760388" y="455922"/>
                  </a:moveTo>
                  <a:lnTo>
                    <a:pt x="756217" y="450774"/>
                  </a:lnTo>
                  <a:lnTo>
                    <a:pt x="751484" y="449424"/>
                  </a:lnTo>
                  <a:lnTo>
                    <a:pt x="744757" y="449424"/>
                  </a:lnTo>
                  <a:lnTo>
                    <a:pt x="742764" y="445705"/>
                  </a:lnTo>
                  <a:lnTo>
                    <a:pt x="740023" y="443673"/>
                  </a:lnTo>
                  <a:lnTo>
                    <a:pt x="738528" y="438924"/>
                  </a:lnTo>
                  <a:lnTo>
                    <a:pt x="732797" y="439603"/>
                  </a:lnTo>
                  <a:lnTo>
                    <a:pt x="722831" y="436204"/>
                  </a:lnTo>
                  <a:lnTo>
                    <a:pt x="716105" y="437225"/>
                  </a:lnTo>
                  <a:lnTo>
                    <a:pt x="702401" y="436885"/>
                  </a:lnTo>
                  <a:lnTo>
                    <a:pt x="695675" y="435524"/>
                  </a:lnTo>
                  <a:lnTo>
                    <a:pt x="688450" y="432460"/>
                  </a:lnTo>
                  <a:lnTo>
                    <a:pt x="680477" y="434503"/>
                  </a:lnTo>
                  <a:lnTo>
                    <a:pt x="672754" y="434503"/>
                  </a:lnTo>
                  <a:lnTo>
                    <a:pt x="664033" y="434844"/>
                  </a:lnTo>
                  <a:lnTo>
                    <a:pt x="659549" y="438584"/>
                  </a:lnTo>
                  <a:lnTo>
                    <a:pt x="654067" y="437225"/>
                  </a:lnTo>
                  <a:lnTo>
                    <a:pt x="644849" y="434503"/>
                  </a:lnTo>
                  <a:lnTo>
                    <a:pt x="637375" y="431096"/>
                  </a:lnTo>
                  <a:lnTo>
                    <a:pt x="629651" y="427340"/>
                  </a:lnTo>
                  <a:lnTo>
                    <a:pt x="623672" y="426315"/>
                  </a:lnTo>
                  <a:lnTo>
                    <a:pt x="616695" y="428024"/>
                  </a:lnTo>
                  <a:lnTo>
                    <a:pt x="611962" y="433141"/>
                  </a:lnTo>
                  <a:lnTo>
                    <a:pt x="609471" y="443334"/>
                  </a:lnTo>
                  <a:lnTo>
                    <a:pt x="609719" y="449424"/>
                  </a:lnTo>
                  <a:lnTo>
                    <a:pt x="606231" y="447733"/>
                  </a:lnTo>
                  <a:lnTo>
                    <a:pt x="598009" y="446042"/>
                  </a:lnTo>
                  <a:lnTo>
                    <a:pt x="591033" y="443334"/>
                  </a:lnTo>
                  <a:lnTo>
                    <a:pt x="582064" y="439942"/>
                  </a:lnTo>
                  <a:lnTo>
                    <a:pt x="573095" y="437904"/>
                  </a:lnTo>
                  <a:lnTo>
                    <a:pt x="566367" y="439263"/>
                  </a:lnTo>
                  <a:lnTo>
                    <a:pt x="558893" y="440960"/>
                  </a:lnTo>
                  <a:lnTo>
                    <a:pt x="555654" y="446042"/>
                  </a:lnTo>
                  <a:lnTo>
                    <a:pt x="551667" y="452124"/>
                  </a:lnTo>
                  <a:lnTo>
                    <a:pt x="552117" y="455873"/>
                  </a:lnTo>
                  <a:lnTo>
                    <a:pt x="548846" y="456304"/>
                  </a:lnTo>
                  <a:lnTo>
                    <a:pt x="545016" y="461472"/>
                  </a:lnTo>
                  <a:lnTo>
                    <a:pt x="542143" y="459751"/>
                  </a:lnTo>
                  <a:lnTo>
                    <a:pt x="539909" y="460612"/>
                  </a:lnTo>
                  <a:lnTo>
                    <a:pt x="536397" y="464480"/>
                  </a:lnTo>
                  <a:lnTo>
                    <a:pt x="530970" y="470910"/>
                  </a:lnTo>
                  <a:lnTo>
                    <a:pt x="523309" y="473477"/>
                  </a:lnTo>
                  <a:lnTo>
                    <a:pt x="513732" y="478599"/>
                  </a:lnTo>
                  <a:lnTo>
                    <a:pt x="510859" y="481155"/>
                  </a:lnTo>
                  <a:lnTo>
                    <a:pt x="508624" y="487531"/>
                  </a:lnTo>
                  <a:lnTo>
                    <a:pt x="504155" y="490075"/>
                  </a:lnTo>
                  <a:lnTo>
                    <a:pt x="499048" y="496000"/>
                  </a:lnTo>
                  <a:lnTo>
                    <a:pt x="500644" y="501485"/>
                  </a:lnTo>
                  <a:lnTo>
                    <a:pt x="499366" y="504011"/>
                  </a:lnTo>
                  <a:lnTo>
                    <a:pt x="492663" y="504011"/>
                  </a:lnTo>
                  <a:lnTo>
                    <a:pt x="488194" y="499378"/>
                  </a:lnTo>
                  <a:lnTo>
                    <a:pt x="488832" y="495578"/>
                  </a:lnTo>
                  <a:lnTo>
                    <a:pt x="488194" y="491770"/>
                  </a:lnTo>
                  <a:lnTo>
                    <a:pt x="483725" y="487531"/>
                  </a:lnTo>
                  <a:lnTo>
                    <a:pt x="480214" y="487531"/>
                  </a:lnTo>
                  <a:lnTo>
                    <a:pt x="469998" y="488804"/>
                  </a:lnTo>
                  <a:lnTo>
                    <a:pt x="462975" y="489227"/>
                  </a:lnTo>
                  <a:lnTo>
                    <a:pt x="457868" y="488380"/>
                  </a:lnTo>
                  <a:lnTo>
                    <a:pt x="454356" y="473904"/>
                  </a:lnTo>
                  <a:lnTo>
                    <a:pt x="452121" y="462762"/>
                  </a:lnTo>
                  <a:lnTo>
                    <a:pt x="441907" y="462762"/>
                  </a:lnTo>
                  <a:lnTo>
                    <a:pt x="441587" y="452419"/>
                  </a:lnTo>
                  <a:lnTo>
                    <a:pt x="443503" y="446793"/>
                  </a:lnTo>
                  <a:lnTo>
                    <a:pt x="443821" y="432438"/>
                  </a:lnTo>
                  <a:lnTo>
                    <a:pt x="437118" y="436800"/>
                  </a:lnTo>
                  <a:lnTo>
                    <a:pt x="430414" y="422807"/>
                  </a:lnTo>
                  <a:lnTo>
                    <a:pt x="424349" y="419733"/>
                  </a:lnTo>
                  <a:lnTo>
                    <a:pt x="417007" y="409594"/>
                  </a:lnTo>
                  <a:lnTo>
                    <a:pt x="405834" y="415331"/>
                  </a:lnTo>
                  <a:lnTo>
                    <a:pt x="377741" y="412685"/>
                  </a:lnTo>
                  <a:lnTo>
                    <a:pt x="351565" y="417533"/>
                  </a:lnTo>
                  <a:lnTo>
                    <a:pt x="331136" y="394059"/>
                  </a:lnTo>
                  <a:lnTo>
                    <a:pt x="273036" y="351223"/>
                  </a:lnTo>
                  <a:lnTo>
                    <a:pt x="215575" y="369833"/>
                  </a:lnTo>
                  <a:lnTo>
                    <a:pt x="215015" y="483708"/>
                  </a:lnTo>
                  <a:lnTo>
                    <a:pt x="213409" y="483522"/>
                  </a:lnTo>
                  <a:lnTo>
                    <a:pt x="209951" y="484961"/>
                  </a:lnTo>
                  <a:lnTo>
                    <a:pt x="204980" y="485536"/>
                  </a:lnTo>
                  <a:lnTo>
                    <a:pt x="200441" y="482082"/>
                  </a:lnTo>
                  <a:lnTo>
                    <a:pt x="193957" y="472551"/>
                  </a:lnTo>
                  <a:lnTo>
                    <a:pt x="191363" y="465590"/>
                  </a:lnTo>
                  <a:lnTo>
                    <a:pt x="185095" y="460353"/>
                  </a:lnTo>
                  <a:lnTo>
                    <a:pt x="178179" y="455102"/>
                  </a:lnTo>
                  <a:lnTo>
                    <a:pt x="172992" y="451885"/>
                  </a:lnTo>
                  <a:lnTo>
                    <a:pt x="163050" y="453055"/>
                  </a:lnTo>
                  <a:lnTo>
                    <a:pt x="150083" y="457145"/>
                  </a:lnTo>
                  <a:lnTo>
                    <a:pt x="140573" y="464428"/>
                  </a:lnTo>
                  <a:lnTo>
                    <a:pt x="135196" y="470611"/>
                  </a:lnTo>
                  <a:lnTo>
                    <a:pt x="136131" y="465162"/>
                  </a:lnTo>
                  <a:lnTo>
                    <a:pt x="135522" y="462705"/>
                  </a:lnTo>
                  <a:lnTo>
                    <a:pt x="134305" y="461065"/>
                  </a:lnTo>
                  <a:lnTo>
                    <a:pt x="135725" y="457507"/>
                  </a:lnTo>
                  <a:lnTo>
                    <a:pt x="137755" y="454766"/>
                  </a:lnTo>
                  <a:lnTo>
                    <a:pt x="139175" y="450371"/>
                  </a:lnTo>
                  <a:lnTo>
                    <a:pt x="139581" y="446243"/>
                  </a:lnTo>
                  <a:lnTo>
                    <a:pt x="141407" y="443486"/>
                  </a:lnTo>
                  <a:lnTo>
                    <a:pt x="139784" y="440171"/>
                  </a:lnTo>
                  <a:lnTo>
                    <a:pt x="135725" y="437958"/>
                  </a:lnTo>
                  <a:lnTo>
                    <a:pt x="131058" y="438788"/>
                  </a:lnTo>
                  <a:lnTo>
                    <a:pt x="129232" y="436574"/>
                  </a:lnTo>
                  <a:lnTo>
                    <a:pt x="126189" y="437405"/>
                  </a:lnTo>
                  <a:lnTo>
                    <a:pt x="124160" y="437958"/>
                  </a:lnTo>
                  <a:lnTo>
                    <a:pt x="122131" y="435466"/>
                  </a:lnTo>
                  <a:lnTo>
                    <a:pt x="119899" y="431027"/>
                  </a:lnTo>
                  <a:lnTo>
                    <a:pt x="116652" y="427135"/>
                  </a:lnTo>
                  <a:lnTo>
                    <a:pt x="113203" y="427135"/>
                  </a:lnTo>
                  <a:lnTo>
                    <a:pt x="109550" y="427413"/>
                  </a:lnTo>
                  <a:lnTo>
                    <a:pt x="109550" y="424628"/>
                  </a:lnTo>
                  <a:lnTo>
                    <a:pt x="110362" y="420722"/>
                  </a:lnTo>
                  <a:lnTo>
                    <a:pt x="108333" y="415408"/>
                  </a:lnTo>
                  <a:lnTo>
                    <a:pt x="105898" y="413727"/>
                  </a:lnTo>
                  <a:lnTo>
                    <a:pt x="103869" y="410360"/>
                  </a:lnTo>
                  <a:lnTo>
                    <a:pt x="99811" y="399093"/>
                  </a:lnTo>
                  <a:lnTo>
                    <a:pt x="98999" y="395134"/>
                  </a:lnTo>
                  <a:lnTo>
                    <a:pt x="93318" y="393434"/>
                  </a:lnTo>
                  <a:lnTo>
                    <a:pt x="86216" y="392300"/>
                  </a:lnTo>
                  <a:lnTo>
                    <a:pt x="84796" y="390030"/>
                  </a:lnTo>
                  <a:lnTo>
                    <a:pt x="84998" y="383773"/>
                  </a:lnTo>
                  <a:lnTo>
                    <a:pt x="86622" y="382063"/>
                  </a:lnTo>
                  <a:lnTo>
                    <a:pt x="89666" y="381208"/>
                  </a:lnTo>
                  <a:lnTo>
                    <a:pt x="93723" y="381493"/>
                  </a:lnTo>
                  <a:lnTo>
                    <a:pt x="97173" y="381778"/>
                  </a:lnTo>
                  <a:lnTo>
                    <a:pt x="102043" y="383773"/>
                  </a:lnTo>
                  <a:lnTo>
                    <a:pt x="107521" y="386335"/>
                  </a:lnTo>
                  <a:lnTo>
                    <a:pt x="109347" y="385198"/>
                  </a:lnTo>
                  <a:lnTo>
                    <a:pt x="113000" y="384058"/>
                  </a:lnTo>
                  <a:lnTo>
                    <a:pt x="110971" y="381778"/>
                  </a:lnTo>
                  <a:lnTo>
                    <a:pt x="108333" y="380067"/>
                  </a:lnTo>
                  <a:lnTo>
                    <a:pt x="104275" y="377210"/>
                  </a:lnTo>
                  <a:lnTo>
                    <a:pt x="102247" y="373776"/>
                  </a:lnTo>
                  <a:lnTo>
                    <a:pt x="104883" y="368612"/>
                  </a:lnTo>
                  <a:lnTo>
                    <a:pt x="107725" y="368038"/>
                  </a:lnTo>
                  <a:lnTo>
                    <a:pt x="108536" y="364299"/>
                  </a:lnTo>
                  <a:lnTo>
                    <a:pt x="110362" y="359976"/>
                  </a:lnTo>
                  <a:lnTo>
                    <a:pt x="111580" y="357954"/>
                  </a:lnTo>
                  <a:lnTo>
                    <a:pt x="114217" y="358532"/>
                  </a:lnTo>
                  <a:lnTo>
                    <a:pt x="117464" y="357376"/>
                  </a:lnTo>
                  <a:lnTo>
                    <a:pt x="119087" y="355930"/>
                  </a:lnTo>
                  <a:lnTo>
                    <a:pt x="122536" y="357665"/>
                  </a:lnTo>
                  <a:lnTo>
                    <a:pt x="124971" y="357665"/>
                  </a:lnTo>
                  <a:lnTo>
                    <a:pt x="136334" y="357087"/>
                  </a:lnTo>
                  <a:lnTo>
                    <a:pt x="146479" y="359109"/>
                  </a:lnTo>
                  <a:lnTo>
                    <a:pt x="151552" y="359398"/>
                  </a:lnTo>
                  <a:lnTo>
                    <a:pt x="149929" y="358243"/>
                  </a:lnTo>
                  <a:lnTo>
                    <a:pt x="146479" y="355352"/>
                  </a:lnTo>
                  <a:lnTo>
                    <a:pt x="141610" y="353614"/>
                  </a:lnTo>
                  <a:lnTo>
                    <a:pt x="141407" y="349265"/>
                  </a:lnTo>
                  <a:lnTo>
                    <a:pt x="143436" y="346359"/>
                  </a:lnTo>
                  <a:lnTo>
                    <a:pt x="146277" y="343158"/>
                  </a:lnTo>
                  <a:lnTo>
                    <a:pt x="148509" y="339076"/>
                  </a:lnTo>
                  <a:lnTo>
                    <a:pt x="149726" y="331469"/>
                  </a:lnTo>
                  <a:lnTo>
                    <a:pt x="150944" y="327359"/>
                  </a:lnTo>
                  <a:lnTo>
                    <a:pt x="149320" y="323828"/>
                  </a:lnTo>
                  <a:lnTo>
                    <a:pt x="147901" y="321472"/>
                  </a:lnTo>
                  <a:lnTo>
                    <a:pt x="148915" y="318521"/>
                  </a:lnTo>
                  <a:lnTo>
                    <a:pt x="151552" y="315565"/>
                  </a:lnTo>
                  <a:lnTo>
                    <a:pt x="150335" y="313789"/>
                  </a:lnTo>
                  <a:lnTo>
                    <a:pt x="149320" y="309341"/>
                  </a:lnTo>
                  <a:lnTo>
                    <a:pt x="145668" y="307560"/>
                  </a:lnTo>
                  <a:lnTo>
                    <a:pt x="142016" y="306965"/>
                  </a:lnTo>
                  <a:lnTo>
                    <a:pt x="135117" y="305478"/>
                  </a:lnTo>
                  <a:lnTo>
                    <a:pt x="133088" y="307856"/>
                  </a:lnTo>
                  <a:lnTo>
                    <a:pt x="131058" y="309044"/>
                  </a:lnTo>
                  <a:lnTo>
                    <a:pt x="125783" y="310232"/>
                  </a:lnTo>
                  <a:lnTo>
                    <a:pt x="121117" y="308451"/>
                  </a:lnTo>
                  <a:lnTo>
                    <a:pt x="117869" y="304585"/>
                  </a:lnTo>
                  <a:lnTo>
                    <a:pt x="115233" y="303691"/>
                  </a:lnTo>
                  <a:lnTo>
                    <a:pt x="108333" y="301904"/>
                  </a:lnTo>
                  <a:lnTo>
                    <a:pt x="102652" y="302798"/>
                  </a:lnTo>
                  <a:lnTo>
                    <a:pt x="95956" y="307560"/>
                  </a:lnTo>
                  <a:lnTo>
                    <a:pt x="91695" y="307856"/>
                  </a:lnTo>
                  <a:lnTo>
                    <a:pt x="83579" y="315269"/>
                  </a:lnTo>
                  <a:lnTo>
                    <a:pt x="76274" y="319407"/>
                  </a:lnTo>
                  <a:lnTo>
                    <a:pt x="71201" y="320292"/>
                  </a:lnTo>
                  <a:lnTo>
                    <a:pt x="66940" y="319996"/>
                  </a:lnTo>
                  <a:lnTo>
                    <a:pt x="64099" y="323534"/>
                  </a:lnTo>
                  <a:lnTo>
                    <a:pt x="61946" y="326183"/>
                  </a:lnTo>
                  <a:lnTo>
                    <a:pt x="55683" y="323384"/>
                  </a:lnTo>
                  <a:lnTo>
                    <a:pt x="46982" y="317818"/>
                  </a:lnTo>
                  <a:lnTo>
                    <a:pt x="46286" y="313251"/>
                  </a:lnTo>
                  <a:lnTo>
                    <a:pt x="49766" y="311727"/>
                  </a:lnTo>
                  <a:lnTo>
                    <a:pt x="52899" y="313251"/>
                  </a:lnTo>
                  <a:lnTo>
                    <a:pt x="57423" y="314775"/>
                  </a:lnTo>
                  <a:lnTo>
                    <a:pt x="58815" y="313251"/>
                  </a:lnTo>
                  <a:lnTo>
                    <a:pt x="49070" y="296406"/>
                  </a:lnTo>
                  <a:lnTo>
                    <a:pt x="45590" y="288695"/>
                  </a:lnTo>
                  <a:lnTo>
                    <a:pt x="40718" y="285601"/>
                  </a:lnTo>
                  <a:lnTo>
                    <a:pt x="35498" y="278879"/>
                  </a:lnTo>
                  <a:lnTo>
                    <a:pt x="30277" y="278361"/>
                  </a:lnTo>
                  <a:lnTo>
                    <a:pt x="26797" y="278879"/>
                  </a:lnTo>
                  <a:lnTo>
                    <a:pt x="20881" y="275768"/>
                  </a:lnTo>
                  <a:lnTo>
                    <a:pt x="19837" y="280950"/>
                  </a:lnTo>
                  <a:lnTo>
                    <a:pt x="14617" y="273171"/>
                  </a:lnTo>
                  <a:lnTo>
                    <a:pt x="15313" y="268487"/>
                  </a:lnTo>
                  <a:lnTo>
                    <a:pt x="13921" y="262744"/>
                  </a:lnTo>
                  <a:lnTo>
                    <a:pt x="0" y="257508"/>
                  </a:lnTo>
                  <a:lnTo>
                    <a:pt x="6612" y="239582"/>
                  </a:lnTo>
                  <a:lnTo>
                    <a:pt x="11137" y="235337"/>
                  </a:lnTo>
                  <a:lnTo>
                    <a:pt x="13573" y="232147"/>
                  </a:lnTo>
                  <a:lnTo>
                    <a:pt x="11137" y="227883"/>
                  </a:lnTo>
                  <a:lnTo>
                    <a:pt x="7656" y="225212"/>
                  </a:lnTo>
                  <a:lnTo>
                    <a:pt x="9744" y="204781"/>
                  </a:lnTo>
                  <a:lnTo>
                    <a:pt x="18097" y="202616"/>
                  </a:lnTo>
                  <a:lnTo>
                    <a:pt x="21577" y="193928"/>
                  </a:lnTo>
                  <a:lnTo>
                    <a:pt x="22621" y="189020"/>
                  </a:lnTo>
                  <a:lnTo>
                    <a:pt x="26797" y="187928"/>
                  </a:lnTo>
                  <a:lnTo>
                    <a:pt x="32018" y="191749"/>
                  </a:lnTo>
                  <a:lnTo>
                    <a:pt x="36890" y="200448"/>
                  </a:lnTo>
                  <a:lnTo>
                    <a:pt x="42110" y="206943"/>
                  </a:lnTo>
                  <a:lnTo>
                    <a:pt x="48722" y="206943"/>
                  </a:lnTo>
                  <a:lnTo>
                    <a:pt x="52899" y="203158"/>
                  </a:lnTo>
                  <a:lnTo>
                    <a:pt x="53595" y="196104"/>
                  </a:lnTo>
                  <a:lnTo>
                    <a:pt x="51854" y="189567"/>
                  </a:lnTo>
                  <a:lnTo>
                    <a:pt x="51158" y="182455"/>
                  </a:lnTo>
                  <a:lnTo>
                    <a:pt x="56031" y="179164"/>
                  </a:lnTo>
                  <a:lnTo>
                    <a:pt x="65079" y="172560"/>
                  </a:lnTo>
                  <a:lnTo>
                    <a:pt x="66819" y="168695"/>
                  </a:lnTo>
                  <a:lnTo>
                    <a:pt x="69951" y="163714"/>
                  </a:lnTo>
                  <a:lnTo>
                    <a:pt x="75172" y="160940"/>
                  </a:lnTo>
                  <a:lnTo>
                    <a:pt x="80740" y="159828"/>
                  </a:lnTo>
                  <a:lnTo>
                    <a:pt x="88744" y="153705"/>
                  </a:lnTo>
                  <a:lnTo>
                    <a:pt x="94312" y="148119"/>
                  </a:lnTo>
                  <a:lnTo>
                    <a:pt x="99533" y="143075"/>
                  </a:lnTo>
                  <a:lnTo>
                    <a:pt x="106145" y="144196"/>
                  </a:lnTo>
                  <a:lnTo>
                    <a:pt x="111017" y="144196"/>
                  </a:lnTo>
                  <a:lnTo>
                    <a:pt x="114150" y="148678"/>
                  </a:lnTo>
                  <a:lnTo>
                    <a:pt x="120762" y="146438"/>
                  </a:lnTo>
                  <a:lnTo>
                    <a:pt x="123546" y="144196"/>
                  </a:lnTo>
                  <a:lnTo>
                    <a:pt x="129810" y="140265"/>
                  </a:lnTo>
                  <a:lnTo>
                    <a:pt x="133986" y="141390"/>
                  </a:lnTo>
                  <a:lnTo>
                    <a:pt x="138162" y="149796"/>
                  </a:lnTo>
                  <a:lnTo>
                    <a:pt x="146167" y="150355"/>
                  </a:lnTo>
                  <a:lnTo>
                    <a:pt x="152431" y="149237"/>
                  </a:lnTo>
                  <a:lnTo>
                    <a:pt x="162176" y="152030"/>
                  </a:lnTo>
                  <a:lnTo>
                    <a:pt x="162176" y="157604"/>
                  </a:lnTo>
                  <a:lnTo>
                    <a:pt x="168092" y="160940"/>
                  </a:lnTo>
                  <a:lnTo>
                    <a:pt x="176097" y="166483"/>
                  </a:lnTo>
                  <a:lnTo>
                    <a:pt x="180273" y="170904"/>
                  </a:lnTo>
                  <a:lnTo>
                    <a:pt x="180968" y="180261"/>
                  </a:lnTo>
                  <a:lnTo>
                    <a:pt x="183753" y="182455"/>
                  </a:lnTo>
                  <a:lnTo>
                    <a:pt x="186189" y="178065"/>
                  </a:lnTo>
                  <a:lnTo>
                    <a:pt x="184101" y="170352"/>
                  </a:lnTo>
                  <a:lnTo>
                    <a:pt x="183753" y="166483"/>
                  </a:lnTo>
                  <a:lnTo>
                    <a:pt x="191062" y="167589"/>
                  </a:lnTo>
                  <a:lnTo>
                    <a:pt x="196978" y="176415"/>
                  </a:lnTo>
                  <a:lnTo>
                    <a:pt x="203938" y="178614"/>
                  </a:lnTo>
                  <a:lnTo>
                    <a:pt x="208115" y="182455"/>
                  </a:lnTo>
                  <a:lnTo>
                    <a:pt x="215075" y="179713"/>
                  </a:lnTo>
                  <a:lnTo>
                    <a:pt x="217859" y="175315"/>
                  </a:lnTo>
                  <a:lnTo>
                    <a:pt x="221687" y="169800"/>
                  </a:lnTo>
                  <a:lnTo>
                    <a:pt x="226907" y="163714"/>
                  </a:lnTo>
                  <a:lnTo>
                    <a:pt x="235260" y="164822"/>
                  </a:lnTo>
                  <a:lnTo>
                    <a:pt x="241872" y="165376"/>
                  </a:lnTo>
                  <a:lnTo>
                    <a:pt x="248484" y="172008"/>
                  </a:lnTo>
                  <a:lnTo>
                    <a:pt x="254748" y="170904"/>
                  </a:lnTo>
                  <a:lnTo>
                    <a:pt x="256141" y="164267"/>
                  </a:lnTo>
                  <a:lnTo>
                    <a:pt x="266929" y="162604"/>
                  </a:lnTo>
                  <a:lnTo>
                    <a:pt x="274585" y="164267"/>
                  </a:lnTo>
                  <a:lnTo>
                    <a:pt x="277370" y="173111"/>
                  </a:lnTo>
                  <a:lnTo>
                    <a:pt x="286765" y="178065"/>
                  </a:lnTo>
                  <a:lnTo>
                    <a:pt x="294422" y="180261"/>
                  </a:lnTo>
                  <a:lnTo>
                    <a:pt x="298598" y="183003"/>
                  </a:lnTo>
                  <a:lnTo>
                    <a:pt x="305211" y="177515"/>
                  </a:lnTo>
                  <a:lnTo>
                    <a:pt x="306951" y="172560"/>
                  </a:lnTo>
                  <a:lnTo>
                    <a:pt x="309387" y="172560"/>
                  </a:lnTo>
                  <a:lnTo>
                    <a:pt x="312867" y="178065"/>
                  </a:lnTo>
                  <a:lnTo>
                    <a:pt x="322612" y="178614"/>
                  </a:lnTo>
                  <a:lnTo>
                    <a:pt x="338620" y="172008"/>
                  </a:lnTo>
                  <a:lnTo>
                    <a:pt x="340012" y="167036"/>
                  </a:lnTo>
                  <a:lnTo>
                    <a:pt x="341404" y="155935"/>
                  </a:lnTo>
                  <a:lnTo>
                    <a:pt x="338968" y="152030"/>
                  </a:lnTo>
                  <a:lnTo>
                    <a:pt x="327136" y="149237"/>
                  </a:lnTo>
                  <a:lnTo>
                    <a:pt x="324352" y="144196"/>
                  </a:lnTo>
                  <a:lnTo>
                    <a:pt x="317739" y="143075"/>
                  </a:lnTo>
                  <a:lnTo>
                    <a:pt x="313911" y="140827"/>
                  </a:lnTo>
                  <a:lnTo>
                    <a:pt x="314607" y="138014"/>
                  </a:lnTo>
                  <a:lnTo>
                    <a:pt x="310779" y="135760"/>
                  </a:lnTo>
                  <a:lnTo>
                    <a:pt x="308343" y="135760"/>
                  </a:lnTo>
                  <a:lnTo>
                    <a:pt x="306682" y="131244"/>
                  </a:lnTo>
                  <a:lnTo>
                    <a:pt x="311421" y="130136"/>
                  </a:lnTo>
                  <a:lnTo>
                    <a:pt x="318888" y="124055"/>
                  </a:lnTo>
                  <a:lnTo>
                    <a:pt x="324863" y="121616"/>
                  </a:lnTo>
                  <a:lnTo>
                    <a:pt x="328222" y="116728"/>
                  </a:lnTo>
                  <a:lnTo>
                    <a:pt x="323743" y="108753"/>
                  </a:lnTo>
                  <a:lnTo>
                    <a:pt x="322248" y="104443"/>
                  </a:lnTo>
                  <a:lnTo>
                    <a:pt x="328969" y="95788"/>
                  </a:lnTo>
                  <a:lnTo>
                    <a:pt x="336063" y="92686"/>
                  </a:lnTo>
                  <a:lnTo>
                    <a:pt x="347264" y="95168"/>
                  </a:lnTo>
                  <a:lnTo>
                    <a:pt x="352490" y="93927"/>
                  </a:lnTo>
                  <a:lnTo>
                    <a:pt x="353611" y="89577"/>
                  </a:lnTo>
                  <a:lnTo>
                    <a:pt x="343903" y="84591"/>
                  </a:lnTo>
                  <a:lnTo>
                    <a:pt x="333076" y="82718"/>
                  </a:lnTo>
                  <a:lnTo>
                    <a:pt x="333076" y="77084"/>
                  </a:lnTo>
                  <a:lnTo>
                    <a:pt x="336063" y="75829"/>
                  </a:lnTo>
                  <a:lnTo>
                    <a:pt x="333076" y="72059"/>
                  </a:lnTo>
                  <a:lnTo>
                    <a:pt x="332330" y="64493"/>
                  </a:lnTo>
                  <a:lnTo>
                    <a:pt x="334196" y="55620"/>
                  </a:lnTo>
                  <a:lnTo>
                    <a:pt x="337557" y="54348"/>
                  </a:lnTo>
                  <a:lnTo>
                    <a:pt x="348384" y="56890"/>
                  </a:lnTo>
                  <a:lnTo>
                    <a:pt x="353611" y="56890"/>
                  </a:lnTo>
                  <a:lnTo>
                    <a:pt x="361451" y="56890"/>
                  </a:lnTo>
                  <a:lnTo>
                    <a:pt x="365185" y="53712"/>
                  </a:lnTo>
                  <a:lnTo>
                    <a:pt x="379372" y="46697"/>
                  </a:lnTo>
                  <a:lnTo>
                    <a:pt x="389827" y="46058"/>
                  </a:lnTo>
                  <a:lnTo>
                    <a:pt x="397294" y="44139"/>
                  </a:lnTo>
                  <a:lnTo>
                    <a:pt x="412975" y="42217"/>
                  </a:lnTo>
                  <a:lnTo>
                    <a:pt x="418948" y="40935"/>
                  </a:lnTo>
                  <a:lnTo>
                    <a:pt x="422308" y="42217"/>
                  </a:lnTo>
                  <a:lnTo>
                    <a:pt x="424548" y="36439"/>
                  </a:lnTo>
                  <a:lnTo>
                    <a:pt x="430895" y="30638"/>
                  </a:lnTo>
                  <a:lnTo>
                    <a:pt x="442843" y="29993"/>
                  </a:lnTo>
                  <a:lnTo>
                    <a:pt x="463378" y="22872"/>
                  </a:lnTo>
                  <a:lnTo>
                    <a:pt x="482418" y="21574"/>
                  </a:lnTo>
                  <a:lnTo>
                    <a:pt x="488766" y="20275"/>
                  </a:lnTo>
                  <a:lnTo>
                    <a:pt x="492500" y="13763"/>
                  </a:lnTo>
                  <a:lnTo>
                    <a:pt x="492500" y="8534"/>
                  </a:lnTo>
                  <a:lnTo>
                    <a:pt x="497726" y="7879"/>
                  </a:lnTo>
                  <a:lnTo>
                    <a:pt x="503700" y="4601"/>
                  </a:lnTo>
                  <a:lnTo>
                    <a:pt x="504820" y="658"/>
                  </a:lnTo>
                  <a:lnTo>
                    <a:pt x="512287" y="0"/>
                  </a:lnTo>
                  <a:lnTo>
                    <a:pt x="521621" y="2631"/>
                  </a:lnTo>
                  <a:lnTo>
                    <a:pt x="526848" y="4601"/>
                  </a:lnTo>
                  <a:lnTo>
                    <a:pt x="534688" y="9189"/>
                  </a:lnTo>
                  <a:lnTo>
                    <a:pt x="541036" y="7225"/>
                  </a:lnTo>
                  <a:lnTo>
                    <a:pt x="549996" y="6569"/>
                  </a:lnTo>
                  <a:lnTo>
                    <a:pt x="553730" y="13763"/>
                  </a:lnTo>
                  <a:lnTo>
                    <a:pt x="553357" y="19625"/>
                  </a:lnTo>
                  <a:lnTo>
                    <a:pt x="554849" y="23521"/>
                  </a:lnTo>
                  <a:lnTo>
                    <a:pt x="560076" y="27407"/>
                  </a:lnTo>
                  <a:lnTo>
                    <a:pt x="558957" y="33219"/>
                  </a:lnTo>
                  <a:lnTo>
                    <a:pt x="557463" y="37724"/>
                  </a:lnTo>
                  <a:lnTo>
                    <a:pt x="558209" y="43498"/>
                  </a:lnTo>
                  <a:lnTo>
                    <a:pt x="554849" y="44139"/>
                  </a:lnTo>
                  <a:lnTo>
                    <a:pt x="556716" y="48613"/>
                  </a:lnTo>
                  <a:lnTo>
                    <a:pt x="561570" y="49890"/>
                  </a:lnTo>
                  <a:lnTo>
                    <a:pt x="564557" y="47336"/>
                  </a:lnTo>
                  <a:lnTo>
                    <a:pt x="569037" y="49251"/>
                  </a:lnTo>
                  <a:lnTo>
                    <a:pt x="572770" y="46697"/>
                  </a:lnTo>
                  <a:lnTo>
                    <a:pt x="576505" y="47975"/>
                  </a:lnTo>
                  <a:lnTo>
                    <a:pt x="579864" y="44139"/>
                  </a:lnTo>
                  <a:lnTo>
                    <a:pt x="582852" y="46058"/>
                  </a:lnTo>
                  <a:lnTo>
                    <a:pt x="585838" y="52439"/>
                  </a:lnTo>
                  <a:lnTo>
                    <a:pt x="589572" y="56255"/>
                  </a:lnTo>
                  <a:lnTo>
                    <a:pt x="591065" y="53712"/>
                  </a:lnTo>
                  <a:lnTo>
                    <a:pt x="592932" y="51165"/>
                  </a:lnTo>
                  <a:lnTo>
                    <a:pt x="597786" y="51802"/>
                  </a:lnTo>
                  <a:lnTo>
                    <a:pt x="601893" y="56890"/>
                  </a:lnTo>
                  <a:lnTo>
                    <a:pt x="606746" y="58795"/>
                  </a:lnTo>
                  <a:lnTo>
                    <a:pt x="611227" y="54984"/>
                  </a:lnTo>
                  <a:lnTo>
                    <a:pt x="614960" y="54984"/>
                  </a:lnTo>
                  <a:lnTo>
                    <a:pt x="613467" y="60063"/>
                  </a:lnTo>
                  <a:lnTo>
                    <a:pt x="608986" y="63228"/>
                  </a:lnTo>
                  <a:lnTo>
                    <a:pt x="605627" y="70801"/>
                  </a:lnTo>
                  <a:lnTo>
                    <a:pt x="608986" y="73946"/>
                  </a:lnTo>
                  <a:lnTo>
                    <a:pt x="613467" y="72059"/>
                  </a:lnTo>
                  <a:lnTo>
                    <a:pt x="621307" y="70801"/>
                  </a:lnTo>
                  <a:lnTo>
                    <a:pt x="625787" y="71430"/>
                  </a:lnTo>
                  <a:lnTo>
                    <a:pt x="631387" y="74574"/>
                  </a:lnTo>
                  <a:lnTo>
                    <a:pt x="634375" y="69541"/>
                  </a:lnTo>
                  <a:lnTo>
                    <a:pt x="642215" y="61963"/>
                  </a:lnTo>
                  <a:lnTo>
                    <a:pt x="653415" y="57525"/>
                  </a:lnTo>
                  <a:lnTo>
                    <a:pt x="663124" y="48613"/>
                  </a:lnTo>
                  <a:lnTo>
                    <a:pt x="670964" y="44778"/>
                  </a:lnTo>
                  <a:lnTo>
                    <a:pt x="676190" y="40935"/>
                  </a:lnTo>
                  <a:lnTo>
                    <a:pt x="684404" y="39651"/>
                  </a:lnTo>
                  <a:lnTo>
                    <a:pt x="684404" y="47336"/>
                  </a:lnTo>
                  <a:lnTo>
                    <a:pt x="679178" y="49251"/>
                  </a:lnTo>
                  <a:lnTo>
                    <a:pt x="678058" y="55620"/>
                  </a:lnTo>
                  <a:lnTo>
                    <a:pt x="689258" y="65756"/>
                  </a:lnTo>
                  <a:lnTo>
                    <a:pt x="697472" y="70801"/>
                  </a:lnTo>
                  <a:lnTo>
                    <a:pt x="710539" y="83967"/>
                  </a:lnTo>
                  <a:lnTo>
                    <a:pt x="721366" y="101357"/>
                  </a:lnTo>
                  <a:lnTo>
                    <a:pt x="738541" y="136798"/>
                  </a:lnTo>
                  <a:lnTo>
                    <a:pt x="747128" y="151242"/>
                  </a:lnTo>
                  <a:lnTo>
                    <a:pt x="758329" y="174449"/>
                  </a:lnTo>
                  <a:lnTo>
                    <a:pt x="763557" y="170307"/>
                  </a:lnTo>
                  <a:lnTo>
                    <a:pt x="766916" y="166156"/>
                  </a:lnTo>
                  <a:lnTo>
                    <a:pt x="770648" y="157821"/>
                  </a:lnTo>
                  <a:lnTo>
                    <a:pt x="779980" y="157821"/>
                  </a:lnTo>
                  <a:lnTo>
                    <a:pt x="783720" y="163183"/>
                  </a:lnTo>
                  <a:lnTo>
                    <a:pt x="783720" y="169122"/>
                  </a:lnTo>
                  <a:lnTo>
                    <a:pt x="788568" y="169122"/>
                  </a:lnTo>
                  <a:lnTo>
                    <a:pt x="791183" y="173266"/>
                  </a:lnTo>
                  <a:lnTo>
                    <a:pt x="793052" y="176220"/>
                  </a:lnTo>
                  <a:lnTo>
                    <a:pt x="799026" y="176220"/>
                  </a:lnTo>
                  <a:lnTo>
                    <a:pt x="809104" y="176220"/>
                  </a:lnTo>
                  <a:lnTo>
                    <a:pt x="819189" y="172675"/>
                  </a:lnTo>
                  <a:lnTo>
                    <a:pt x="827024" y="169122"/>
                  </a:lnTo>
                  <a:lnTo>
                    <a:pt x="837110" y="168529"/>
                  </a:lnTo>
                  <a:lnTo>
                    <a:pt x="844200" y="175630"/>
                  </a:lnTo>
                  <a:lnTo>
                    <a:pt x="852044" y="185051"/>
                  </a:lnTo>
                  <a:lnTo>
                    <a:pt x="855403" y="195003"/>
                  </a:lnTo>
                  <a:lnTo>
                    <a:pt x="865108" y="197336"/>
                  </a:lnTo>
                  <a:lnTo>
                    <a:pt x="871082" y="206057"/>
                  </a:lnTo>
                  <a:lnTo>
                    <a:pt x="877800" y="217039"/>
                  </a:lnTo>
                  <a:lnTo>
                    <a:pt x="886760" y="218191"/>
                  </a:lnTo>
                  <a:lnTo>
                    <a:pt x="896846" y="219342"/>
                  </a:lnTo>
                  <a:lnTo>
                    <a:pt x="901694" y="213578"/>
                  </a:lnTo>
                  <a:lnTo>
                    <a:pt x="908048" y="210689"/>
                  </a:lnTo>
                  <a:lnTo>
                    <a:pt x="907296" y="215886"/>
                  </a:lnTo>
                  <a:lnTo>
                    <a:pt x="911780" y="221067"/>
                  </a:lnTo>
                  <a:lnTo>
                    <a:pt x="914766" y="228522"/>
                  </a:lnTo>
                  <a:lnTo>
                    <a:pt x="920740" y="228522"/>
                  </a:lnTo>
                  <a:lnTo>
                    <a:pt x="921394" y="230784"/>
                  </a:lnTo>
                  <a:lnTo>
                    <a:pt x="915808" y="231308"/>
                  </a:lnTo>
                  <a:lnTo>
                    <a:pt x="910298" y="233603"/>
                  </a:lnTo>
                  <a:lnTo>
                    <a:pt x="907470" y="237669"/>
                  </a:lnTo>
                  <a:lnTo>
                    <a:pt x="907356" y="241925"/>
                  </a:lnTo>
                  <a:lnTo>
                    <a:pt x="906999" y="249291"/>
                  </a:lnTo>
                  <a:lnTo>
                    <a:pt x="903891" y="252651"/>
                  </a:lnTo>
                  <a:lnTo>
                    <a:pt x="900965" y="253563"/>
                  </a:lnTo>
                  <a:lnTo>
                    <a:pt x="888774" y="254993"/>
                  </a:lnTo>
                  <a:lnTo>
                    <a:pt x="884435" y="259236"/>
                  </a:lnTo>
                  <a:lnTo>
                    <a:pt x="880984" y="268085"/>
                  </a:lnTo>
                  <a:lnTo>
                    <a:pt x="881965" y="279467"/>
                  </a:lnTo>
                  <a:lnTo>
                    <a:pt x="884131" y="290108"/>
                  </a:lnTo>
                  <a:lnTo>
                    <a:pt x="882542" y="295961"/>
                  </a:lnTo>
                  <a:lnTo>
                    <a:pt x="878020" y="301817"/>
                  </a:lnTo>
                  <a:lnTo>
                    <a:pt x="873795" y="303355"/>
                  </a:lnTo>
                  <a:lnTo>
                    <a:pt x="866499" y="304272"/>
                  </a:lnTo>
                  <a:lnTo>
                    <a:pt x="852264" y="303096"/>
                  </a:lnTo>
                  <a:lnTo>
                    <a:pt x="846230" y="300992"/>
                  </a:lnTo>
                  <a:lnTo>
                    <a:pt x="838911" y="298896"/>
                  </a:lnTo>
                  <a:lnTo>
                    <a:pt x="827792" y="295100"/>
                  </a:lnTo>
                  <a:lnTo>
                    <a:pt x="823452" y="302678"/>
                  </a:lnTo>
                  <a:lnTo>
                    <a:pt x="818216" y="319613"/>
                  </a:lnTo>
                  <a:lnTo>
                    <a:pt x="813762" y="331304"/>
                  </a:lnTo>
                  <a:lnTo>
                    <a:pt x="810852" y="340168"/>
                  </a:lnTo>
                  <a:lnTo>
                    <a:pt x="809468" y="346255"/>
                  </a:lnTo>
                  <a:lnTo>
                    <a:pt x="815784" y="353716"/>
                  </a:lnTo>
                  <a:lnTo>
                    <a:pt x="817068" y="357864"/>
                  </a:lnTo>
                  <a:lnTo>
                    <a:pt x="815480" y="361401"/>
                  </a:lnTo>
                  <a:lnTo>
                    <a:pt x="813124" y="363490"/>
                  </a:lnTo>
                  <a:lnTo>
                    <a:pt x="809134" y="364555"/>
                  </a:lnTo>
                  <a:lnTo>
                    <a:pt x="797628" y="361125"/>
                  </a:lnTo>
                  <a:lnTo>
                    <a:pt x="792558" y="358468"/>
                  </a:lnTo>
                  <a:lnTo>
                    <a:pt x="788994" y="359326"/>
                  </a:lnTo>
                  <a:lnTo>
                    <a:pt x="778012" y="362312"/>
                  </a:lnTo>
                  <a:lnTo>
                    <a:pt x="759751" y="365967"/>
                  </a:lnTo>
                  <a:lnTo>
                    <a:pt x="755766" y="368680"/>
                  </a:lnTo>
                  <a:lnTo>
                    <a:pt x="753576" y="373015"/>
                  </a:lnTo>
                  <a:lnTo>
                    <a:pt x="752887" y="376094"/>
                  </a:lnTo>
                  <a:lnTo>
                    <a:pt x="755242" y="378737"/>
                  </a:lnTo>
                  <a:lnTo>
                    <a:pt x="758963" y="377890"/>
                  </a:lnTo>
                  <a:lnTo>
                    <a:pt x="763876" y="379897"/>
                  </a:lnTo>
                  <a:lnTo>
                    <a:pt x="764180" y="399193"/>
                  </a:lnTo>
                  <a:lnTo>
                    <a:pt x="767676" y="408032"/>
                  </a:lnTo>
                  <a:lnTo>
                    <a:pt x="770625" y="414227"/>
                  </a:lnTo>
                  <a:lnTo>
                    <a:pt x="771833" y="420813"/>
                  </a:lnTo>
                  <a:lnTo>
                    <a:pt x="769591" y="425411"/>
                  </a:lnTo>
                  <a:lnTo>
                    <a:pt x="762424" y="433007"/>
                  </a:lnTo>
                  <a:lnTo>
                    <a:pt x="759172" y="438568"/>
                  </a:lnTo>
                  <a:lnTo>
                    <a:pt x="758977" y="444088"/>
                  </a:lnTo>
                  <a:lnTo>
                    <a:pt x="760388" y="455922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492" name="Azerbaijan"/>
            <p:cNvSpPr/>
            <p:nvPr/>
          </p:nvSpPr>
          <p:spPr>
            <a:xfrm>
              <a:off x="5329899" y="3694720"/>
              <a:ext cx="130819" cy="105666"/>
            </a:xfrm>
            <a:custGeom>
              <a:avLst/>
              <a:gdLst/>
              <a:ahLst/>
              <a:cxnLst/>
              <a:rect l="0" t="0" r="0" b="0"/>
              <a:pathLst>
                <a:path w="130819" h="105666">
                  <a:moveTo>
                    <a:pt x="93769" y="105666"/>
                  </a:moveTo>
                  <a:lnTo>
                    <a:pt x="86459" y="101564"/>
                  </a:lnTo>
                  <a:lnTo>
                    <a:pt x="83738" y="101774"/>
                  </a:lnTo>
                  <a:lnTo>
                    <a:pt x="80122" y="96148"/>
                  </a:lnTo>
                  <a:lnTo>
                    <a:pt x="76321" y="94777"/>
                  </a:lnTo>
                  <a:lnTo>
                    <a:pt x="74999" y="90049"/>
                  </a:lnTo>
                  <a:lnTo>
                    <a:pt x="80408" y="86532"/>
                  </a:lnTo>
                  <a:lnTo>
                    <a:pt x="81369" y="83624"/>
                  </a:lnTo>
                  <a:lnTo>
                    <a:pt x="77006" y="81324"/>
                  </a:lnTo>
                  <a:lnTo>
                    <a:pt x="76727" y="78867"/>
                  </a:lnTo>
                  <a:lnTo>
                    <a:pt x="83123" y="77177"/>
                  </a:lnTo>
                  <a:lnTo>
                    <a:pt x="84077" y="75140"/>
                  </a:lnTo>
                  <a:lnTo>
                    <a:pt x="83463" y="73654"/>
                  </a:lnTo>
                  <a:lnTo>
                    <a:pt x="78510" y="70893"/>
                  </a:lnTo>
                  <a:lnTo>
                    <a:pt x="74950" y="67184"/>
                  </a:lnTo>
                  <a:lnTo>
                    <a:pt x="71853" y="64994"/>
                  </a:lnTo>
                  <a:lnTo>
                    <a:pt x="67224" y="68086"/>
                  </a:lnTo>
                  <a:lnTo>
                    <a:pt x="56479" y="74562"/>
                  </a:lnTo>
                  <a:lnTo>
                    <a:pt x="52686" y="80403"/>
                  </a:lnTo>
                  <a:lnTo>
                    <a:pt x="46168" y="82857"/>
                  </a:lnTo>
                  <a:lnTo>
                    <a:pt x="43585" y="86194"/>
                  </a:lnTo>
                  <a:lnTo>
                    <a:pt x="43445" y="85834"/>
                  </a:lnTo>
                  <a:lnTo>
                    <a:pt x="44405" y="84289"/>
                  </a:lnTo>
                  <a:lnTo>
                    <a:pt x="43445" y="81504"/>
                  </a:lnTo>
                  <a:lnTo>
                    <a:pt x="41524" y="80575"/>
                  </a:lnTo>
                  <a:lnTo>
                    <a:pt x="44165" y="79336"/>
                  </a:lnTo>
                  <a:lnTo>
                    <a:pt x="45845" y="78715"/>
                  </a:lnTo>
                  <a:lnTo>
                    <a:pt x="43205" y="76234"/>
                  </a:lnTo>
                  <a:lnTo>
                    <a:pt x="40804" y="73128"/>
                  </a:lnTo>
                  <a:lnTo>
                    <a:pt x="43205" y="71573"/>
                  </a:lnTo>
                  <a:lnTo>
                    <a:pt x="44165" y="69083"/>
                  </a:lnTo>
                  <a:lnTo>
                    <a:pt x="41284" y="68460"/>
                  </a:lnTo>
                  <a:lnTo>
                    <a:pt x="37684" y="68148"/>
                  </a:lnTo>
                  <a:lnTo>
                    <a:pt x="34803" y="66590"/>
                  </a:lnTo>
                  <a:lnTo>
                    <a:pt x="32643" y="63781"/>
                  </a:lnTo>
                  <a:lnTo>
                    <a:pt x="30242" y="63469"/>
                  </a:lnTo>
                  <a:lnTo>
                    <a:pt x="27602" y="58778"/>
                  </a:lnTo>
                  <a:lnTo>
                    <a:pt x="24722" y="56899"/>
                  </a:lnTo>
                  <a:lnTo>
                    <a:pt x="24242" y="55645"/>
                  </a:lnTo>
                  <a:lnTo>
                    <a:pt x="25922" y="55645"/>
                  </a:lnTo>
                  <a:lnTo>
                    <a:pt x="29762" y="55645"/>
                  </a:lnTo>
                  <a:lnTo>
                    <a:pt x="31443" y="52507"/>
                  </a:lnTo>
                  <a:lnTo>
                    <a:pt x="31443" y="49364"/>
                  </a:lnTo>
                  <a:lnTo>
                    <a:pt x="29282" y="49049"/>
                  </a:lnTo>
                  <a:lnTo>
                    <a:pt x="27362" y="47161"/>
                  </a:lnTo>
                  <a:lnTo>
                    <a:pt x="21841" y="42748"/>
                  </a:lnTo>
                  <a:lnTo>
                    <a:pt x="18961" y="38009"/>
                  </a:lnTo>
                  <a:lnTo>
                    <a:pt x="19441" y="34209"/>
                  </a:lnTo>
                  <a:lnTo>
                    <a:pt x="23521" y="32306"/>
                  </a:lnTo>
                  <a:lnTo>
                    <a:pt x="22321" y="29131"/>
                  </a:lnTo>
                  <a:lnTo>
                    <a:pt x="20161" y="26906"/>
                  </a:lnTo>
                  <a:lnTo>
                    <a:pt x="15840" y="25951"/>
                  </a:lnTo>
                  <a:lnTo>
                    <a:pt x="12960" y="24678"/>
                  </a:lnTo>
                  <a:lnTo>
                    <a:pt x="13680" y="23403"/>
                  </a:lnTo>
                  <a:lnTo>
                    <a:pt x="14400" y="21809"/>
                  </a:lnTo>
                  <a:lnTo>
                    <a:pt x="11520" y="20533"/>
                  </a:lnTo>
                  <a:lnTo>
                    <a:pt x="10638" y="17659"/>
                  </a:lnTo>
                  <a:lnTo>
                    <a:pt x="14880" y="13499"/>
                  </a:lnTo>
                  <a:lnTo>
                    <a:pt x="17281" y="13499"/>
                  </a:lnTo>
                  <a:lnTo>
                    <a:pt x="22081" y="13819"/>
                  </a:lnTo>
                  <a:lnTo>
                    <a:pt x="25442" y="16380"/>
                  </a:lnTo>
                  <a:lnTo>
                    <a:pt x="27362" y="19256"/>
                  </a:lnTo>
                  <a:lnTo>
                    <a:pt x="33843" y="21809"/>
                  </a:lnTo>
                  <a:lnTo>
                    <a:pt x="36724" y="21171"/>
                  </a:lnTo>
                  <a:lnTo>
                    <a:pt x="38644" y="21490"/>
                  </a:lnTo>
                  <a:lnTo>
                    <a:pt x="40084" y="22447"/>
                  </a:lnTo>
                  <a:lnTo>
                    <a:pt x="42725" y="24996"/>
                  </a:lnTo>
                  <a:lnTo>
                    <a:pt x="45125" y="24359"/>
                  </a:lnTo>
                  <a:lnTo>
                    <a:pt x="47525" y="23085"/>
                  </a:lnTo>
                  <a:lnTo>
                    <a:pt x="48485" y="18617"/>
                  </a:lnTo>
                  <a:lnTo>
                    <a:pt x="47285" y="15740"/>
                  </a:lnTo>
                  <a:lnTo>
                    <a:pt x="41044" y="13499"/>
                  </a:lnTo>
                  <a:lnTo>
                    <a:pt x="38884" y="9331"/>
                  </a:lnTo>
                  <a:lnTo>
                    <a:pt x="37444" y="5797"/>
                  </a:lnTo>
                  <a:lnTo>
                    <a:pt x="38404" y="4832"/>
                  </a:lnTo>
                  <a:lnTo>
                    <a:pt x="39844" y="2901"/>
                  </a:lnTo>
                  <a:lnTo>
                    <a:pt x="42563" y="323"/>
                  </a:lnTo>
                  <a:lnTo>
                    <a:pt x="44885" y="0"/>
                  </a:lnTo>
                  <a:lnTo>
                    <a:pt x="45125" y="2256"/>
                  </a:lnTo>
                  <a:lnTo>
                    <a:pt x="47285" y="1612"/>
                  </a:lnTo>
                  <a:lnTo>
                    <a:pt x="49206" y="1612"/>
                  </a:lnTo>
                  <a:lnTo>
                    <a:pt x="50646" y="4188"/>
                  </a:lnTo>
                  <a:lnTo>
                    <a:pt x="55446" y="8047"/>
                  </a:lnTo>
                  <a:lnTo>
                    <a:pt x="56407" y="9652"/>
                  </a:lnTo>
                  <a:lnTo>
                    <a:pt x="57607" y="9652"/>
                  </a:lnTo>
                  <a:lnTo>
                    <a:pt x="60487" y="13499"/>
                  </a:lnTo>
                  <a:lnTo>
                    <a:pt x="60487" y="17659"/>
                  </a:lnTo>
                  <a:lnTo>
                    <a:pt x="66488" y="18937"/>
                  </a:lnTo>
                  <a:lnTo>
                    <a:pt x="71049" y="20852"/>
                  </a:lnTo>
                  <a:lnTo>
                    <a:pt x="74890" y="20214"/>
                  </a:lnTo>
                  <a:lnTo>
                    <a:pt x="76570" y="17339"/>
                  </a:lnTo>
                  <a:lnTo>
                    <a:pt x="79691" y="12859"/>
                  </a:lnTo>
                  <a:lnTo>
                    <a:pt x="82571" y="11576"/>
                  </a:lnTo>
                  <a:lnTo>
                    <a:pt x="87611" y="7725"/>
                  </a:lnTo>
                  <a:lnTo>
                    <a:pt x="90571" y="1612"/>
                  </a:lnTo>
                  <a:lnTo>
                    <a:pt x="95293" y="6118"/>
                  </a:lnTo>
                  <a:lnTo>
                    <a:pt x="97693" y="11256"/>
                  </a:lnTo>
                  <a:lnTo>
                    <a:pt x="100334" y="13819"/>
                  </a:lnTo>
                  <a:lnTo>
                    <a:pt x="103214" y="17978"/>
                  </a:lnTo>
                  <a:lnTo>
                    <a:pt x="104174" y="24996"/>
                  </a:lnTo>
                  <a:lnTo>
                    <a:pt x="105614" y="28178"/>
                  </a:lnTo>
                  <a:lnTo>
                    <a:pt x="108495" y="31672"/>
                  </a:lnTo>
                  <a:lnTo>
                    <a:pt x="111376" y="33892"/>
                  </a:lnTo>
                  <a:lnTo>
                    <a:pt x="111376" y="36110"/>
                  </a:lnTo>
                  <a:lnTo>
                    <a:pt x="115936" y="39273"/>
                  </a:lnTo>
                  <a:lnTo>
                    <a:pt x="120737" y="38641"/>
                  </a:lnTo>
                  <a:lnTo>
                    <a:pt x="124578" y="39589"/>
                  </a:lnTo>
                  <a:lnTo>
                    <a:pt x="127458" y="41801"/>
                  </a:lnTo>
                  <a:lnTo>
                    <a:pt x="129858" y="44325"/>
                  </a:lnTo>
                  <a:lnTo>
                    <a:pt x="130819" y="46846"/>
                  </a:lnTo>
                  <a:lnTo>
                    <a:pt x="130819" y="48735"/>
                  </a:lnTo>
                  <a:lnTo>
                    <a:pt x="127218" y="46846"/>
                  </a:lnTo>
                  <a:lnTo>
                    <a:pt x="123137" y="46216"/>
                  </a:lnTo>
                  <a:lnTo>
                    <a:pt x="120977" y="46216"/>
                  </a:lnTo>
                  <a:lnTo>
                    <a:pt x="118337" y="46846"/>
                  </a:lnTo>
                  <a:lnTo>
                    <a:pt x="116896" y="48420"/>
                  </a:lnTo>
                  <a:lnTo>
                    <a:pt x="112816" y="49364"/>
                  </a:lnTo>
                  <a:lnTo>
                    <a:pt x="110655" y="51250"/>
                  </a:lnTo>
                  <a:lnTo>
                    <a:pt x="110175" y="53763"/>
                  </a:lnTo>
                  <a:lnTo>
                    <a:pt x="109935" y="60030"/>
                  </a:lnTo>
                  <a:lnTo>
                    <a:pt x="108735" y="63469"/>
                  </a:lnTo>
                  <a:lnTo>
                    <a:pt x="107775" y="66590"/>
                  </a:lnTo>
                  <a:lnTo>
                    <a:pt x="106814" y="71573"/>
                  </a:lnTo>
                  <a:lnTo>
                    <a:pt x="108975" y="74682"/>
                  </a:lnTo>
                  <a:lnTo>
                    <a:pt x="108735" y="77165"/>
                  </a:lnTo>
                  <a:lnTo>
                    <a:pt x="106335" y="76234"/>
                  </a:lnTo>
                  <a:lnTo>
                    <a:pt x="105375" y="77475"/>
                  </a:lnTo>
                  <a:lnTo>
                    <a:pt x="104654" y="81813"/>
                  </a:lnTo>
                  <a:lnTo>
                    <a:pt x="103935" y="85216"/>
                  </a:lnTo>
                  <a:lnTo>
                    <a:pt x="102734" y="84597"/>
                  </a:lnTo>
                  <a:lnTo>
                    <a:pt x="101774" y="81504"/>
                  </a:lnTo>
                  <a:lnTo>
                    <a:pt x="100334" y="80265"/>
                  </a:lnTo>
                  <a:lnTo>
                    <a:pt x="98653" y="81504"/>
                  </a:lnTo>
                  <a:lnTo>
                    <a:pt x="98173" y="85524"/>
                  </a:lnTo>
                  <a:lnTo>
                    <a:pt x="98893" y="87686"/>
                  </a:lnTo>
                  <a:lnTo>
                    <a:pt x="97693" y="89229"/>
                  </a:lnTo>
                  <a:lnTo>
                    <a:pt x="96493" y="90462"/>
                  </a:lnTo>
                  <a:lnTo>
                    <a:pt x="97453" y="93850"/>
                  </a:lnTo>
                  <a:lnTo>
                    <a:pt x="93769" y="105666"/>
                  </a:lnTo>
                  <a:close/>
                </a:path>
                <a:path w="130819" h="105666">
                  <a:moveTo>
                    <a:pt x="0" y="63605"/>
                  </a:moveTo>
                  <a:lnTo>
                    <a:pt x="7199" y="64405"/>
                  </a:lnTo>
                  <a:lnTo>
                    <a:pt x="8639" y="63781"/>
                  </a:lnTo>
                  <a:lnTo>
                    <a:pt x="11279" y="62844"/>
                  </a:lnTo>
                  <a:lnTo>
                    <a:pt x="13680" y="65966"/>
                  </a:lnTo>
                  <a:lnTo>
                    <a:pt x="14400" y="68148"/>
                  </a:lnTo>
                  <a:lnTo>
                    <a:pt x="18241" y="70017"/>
                  </a:lnTo>
                  <a:lnTo>
                    <a:pt x="20401" y="70951"/>
                  </a:lnTo>
                  <a:lnTo>
                    <a:pt x="23521" y="69394"/>
                  </a:lnTo>
                  <a:lnTo>
                    <a:pt x="28802" y="69394"/>
                  </a:lnTo>
                  <a:lnTo>
                    <a:pt x="28082" y="72195"/>
                  </a:lnTo>
                  <a:lnTo>
                    <a:pt x="28322" y="75303"/>
                  </a:lnTo>
                  <a:lnTo>
                    <a:pt x="29522" y="75613"/>
                  </a:lnTo>
                  <a:lnTo>
                    <a:pt x="32883" y="77785"/>
                  </a:lnTo>
                  <a:lnTo>
                    <a:pt x="32163" y="80885"/>
                  </a:lnTo>
                  <a:lnTo>
                    <a:pt x="36439" y="90860"/>
                  </a:lnTo>
                  <a:lnTo>
                    <a:pt x="36352" y="90869"/>
                  </a:lnTo>
                  <a:lnTo>
                    <a:pt x="33783" y="89132"/>
                  </a:lnTo>
                  <a:lnTo>
                    <a:pt x="29559" y="89624"/>
                  </a:lnTo>
                  <a:lnTo>
                    <a:pt x="24363" y="89292"/>
                  </a:lnTo>
                  <a:lnTo>
                    <a:pt x="20081" y="87658"/>
                  </a:lnTo>
                  <a:lnTo>
                    <a:pt x="16681" y="84905"/>
                  </a:lnTo>
                  <a:lnTo>
                    <a:pt x="13694" y="79635"/>
                  </a:lnTo>
                  <a:lnTo>
                    <a:pt x="8104" y="76716"/>
                  </a:lnTo>
                  <a:lnTo>
                    <a:pt x="5247" y="71231"/>
                  </a:lnTo>
                  <a:lnTo>
                    <a:pt x="2560" y="66207"/>
                  </a:lnTo>
                  <a:lnTo>
                    <a:pt x="0" y="63605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493" name="Congo"/>
            <p:cNvSpPr/>
            <p:nvPr/>
          </p:nvSpPr>
          <p:spPr>
            <a:xfrm>
              <a:off x="4573540" y="4657884"/>
              <a:ext cx="167221" cy="192866"/>
            </a:xfrm>
            <a:custGeom>
              <a:avLst/>
              <a:gdLst/>
              <a:ahLst/>
              <a:cxnLst/>
              <a:rect l="0" t="0" r="0" b="0"/>
              <a:pathLst>
                <a:path w="167221" h="192866">
                  <a:moveTo>
                    <a:pt x="42109" y="187524"/>
                  </a:moveTo>
                  <a:lnTo>
                    <a:pt x="35047" y="182098"/>
                  </a:lnTo>
                  <a:lnTo>
                    <a:pt x="31494" y="183414"/>
                  </a:lnTo>
                  <a:lnTo>
                    <a:pt x="24588" y="188637"/>
                  </a:lnTo>
                  <a:lnTo>
                    <a:pt x="19148" y="192866"/>
                  </a:lnTo>
                  <a:lnTo>
                    <a:pt x="18004" y="191056"/>
                  </a:lnTo>
                  <a:lnTo>
                    <a:pt x="14023" y="182288"/>
                  </a:lnTo>
                  <a:lnTo>
                    <a:pt x="0" y="168606"/>
                  </a:lnTo>
                  <a:lnTo>
                    <a:pt x="1870" y="165612"/>
                  </a:lnTo>
                  <a:lnTo>
                    <a:pt x="6061" y="163288"/>
                  </a:lnTo>
                  <a:lnTo>
                    <a:pt x="14216" y="166401"/>
                  </a:lnTo>
                  <a:lnTo>
                    <a:pt x="17697" y="159481"/>
                  </a:lnTo>
                  <a:lnTo>
                    <a:pt x="17173" y="156467"/>
                  </a:lnTo>
                  <a:lnTo>
                    <a:pt x="14382" y="153897"/>
                  </a:lnTo>
                  <a:lnTo>
                    <a:pt x="10424" y="148605"/>
                  </a:lnTo>
                  <a:lnTo>
                    <a:pt x="9244" y="144878"/>
                  </a:lnTo>
                  <a:lnTo>
                    <a:pt x="9836" y="139848"/>
                  </a:lnTo>
                  <a:lnTo>
                    <a:pt x="11122" y="138835"/>
                  </a:lnTo>
                  <a:lnTo>
                    <a:pt x="20353" y="137344"/>
                  </a:lnTo>
                  <a:lnTo>
                    <a:pt x="26489" y="134867"/>
                  </a:lnTo>
                  <a:lnTo>
                    <a:pt x="27763" y="132706"/>
                  </a:lnTo>
                  <a:lnTo>
                    <a:pt x="29458" y="124514"/>
                  </a:lnTo>
                  <a:lnTo>
                    <a:pt x="31222" y="122637"/>
                  </a:lnTo>
                  <a:lnTo>
                    <a:pt x="33652" y="122336"/>
                  </a:lnTo>
                  <a:lnTo>
                    <a:pt x="35614" y="123760"/>
                  </a:lnTo>
                  <a:lnTo>
                    <a:pt x="39073" y="128619"/>
                  </a:lnTo>
                  <a:lnTo>
                    <a:pt x="43187" y="133907"/>
                  </a:lnTo>
                  <a:lnTo>
                    <a:pt x="47104" y="135893"/>
                  </a:lnTo>
                  <a:lnTo>
                    <a:pt x="50022" y="135731"/>
                  </a:lnTo>
                  <a:lnTo>
                    <a:pt x="51942" y="133423"/>
                  </a:lnTo>
                  <a:lnTo>
                    <a:pt x="55618" y="128521"/>
                  </a:lnTo>
                  <a:lnTo>
                    <a:pt x="58566" y="131087"/>
                  </a:lnTo>
                  <a:lnTo>
                    <a:pt x="60257" y="136963"/>
                  </a:lnTo>
                  <a:lnTo>
                    <a:pt x="61731" y="138103"/>
                  </a:lnTo>
                  <a:lnTo>
                    <a:pt x="64821" y="138803"/>
                  </a:lnTo>
                  <a:lnTo>
                    <a:pt x="67403" y="137638"/>
                  </a:lnTo>
                  <a:lnTo>
                    <a:pt x="69269" y="130736"/>
                  </a:lnTo>
                  <a:lnTo>
                    <a:pt x="71741" y="119670"/>
                  </a:lnTo>
                  <a:lnTo>
                    <a:pt x="73073" y="107178"/>
                  </a:lnTo>
                  <a:lnTo>
                    <a:pt x="75405" y="96549"/>
                  </a:lnTo>
                  <a:lnTo>
                    <a:pt x="74240" y="93113"/>
                  </a:lnTo>
                  <a:lnTo>
                    <a:pt x="72607" y="91832"/>
                  </a:lnTo>
                  <a:lnTo>
                    <a:pt x="68707" y="90994"/>
                  </a:lnTo>
                  <a:lnTo>
                    <a:pt x="63337" y="88874"/>
                  </a:lnTo>
                  <a:lnTo>
                    <a:pt x="60879" y="85733"/>
                  </a:lnTo>
                  <a:lnTo>
                    <a:pt x="59546" y="81295"/>
                  </a:lnTo>
                  <a:lnTo>
                    <a:pt x="59623" y="80185"/>
                  </a:lnTo>
                  <a:lnTo>
                    <a:pt x="59838" y="77133"/>
                  </a:lnTo>
                  <a:lnTo>
                    <a:pt x="61438" y="74255"/>
                  </a:lnTo>
                  <a:lnTo>
                    <a:pt x="66436" y="70209"/>
                  </a:lnTo>
                  <a:lnTo>
                    <a:pt x="72081" y="65728"/>
                  </a:lnTo>
                  <a:lnTo>
                    <a:pt x="73030" y="62137"/>
                  </a:lnTo>
                  <a:lnTo>
                    <a:pt x="69081" y="52979"/>
                  </a:lnTo>
                  <a:lnTo>
                    <a:pt x="65332" y="49701"/>
                  </a:lnTo>
                  <a:lnTo>
                    <a:pt x="59327" y="49020"/>
                  </a:lnTo>
                  <a:lnTo>
                    <a:pt x="49788" y="54098"/>
                  </a:lnTo>
                  <a:lnTo>
                    <a:pt x="45083" y="53839"/>
                  </a:lnTo>
                  <a:lnTo>
                    <a:pt x="43608" y="51265"/>
                  </a:lnTo>
                  <a:lnTo>
                    <a:pt x="42917" y="43809"/>
                  </a:lnTo>
                  <a:lnTo>
                    <a:pt x="43693" y="36916"/>
                  </a:lnTo>
                  <a:lnTo>
                    <a:pt x="47725" y="32156"/>
                  </a:lnTo>
                  <a:lnTo>
                    <a:pt x="53408" y="33270"/>
                  </a:lnTo>
                  <a:lnTo>
                    <a:pt x="62168" y="33505"/>
                  </a:lnTo>
                  <a:lnTo>
                    <a:pt x="71086" y="32734"/>
                  </a:lnTo>
                  <a:lnTo>
                    <a:pt x="73847" y="33292"/>
                  </a:lnTo>
                  <a:lnTo>
                    <a:pt x="78715" y="33693"/>
                  </a:lnTo>
                  <a:lnTo>
                    <a:pt x="84397" y="34951"/>
                  </a:lnTo>
                  <a:lnTo>
                    <a:pt x="90245" y="36926"/>
                  </a:lnTo>
                  <a:lnTo>
                    <a:pt x="99020" y="40317"/>
                  </a:lnTo>
                  <a:lnTo>
                    <a:pt x="107793" y="43279"/>
                  </a:lnTo>
                  <a:lnTo>
                    <a:pt x="110546" y="42401"/>
                  </a:lnTo>
                  <a:lnTo>
                    <a:pt x="109534" y="33653"/>
                  </a:lnTo>
                  <a:lnTo>
                    <a:pt x="111149" y="31778"/>
                  </a:lnTo>
                  <a:lnTo>
                    <a:pt x="114220" y="28602"/>
                  </a:lnTo>
                  <a:lnTo>
                    <a:pt x="117934" y="23555"/>
                  </a:lnTo>
                  <a:lnTo>
                    <a:pt x="119541" y="18233"/>
                  </a:lnTo>
                  <a:lnTo>
                    <a:pt x="121786" y="5148"/>
                  </a:lnTo>
                  <a:lnTo>
                    <a:pt x="124379" y="2834"/>
                  </a:lnTo>
                  <a:lnTo>
                    <a:pt x="129246" y="1799"/>
                  </a:lnTo>
                  <a:lnTo>
                    <a:pt x="139144" y="16"/>
                  </a:lnTo>
                  <a:lnTo>
                    <a:pt x="142877" y="568"/>
                  </a:lnTo>
                  <a:lnTo>
                    <a:pt x="149207" y="1968"/>
                  </a:lnTo>
                  <a:lnTo>
                    <a:pt x="158296" y="2919"/>
                  </a:lnTo>
                  <a:lnTo>
                    <a:pt x="165922" y="0"/>
                  </a:lnTo>
                  <a:lnTo>
                    <a:pt x="167221" y="2004"/>
                  </a:lnTo>
                  <a:lnTo>
                    <a:pt x="166897" y="3587"/>
                  </a:lnTo>
                  <a:lnTo>
                    <a:pt x="162855" y="15821"/>
                  </a:lnTo>
                  <a:lnTo>
                    <a:pt x="157196" y="24326"/>
                  </a:lnTo>
                  <a:lnTo>
                    <a:pt x="153652" y="32673"/>
                  </a:lnTo>
                  <a:lnTo>
                    <a:pt x="152701" y="38276"/>
                  </a:lnTo>
                  <a:lnTo>
                    <a:pt x="151112" y="46034"/>
                  </a:lnTo>
                  <a:lnTo>
                    <a:pt x="149120" y="66561"/>
                  </a:lnTo>
                  <a:lnTo>
                    <a:pt x="146546" y="80185"/>
                  </a:lnTo>
                  <a:lnTo>
                    <a:pt x="145377" y="86378"/>
                  </a:lnTo>
                  <a:lnTo>
                    <a:pt x="143654" y="93561"/>
                  </a:lnTo>
                  <a:lnTo>
                    <a:pt x="142244" y="98876"/>
                  </a:lnTo>
                  <a:lnTo>
                    <a:pt x="137583" y="103208"/>
                  </a:lnTo>
                  <a:lnTo>
                    <a:pt x="132254" y="105535"/>
                  </a:lnTo>
                  <a:lnTo>
                    <a:pt x="124045" y="111610"/>
                  </a:lnTo>
                  <a:lnTo>
                    <a:pt x="119877" y="116226"/>
                  </a:lnTo>
                  <a:lnTo>
                    <a:pt x="115106" y="124721"/>
                  </a:lnTo>
                  <a:lnTo>
                    <a:pt x="111627" y="132350"/>
                  </a:lnTo>
                  <a:lnTo>
                    <a:pt x="109666" y="144136"/>
                  </a:lnTo>
                  <a:lnTo>
                    <a:pt x="108908" y="148162"/>
                  </a:lnTo>
                  <a:lnTo>
                    <a:pt x="110144" y="155482"/>
                  </a:lnTo>
                  <a:lnTo>
                    <a:pt x="109273" y="162672"/>
                  </a:lnTo>
                  <a:lnTo>
                    <a:pt x="98864" y="172223"/>
                  </a:lnTo>
                  <a:lnTo>
                    <a:pt x="95166" y="174546"/>
                  </a:lnTo>
                  <a:lnTo>
                    <a:pt x="85714" y="182803"/>
                  </a:lnTo>
                  <a:lnTo>
                    <a:pt x="80096" y="186866"/>
                  </a:lnTo>
                  <a:lnTo>
                    <a:pt x="74302" y="190211"/>
                  </a:lnTo>
                  <a:lnTo>
                    <a:pt x="72807" y="188060"/>
                  </a:lnTo>
                  <a:lnTo>
                    <a:pt x="72377" y="181300"/>
                  </a:lnTo>
                  <a:lnTo>
                    <a:pt x="71826" y="176987"/>
                  </a:lnTo>
                  <a:lnTo>
                    <a:pt x="56645" y="182401"/>
                  </a:lnTo>
                  <a:lnTo>
                    <a:pt x="53325" y="188321"/>
                  </a:lnTo>
                  <a:lnTo>
                    <a:pt x="48820" y="191083"/>
                  </a:lnTo>
                  <a:lnTo>
                    <a:pt x="47032" y="190950"/>
                  </a:lnTo>
                  <a:lnTo>
                    <a:pt x="42109" y="187524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494" name="Argentina"/>
            <p:cNvSpPr/>
            <p:nvPr/>
          </p:nvSpPr>
          <p:spPr>
            <a:xfrm>
              <a:off x="2663043" y="5244892"/>
              <a:ext cx="448971" cy="987597"/>
            </a:xfrm>
            <a:custGeom>
              <a:avLst/>
              <a:gdLst/>
              <a:ahLst/>
              <a:cxnLst/>
              <a:rect l="0" t="0" r="0" b="0"/>
              <a:pathLst>
                <a:path w="448971" h="987597">
                  <a:moveTo>
                    <a:pt x="108482" y="916894"/>
                  </a:moveTo>
                  <a:lnTo>
                    <a:pt x="108571" y="897613"/>
                  </a:lnTo>
                  <a:lnTo>
                    <a:pt x="116902" y="902462"/>
                  </a:lnTo>
                  <a:lnTo>
                    <a:pt x="117505" y="905943"/>
                  </a:lnTo>
                  <a:lnTo>
                    <a:pt x="113908" y="911187"/>
                  </a:lnTo>
                  <a:lnTo>
                    <a:pt x="108482" y="916894"/>
                  </a:lnTo>
                  <a:close/>
                </a:path>
                <a:path w="448971" h="987597">
                  <a:moveTo>
                    <a:pt x="108482" y="916894"/>
                  </a:moveTo>
                  <a:lnTo>
                    <a:pt x="110306" y="919972"/>
                  </a:lnTo>
                  <a:lnTo>
                    <a:pt x="111817" y="921219"/>
                  </a:lnTo>
                  <a:lnTo>
                    <a:pt x="117979" y="919942"/>
                  </a:lnTo>
                  <a:lnTo>
                    <a:pt x="121470" y="922199"/>
                  </a:lnTo>
                  <a:lnTo>
                    <a:pt x="128049" y="934572"/>
                  </a:lnTo>
                  <a:lnTo>
                    <a:pt x="137266" y="946025"/>
                  </a:lnTo>
                  <a:lnTo>
                    <a:pt x="147350" y="959120"/>
                  </a:lnTo>
                  <a:lnTo>
                    <a:pt x="152687" y="962988"/>
                  </a:lnTo>
                  <a:lnTo>
                    <a:pt x="160106" y="969471"/>
                  </a:lnTo>
                  <a:lnTo>
                    <a:pt x="162600" y="970763"/>
                  </a:lnTo>
                  <a:lnTo>
                    <a:pt x="166866" y="970748"/>
                  </a:lnTo>
                  <a:lnTo>
                    <a:pt x="171774" y="973606"/>
                  </a:lnTo>
                  <a:lnTo>
                    <a:pt x="184804" y="974084"/>
                  </a:lnTo>
                  <a:lnTo>
                    <a:pt x="186244" y="973818"/>
                  </a:lnTo>
                  <a:lnTo>
                    <a:pt x="186178" y="977748"/>
                  </a:lnTo>
                  <a:lnTo>
                    <a:pt x="184248" y="981434"/>
                  </a:lnTo>
                  <a:lnTo>
                    <a:pt x="179251" y="982505"/>
                  </a:lnTo>
                  <a:lnTo>
                    <a:pt x="167086" y="984124"/>
                  </a:lnTo>
                  <a:lnTo>
                    <a:pt x="159193" y="987590"/>
                  </a:lnTo>
                  <a:lnTo>
                    <a:pt x="155495" y="987597"/>
                  </a:lnTo>
                  <a:lnTo>
                    <a:pt x="143520" y="981304"/>
                  </a:lnTo>
                  <a:lnTo>
                    <a:pt x="135869" y="979754"/>
                  </a:lnTo>
                  <a:lnTo>
                    <a:pt x="124190" y="979268"/>
                  </a:lnTo>
                  <a:lnTo>
                    <a:pt x="115924" y="979032"/>
                  </a:lnTo>
                  <a:lnTo>
                    <a:pt x="107486" y="980468"/>
                  </a:lnTo>
                  <a:lnTo>
                    <a:pt x="108482" y="916894"/>
                  </a:lnTo>
                  <a:close/>
                </a:path>
                <a:path w="448971" h="987597">
                  <a:moveTo>
                    <a:pt x="114109" y="886487"/>
                  </a:moveTo>
                  <a:lnTo>
                    <a:pt x="111199" y="885826"/>
                  </a:lnTo>
                  <a:lnTo>
                    <a:pt x="97136" y="879837"/>
                  </a:lnTo>
                  <a:lnTo>
                    <a:pt x="88595" y="876257"/>
                  </a:lnTo>
                  <a:lnTo>
                    <a:pt x="59889" y="874076"/>
                  </a:lnTo>
                  <a:lnTo>
                    <a:pt x="45571" y="874927"/>
                  </a:lnTo>
                  <a:lnTo>
                    <a:pt x="38771" y="874258"/>
                  </a:lnTo>
                  <a:lnTo>
                    <a:pt x="30872" y="864888"/>
                  </a:lnTo>
                  <a:lnTo>
                    <a:pt x="28522" y="827769"/>
                  </a:lnTo>
                  <a:lnTo>
                    <a:pt x="26622" y="823802"/>
                  </a:lnTo>
                  <a:lnTo>
                    <a:pt x="19982" y="825732"/>
                  </a:lnTo>
                  <a:lnTo>
                    <a:pt x="10221" y="830277"/>
                  </a:lnTo>
                  <a:lnTo>
                    <a:pt x="8004" y="829593"/>
                  </a:lnTo>
                  <a:lnTo>
                    <a:pt x="2844" y="811634"/>
                  </a:lnTo>
                  <a:lnTo>
                    <a:pt x="0" y="790940"/>
                  </a:lnTo>
                  <a:lnTo>
                    <a:pt x="374" y="783879"/>
                  </a:lnTo>
                  <a:lnTo>
                    <a:pt x="3119" y="779319"/>
                  </a:lnTo>
                  <a:lnTo>
                    <a:pt x="20675" y="763625"/>
                  </a:lnTo>
                  <a:lnTo>
                    <a:pt x="23791" y="759574"/>
                  </a:lnTo>
                  <a:lnTo>
                    <a:pt x="26801" y="740887"/>
                  </a:lnTo>
                  <a:lnTo>
                    <a:pt x="27503" y="738013"/>
                  </a:lnTo>
                  <a:lnTo>
                    <a:pt x="22979" y="728163"/>
                  </a:lnTo>
                  <a:lnTo>
                    <a:pt x="25507" y="716362"/>
                  </a:lnTo>
                  <a:lnTo>
                    <a:pt x="28350" y="713084"/>
                  </a:lnTo>
                  <a:lnTo>
                    <a:pt x="34421" y="710652"/>
                  </a:lnTo>
                  <a:lnTo>
                    <a:pt x="36713" y="706741"/>
                  </a:lnTo>
                  <a:lnTo>
                    <a:pt x="38865" y="700258"/>
                  </a:lnTo>
                  <a:lnTo>
                    <a:pt x="41057" y="686963"/>
                  </a:lnTo>
                  <a:lnTo>
                    <a:pt x="39448" y="671696"/>
                  </a:lnTo>
                  <a:lnTo>
                    <a:pt x="40051" y="655723"/>
                  </a:lnTo>
                  <a:lnTo>
                    <a:pt x="47838" y="644207"/>
                  </a:lnTo>
                  <a:lnTo>
                    <a:pt x="47671" y="641099"/>
                  </a:lnTo>
                  <a:lnTo>
                    <a:pt x="42068" y="635559"/>
                  </a:lnTo>
                  <a:lnTo>
                    <a:pt x="36111" y="631279"/>
                  </a:lnTo>
                  <a:lnTo>
                    <a:pt x="34325" y="628831"/>
                  </a:lnTo>
                  <a:lnTo>
                    <a:pt x="42015" y="626723"/>
                  </a:lnTo>
                  <a:lnTo>
                    <a:pt x="49385" y="626257"/>
                  </a:lnTo>
                  <a:lnTo>
                    <a:pt x="52657" y="624391"/>
                  </a:lnTo>
                  <a:lnTo>
                    <a:pt x="55145" y="621511"/>
                  </a:lnTo>
                  <a:lnTo>
                    <a:pt x="55216" y="618859"/>
                  </a:lnTo>
                  <a:lnTo>
                    <a:pt x="52150" y="616438"/>
                  </a:lnTo>
                  <a:lnTo>
                    <a:pt x="44142" y="614871"/>
                  </a:lnTo>
                  <a:lnTo>
                    <a:pt x="41503" y="612249"/>
                  </a:lnTo>
                  <a:lnTo>
                    <a:pt x="38939" y="603964"/>
                  </a:lnTo>
                  <a:lnTo>
                    <a:pt x="40884" y="583463"/>
                  </a:lnTo>
                  <a:lnTo>
                    <a:pt x="39985" y="574311"/>
                  </a:lnTo>
                  <a:lnTo>
                    <a:pt x="34353" y="572766"/>
                  </a:lnTo>
                  <a:lnTo>
                    <a:pt x="33084" y="570990"/>
                  </a:lnTo>
                  <a:lnTo>
                    <a:pt x="32125" y="554035"/>
                  </a:lnTo>
                  <a:lnTo>
                    <a:pt x="33203" y="550302"/>
                  </a:lnTo>
                  <a:lnTo>
                    <a:pt x="34951" y="547941"/>
                  </a:lnTo>
                  <a:lnTo>
                    <a:pt x="41001" y="543598"/>
                  </a:lnTo>
                  <a:lnTo>
                    <a:pt x="40884" y="537755"/>
                  </a:lnTo>
                  <a:lnTo>
                    <a:pt x="38539" y="525950"/>
                  </a:lnTo>
                  <a:lnTo>
                    <a:pt x="37288" y="501213"/>
                  </a:lnTo>
                  <a:lnTo>
                    <a:pt x="38298" y="496259"/>
                  </a:lnTo>
                  <a:lnTo>
                    <a:pt x="41507" y="489031"/>
                  </a:lnTo>
                  <a:lnTo>
                    <a:pt x="46695" y="456967"/>
                  </a:lnTo>
                  <a:lnTo>
                    <a:pt x="47233" y="452883"/>
                  </a:lnTo>
                  <a:lnTo>
                    <a:pt x="48513" y="450653"/>
                  </a:lnTo>
                  <a:lnTo>
                    <a:pt x="58168" y="443750"/>
                  </a:lnTo>
                  <a:lnTo>
                    <a:pt x="60217" y="441892"/>
                  </a:lnTo>
                  <a:lnTo>
                    <a:pt x="55779" y="429803"/>
                  </a:lnTo>
                  <a:lnTo>
                    <a:pt x="53256" y="415589"/>
                  </a:lnTo>
                  <a:lnTo>
                    <a:pt x="53117" y="400736"/>
                  </a:lnTo>
                  <a:lnTo>
                    <a:pt x="54555" y="387055"/>
                  </a:lnTo>
                  <a:lnTo>
                    <a:pt x="56898" y="383098"/>
                  </a:lnTo>
                  <a:lnTo>
                    <a:pt x="70448" y="369092"/>
                  </a:lnTo>
                  <a:lnTo>
                    <a:pt x="71237" y="365003"/>
                  </a:lnTo>
                  <a:lnTo>
                    <a:pt x="69317" y="351752"/>
                  </a:lnTo>
                  <a:lnTo>
                    <a:pt x="68425" y="346652"/>
                  </a:lnTo>
                  <a:lnTo>
                    <a:pt x="71666" y="339255"/>
                  </a:lnTo>
                  <a:lnTo>
                    <a:pt x="82665" y="316370"/>
                  </a:lnTo>
                  <a:lnTo>
                    <a:pt x="83429" y="311346"/>
                  </a:lnTo>
                  <a:lnTo>
                    <a:pt x="82876" y="302895"/>
                  </a:lnTo>
                  <a:lnTo>
                    <a:pt x="74911" y="268750"/>
                  </a:lnTo>
                  <a:lnTo>
                    <a:pt x="70769" y="254893"/>
                  </a:lnTo>
                  <a:lnTo>
                    <a:pt x="67874" y="247328"/>
                  </a:lnTo>
                  <a:lnTo>
                    <a:pt x="69461" y="235899"/>
                  </a:lnTo>
                  <a:lnTo>
                    <a:pt x="73398" y="221672"/>
                  </a:lnTo>
                  <a:lnTo>
                    <a:pt x="76360" y="217657"/>
                  </a:lnTo>
                  <a:lnTo>
                    <a:pt x="81359" y="214466"/>
                  </a:lnTo>
                  <a:lnTo>
                    <a:pt x="82609" y="212298"/>
                  </a:lnTo>
                  <a:lnTo>
                    <a:pt x="82063" y="203355"/>
                  </a:lnTo>
                  <a:lnTo>
                    <a:pt x="80372" y="186217"/>
                  </a:lnTo>
                  <a:lnTo>
                    <a:pt x="88727" y="164883"/>
                  </a:lnTo>
                  <a:lnTo>
                    <a:pt x="91584" y="159814"/>
                  </a:lnTo>
                  <a:lnTo>
                    <a:pt x="97762" y="151811"/>
                  </a:lnTo>
                  <a:lnTo>
                    <a:pt x="102481" y="142223"/>
                  </a:lnTo>
                  <a:lnTo>
                    <a:pt x="105815" y="132675"/>
                  </a:lnTo>
                  <a:lnTo>
                    <a:pt x="113849" y="131657"/>
                  </a:lnTo>
                  <a:lnTo>
                    <a:pt x="117228" y="131474"/>
                  </a:lnTo>
                  <a:lnTo>
                    <a:pt x="118774" y="127922"/>
                  </a:lnTo>
                  <a:lnTo>
                    <a:pt x="118659" y="125349"/>
                  </a:lnTo>
                  <a:lnTo>
                    <a:pt x="113276" y="119922"/>
                  </a:lnTo>
                  <a:lnTo>
                    <a:pt x="112123" y="114160"/>
                  </a:lnTo>
                  <a:lnTo>
                    <a:pt x="113761" y="109828"/>
                  </a:lnTo>
                  <a:lnTo>
                    <a:pt x="116538" y="105655"/>
                  </a:lnTo>
                  <a:lnTo>
                    <a:pt x="116236" y="103103"/>
                  </a:lnTo>
                  <a:lnTo>
                    <a:pt x="112782" y="98025"/>
                  </a:lnTo>
                  <a:lnTo>
                    <a:pt x="111639" y="93099"/>
                  </a:lnTo>
                  <a:lnTo>
                    <a:pt x="111711" y="86586"/>
                  </a:lnTo>
                  <a:lnTo>
                    <a:pt x="115984" y="78478"/>
                  </a:lnTo>
                  <a:lnTo>
                    <a:pt x="113440" y="69328"/>
                  </a:lnTo>
                  <a:lnTo>
                    <a:pt x="115517" y="65846"/>
                  </a:lnTo>
                  <a:lnTo>
                    <a:pt x="123830" y="61698"/>
                  </a:lnTo>
                  <a:lnTo>
                    <a:pt x="137497" y="55792"/>
                  </a:lnTo>
                  <a:lnTo>
                    <a:pt x="141151" y="52942"/>
                  </a:lnTo>
                  <a:lnTo>
                    <a:pt x="146636" y="36780"/>
                  </a:lnTo>
                  <a:lnTo>
                    <a:pt x="147584" y="29753"/>
                  </a:lnTo>
                  <a:lnTo>
                    <a:pt x="145947" y="28050"/>
                  </a:lnTo>
                  <a:lnTo>
                    <a:pt x="143794" y="26506"/>
                  </a:lnTo>
                  <a:lnTo>
                    <a:pt x="142700" y="25890"/>
                  </a:lnTo>
                  <a:lnTo>
                    <a:pt x="163272" y="2955"/>
                  </a:lnTo>
                  <a:lnTo>
                    <a:pt x="166237" y="0"/>
                  </a:lnTo>
                  <a:lnTo>
                    <a:pt x="169506" y="1988"/>
                  </a:lnTo>
                  <a:lnTo>
                    <a:pt x="171465" y="3831"/>
                  </a:lnTo>
                  <a:lnTo>
                    <a:pt x="177705" y="5958"/>
                  </a:lnTo>
                  <a:lnTo>
                    <a:pt x="186860" y="5591"/>
                  </a:lnTo>
                  <a:lnTo>
                    <a:pt x="192215" y="5093"/>
                  </a:lnTo>
                  <a:lnTo>
                    <a:pt x="197608" y="5833"/>
                  </a:lnTo>
                  <a:lnTo>
                    <a:pt x="201364" y="7977"/>
                  </a:lnTo>
                  <a:lnTo>
                    <a:pt x="204825" y="11363"/>
                  </a:lnTo>
                  <a:lnTo>
                    <a:pt x="209049" y="23294"/>
                  </a:lnTo>
                  <a:lnTo>
                    <a:pt x="219543" y="3684"/>
                  </a:lnTo>
                  <a:lnTo>
                    <a:pt x="226508" y="3640"/>
                  </a:lnTo>
                  <a:lnTo>
                    <a:pt x="240013" y="4484"/>
                  </a:lnTo>
                  <a:lnTo>
                    <a:pt x="246025" y="5684"/>
                  </a:lnTo>
                  <a:lnTo>
                    <a:pt x="247954" y="6291"/>
                  </a:lnTo>
                  <a:lnTo>
                    <a:pt x="250234" y="9993"/>
                  </a:lnTo>
                  <a:lnTo>
                    <a:pt x="258179" y="20029"/>
                  </a:lnTo>
                  <a:lnTo>
                    <a:pt x="271083" y="35212"/>
                  </a:lnTo>
                  <a:lnTo>
                    <a:pt x="276930" y="41426"/>
                  </a:lnTo>
                  <a:lnTo>
                    <a:pt x="285409" y="47949"/>
                  </a:lnTo>
                  <a:lnTo>
                    <a:pt x="290462" y="50582"/>
                  </a:lnTo>
                  <a:lnTo>
                    <a:pt x="302375" y="52860"/>
                  </a:lnTo>
                  <a:lnTo>
                    <a:pt x="309185" y="56272"/>
                  </a:lnTo>
                  <a:lnTo>
                    <a:pt x="325754" y="68606"/>
                  </a:lnTo>
                  <a:lnTo>
                    <a:pt x="340461" y="76411"/>
                  </a:lnTo>
                  <a:lnTo>
                    <a:pt x="347068" y="78425"/>
                  </a:lnTo>
                  <a:lnTo>
                    <a:pt x="356599" y="84067"/>
                  </a:lnTo>
                  <a:lnTo>
                    <a:pt x="356421" y="87082"/>
                  </a:lnTo>
                  <a:lnTo>
                    <a:pt x="350156" y="100645"/>
                  </a:lnTo>
                  <a:lnTo>
                    <a:pt x="343807" y="110266"/>
                  </a:lnTo>
                  <a:lnTo>
                    <a:pt x="343324" y="112830"/>
                  </a:lnTo>
                  <a:lnTo>
                    <a:pt x="345459" y="119869"/>
                  </a:lnTo>
                  <a:lnTo>
                    <a:pt x="344338" y="122124"/>
                  </a:lnTo>
                  <a:lnTo>
                    <a:pt x="339407" y="126656"/>
                  </a:lnTo>
                  <a:lnTo>
                    <a:pt x="335094" y="131513"/>
                  </a:lnTo>
                  <a:lnTo>
                    <a:pt x="334443" y="133936"/>
                  </a:lnTo>
                  <a:lnTo>
                    <a:pt x="336371" y="134569"/>
                  </a:lnTo>
                  <a:lnTo>
                    <a:pt x="348427" y="130783"/>
                  </a:lnTo>
                  <a:lnTo>
                    <a:pt x="354592" y="131065"/>
                  </a:lnTo>
                  <a:lnTo>
                    <a:pt x="364665" y="134870"/>
                  </a:lnTo>
                  <a:lnTo>
                    <a:pt x="370394" y="135962"/>
                  </a:lnTo>
                  <a:lnTo>
                    <a:pt x="377610" y="135915"/>
                  </a:lnTo>
                  <a:lnTo>
                    <a:pt x="385176" y="134414"/>
                  </a:lnTo>
                  <a:lnTo>
                    <a:pt x="389109" y="132454"/>
                  </a:lnTo>
                  <a:lnTo>
                    <a:pt x="391498" y="132116"/>
                  </a:lnTo>
                  <a:lnTo>
                    <a:pt x="395048" y="133221"/>
                  </a:lnTo>
                  <a:lnTo>
                    <a:pt x="401237" y="137376"/>
                  </a:lnTo>
                  <a:lnTo>
                    <a:pt x="404809" y="131546"/>
                  </a:lnTo>
                  <a:lnTo>
                    <a:pt x="407866" y="128466"/>
                  </a:lnTo>
                  <a:lnTo>
                    <a:pt x="418087" y="120042"/>
                  </a:lnTo>
                  <a:lnTo>
                    <a:pt x="421890" y="114726"/>
                  </a:lnTo>
                  <a:lnTo>
                    <a:pt x="427420" y="96962"/>
                  </a:lnTo>
                  <a:lnTo>
                    <a:pt x="427219" y="94257"/>
                  </a:lnTo>
                  <a:lnTo>
                    <a:pt x="436934" y="92444"/>
                  </a:lnTo>
                  <a:lnTo>
                    <a:pt x="441628" y="92256"/>
                  </a:lnTo>
                  <a:lnTo>
                    <a:pt x="443725" y="94469"/>
                  </a:lnTo>
                  <a:lnTo>
                    <a:pt x="448971" y="107511"/>
                  </a:lnTo>
                  <a:lnTo>
                    <a:pt x="448015" y="126115"/>
                  </a:lnTo>
                  <a:lnTo>
                    <a:pt x="446384" y="131438"/>
                  </a:lnTo>
                  <a:lnTo>
                    <a:pt x="441097" y="135019"/>
                  </a:lnTo>
                  <a:lnTo>
                    <a:pt x="423286" y="143537"/>
                  </a:lnTo>
                  <a:lnTo>
                    <a:pt x="419751" y="146313"/>
                  </a:lnTo>
                  <a:lnTo>
                    <a:pt x="403165" y="162994"/>
                  </a:lnTo>
                  <a:lnTo>
                    <a:pt x="388592" y="178781"/>
                  </a:lnTo>
                  <a:lnTo>
                    <a:pt x="370260" y="199968"/>
                  </a:lnTo>
                  <a:lnTo>
                    <a:pt x="361801" y="210288"/>
                  </a:lnTo>
                  <a:lnTo>
                    <a:pt x="359629" y="213457"/>
                  </a:lnTo>
                  <a:lnTo>
                    <a:pt x="355126" y="219640"/>
                  </a:lnTo>
                  <a:lnTo>
                    <a:pt x="354465" y="224978"/>
                  </a:lnTo>
                  <a:lnTo>
                    <a:pt x="348423" y="253039"/>
                  </a:lnTo>
                  <a:lnTo>
                    <a:pt x="347382" y="259297"/>
                  </a:lnTo>
                  <a:lnTo>
                    <a:pt x="347881" y="269464"/>
                  </a:lnTo>
                  <a:lnTo>
                    <a:pt x="349589" y="281374"/>
                  </a:lnTo>
                  <a:lnTo>
                    <a:pt x="348394" y="285312"/>
                  </a:lnTo>
                  <a:lnTo>
                    <a:pt x="343518" y="291680"/>
                  </a:lnTo>
                  <a:lnTo>
                    <a:pt x="341078" y="297706"/>
                  </a:lnTo>
                  <a:lnTo>
                    <a:pt x="340962" y="304076"/>
                  </a:lnTo>
                  <a:lnTo>
                    <a:pt x="342936" y="311140"/>
                  </a:lnTo>
                  <a:lnTo>
                    <a:pt x="342388" y="315283"/>
                  </a:lnTo>
                  <a:lnTo>
                    <a:pt x="340746" y="318641"/>
                  </a:lnTo>
                  <a:lnTo>
                    <a:pt x="338100" y="322643"/>
                  </a:lnTo>
                  <a:lnTo>
                    <a:pt x="338257" y="325426"/>
                  </a:lnTo>
                  <a:lnTo>
                    <a:pt x="347638" y="335696"/>
                  </a:lnTo>
                  <a:lnTo>
                    <a:pt x="354545" y="339182"/>
                  </a:lnTo>
                  <a:lnTo>
                    <a:pt x="361804" y="342674"/>
                  </a:lnTo>
                  <a:lnTo>
                    <a:pt x="364678" y="344777"/>
                  </a:lnTo>
                  <a:lnTo>
                    <a:pt x="367531" y="348818"/>
                  </a:lnTo>
                  <a:lnTo>
                    <a:pt x="367275" y="352876"/>
                  </a:lnTo>
                  <a:lnTo>
                    <a:pt x="363601" y="359427"/>
                  </a:lnTo>
                  <a:lnTo>
                    <a:pt x="363159" y="364393"/>
                  </a:lnTo>
                  <a:lnTo>
                    <a:pt x="364232" y="368655"/>
                  </a:lnTo>
                  <a:lnTo>
                    <a:pt x="365995" y="372032"/>
                  </a:lnTo>
                  <a:lnTo>
                    <a:pt x="370733" y="376123"/>
                  </a:lnTo>
                  <a:lnTo>
                    <a:pt x="376031" y="378253"/>
                  </a:lnTo>
                  <a:lnTo>
                    <a:pt x="377139" y="379679"/>
                  </a:lnTo>
                  <a:lnTo>
                    <a:pt x="379432" y="390971"/>
                  </a:lnTo>
                  <a:lnTo>
                    <a:pt x="376309" y="397101"/>
                  </a:lnTo>
                  <a:lnTo>
                    <a:pt x="368694" y="409059"/>
                  </a:lnTo>
                  <a:lnTo>
                    <a:pt x="361289" y="418897"/>
                  </a:lnTo>
                  <a:lnTo>
                    <a:pt x="358101" y="428407"/>
                  </a:lnTo>
                  <a:lnTo>
                    <a:pt x="354366" y="432083"/>
                  </a:lnTo>
                  <a:lnTo>
                    <a:pt x="345921" y="436513"/>
                  </a:lnTo>
                  <a:lnTo>
                    <a:pt x="335358" y="440959"/>
                  </a:lnTo>
                  <a:lnTo>
                    <a:pt x="315857" y="446176"/>
                  </a:lnTo>
                  <a:lnTo>
                    <a:pt x="297633" y="448628"/>
                  </a:lnTo>
                  <a:lnTo>
                    <a:pt x="283808" y="450145"/>
                  </a:lnTo>
                  <a:lnTo>
                    <a:pt x="274216" y="450726"/>
                  </a:lnTo>
                  <a:lnTo>
                    <a:pt x="262284" y="449275"/>
                  </a:lnTo>
                  <a:lnTo>
                    <a:pt x="252797" y="446340"/>
                  </a:lnTo>
                  <a:lnTo>
                    <a:pt x="251502" y="448933"/>
                  </a:lnTo>
                  <a:lnTo>
                    <a:pt x="251869" y="459508"/>
                  </a:lnTo>
                  <a:lnTo>
                    <a:pt x="255134" y="463598"/>
                  </a:lnTo>
                  <a:lnTo>
                    <a:pt x="258262" y="466015"/>
                  </a:lnTo>
                  <a:lnTo>
                    <a:pt x="257350" y="469941"/>
                  </a:lnTo>
                  <a:lnTo>
                    <a:pt x="253484" y="478200"/>
                  </a:lnTo>
                  <a:lnTo>
                    <a:pt x="249976" y="484807"/>
                  </a:lnTo>
                  <a:lnTo>
                    <a:pt x="249280" y="489920"/>
                  </a:lnTo>
                  <a:lnTo>
                    <a:pt x="253262" y="499029"/>
                  </a:lnTo>
                  <a:lnTo>
                    <a:pt x="253929" y="502841"/>
                  </a:lnTo>
                  <a:lnTo>
                    <a:pt x="251818" y="505712"/>
                  </a:lnTo>
                  <a:lnTo>
                    <a:pt x="250747" y="506480"/>
                  </a:lnTo>
                  <a:lnTo>
                    <a:pt x="238038" y="512837"/>
                  </a:lnTo>
                  <a:lnTo>
                    <a:pt x="226491" y="514404"/>
                  </a:lnTo>
                  <a:lnTo>
                    <a:pt x="218226" y="513467"/>
                  </a:lnTo>
                  <a:lnTo>
                    <a:pt x="208401" y="508889"/>
                  </a:lnTo>
                  <a:lnTo>
                    <a:pt x="193472" y="503574"/>
                  </a:lnTo>
                  <a:lnTo>
                    <a:pt x="190978" y="504344"/>
                  </a:lnTo>
                  <a:lnTo>
                    <a:pt x="188638" y="507984"/>
                  </a:lnTo>
                  <a:lnTo>
                    <a:pt x="189055" y="516042"/>
                  </a:lnTo>
                  <a:lnTo>
                    <a:pt x="193416" y="525285"/>
                  </a:lnTo>
                  <a:lnTo>
                    <a:pt x="193792" y="530705"/>
                  </a:lnTo>
                  <a:lnTo>
                    <a:pt x="191338" y="539459"/>
                  </a:lnTo>
                  <a:lnTo>
                    <a:pt x="192273" y="544727"/>
                  </a:lnTo>
                  <a:lnTo>
                    <a:pt x="200129" y="552149"/>
                  </a:lnTo>
                  <a:lnTo>
                    <a:pt x="208208" y="553305"/>
                  </a:lnTo>
                  <a:lnTo>
                    <a:pt x="211958" y="550547"/>
                  </a:lnTo>
                  <a:lnTo>
                    <a:pt x="208033" y="545076"/>
                  </a:lnTo>
                  <a:lnTo>
                    <a:pt x="216883" y="542512"/>
                  </a:lnTo>
                  <a:lnTo>
                    <a:pt x="220775" y="541916"/>
                  </a:lnTo>
                  <a:lnTo>
                    <a:pt x="223152" y="556214"/>
                  </a:lnTo>
                  <a:lnTo>
                    <a:pt x="223686" y="560350"/>
                  </a:lnTo>
                  <a:lnTo>
                    <a:pt x="222229" y="562525"/>
                  </a:lnTo>
                  <a:lnTo>
                    <a:pt x="219186" y="563915"/>
                  </a:lnTo>
                  <a:lnTo>
                    <a:pt x="214635" y="564916"/>
                  </a:lnTo>
                  <a:lnTo>
                    <a:pt x="211987" y="562750"/>
                  </a:lnTo>
                  <a:lnTo>
                    <a:pt x="210927" y="558610"/>
                  </a:lnTo>
                  <a:lnTo>
                    <a:pt x="209755" y="557628"/>
                  </a:lnTo>
                  <a:lnTo>
                    <a:pt x="199135" y="558641"/>
                  </a:lnTo>
                  <a:lnTo>
                    <a:pt x="192329" y="561420"/>
                  </a:lnTo>
                  <a:lnTo>
                    <a:pt x="190174" y="562809"/>
                  </a:lnTo>
                  <a:lnTo>
                    <a:pt x="191708" y="565770"/>
                  </a:lnTo>
                  <a:lnTo>
                    <a:pt x="197707" y="566743"/>
                  </a:lnTo>
                  <a:lnTo>
                    <a:pt x="202476" y="568314"/>
                  </a:lnTo>
                  <a:lnTo>
                    <a:pt x="207068" y="569887"/>
                  </a:lnTo>
                  <a:lnTo>
                    <a:pt x="207679" y="570283"/>
                  </a:lnTo>
                  <a:lnTo>
                    <a:pt x="198909" y="575670"/>
                  </a:lnTo>
                  <a:lnTo>
                    <a:pt x="191027" y="579676"/>
                  </a:lnTo>
                  <a:lnTo>
                    <a:pt x="185163" y="588090"/>
                  </a:lnTo>
                  <a:lnTo>
                    <a:pt x="185192" y="593913"/>
                  </a:lnTo>
                  <a:lnTo>
                    <a:pt x="186830" y="605005"/>
                  </a:lnTo>
                  <a:lnTo>
                    <a:pt x="186005" y="608655"/>
                  </a:lnTo>
                  <a:lnTo>
                    <a:pt x="177728" y="620282"/>
                  </a:lnTo>
                  <a:lnTo>
                    <a:pt x="177954" y="623347"/>
                  </a:lnTo>
                  <a:lnTo>
                    <a:pt x="182251" y="628664"/>
                  </a:lnTo>
                  <a:lnTo>
                    <a:pt x="177263" y="630321"/>
                  </a:lnTo>
                  <a:lnTo>
                    <a:pt x="165143" y="631588"/>
                  </a:lnTo>
                  <a:lnTo>
                    <a:pt x="160263" y="632837"/>
                  </a:lnTo>
                  <a:lnTo>
                    <a:pt x="153846" y="636366"/>
                  </a:lnTo>
                  <a:lnTo>
                    <a:pt x="147561" y="641976"/>
                  </a:lnTo>
                  <a:lnTo>
                    <a:pt x="141878" y="649897"/>
                  </a:lnTo>
                  <a:lnTo>
                    <a:pt x="136301" y="661844"/>
                  </a:lnTo>
                  <a:lnTo>
                    <a:pt x="135770" y="667530"/>
                  </a:lnTo>
                  <a:lnTo>
                    <a:pt x="136387" y="673021"/>
                  </a:lnTo>
                  <a:lnTo>
                    <a:pt x="139560" y="681713"/>
                  </a:lnTo>
                  <a:lnTo>
                    <a:pt x="144437" y="688310"/>
                  </a:lnTo>
                  <a:lnTo>
                    <a:pt x="154389" y="697713"/>
                  </a:lnTo>
                  <a:lnTo>
                    <a:pt x="161055" y="701355"/>
                  </a:lnTo>
                  <a:lnTo>
                    <a:pt x="170908" y="703483"/>
                  </a:lnTo>
                  <a:lnTo>
                    <a:pt x="174583" y="704766"/>
                  </a:lnTo>
                  <a:lnTo>
                    <a:pt x="175999" y="708872"/>
                  </a:lnTo>
                  <a:lnTo>
                    <a:pt x="174466" y="720835"/>
                  </a:lnTo>
                  <a:lnTo>
                    <a:pt x="173164" y="726086"/>
                  </a:lnTo>
                  <a:lnTo>
                    <a:pt x="169694" y="733120"/>
                  </a:lnTo>
                  <a:lnTo>
                    <a:pt x="167774" y="735327"/>
                  </a:lnTo>
                  <a:lnTo>
                    <a:pt x="156808" y="743311"/>
                  </a:lnTo>
                  <a:lnTo>
                    <a:pt x="141159" y="755812"/>
                  </a:lnTo>
                  <a:lnTo>
                    <a:pt x="133929" y="766589"/>
                  </a:lnTo>
                  <a:lnTo>
                    <a:pt x="132114" y="770876"/>
                  </a:lnTo>
                  <a:lnTo>
                    <a:pt x="131168" y="777883"/>
                  </a:lnTo>
                  <a:lnTo>
                    <a:pt x="132299" y="786060"/>
                  </a:lnTo>
                  <a:lnTo>
                    <a:pt x="130582" y="793144"/>
                  </a:lnTo>
                  <a:lnTo>
                    <a:pt x="128155" y="798198"/>
                  </a:lnTo>
                  <a:lnTo>
                    <a:pt x="118303" y="805380"/>
                  </a:lnTo>
                  <a:lnTo>
                    <a:pt x="108465" y="809354"/>
                  </a:lnTo>
                  <a:lnTo>
                    <a:pt x="104191" y="812858"/>
                  </a:lnTo>
                  <a:lnTo>
                    <a:pt x="100907" y="819166"/>
                  </a:lnTo>
                  <a:lnTo>
                    <a:pt x="98611" y="831858"/>
                  </a:lnTo>
                  <a:lnTo>
                    <a:pt x="98064" y="840142"/>
                  </a:lnTo>
                  <a:lnTo>
                    <a:pt x="100095" y="852773"/>
                  </a:lnTo>
                  <a:lnTo>
                    <a:pt x="105645" y="867441"/>
                  </a:lnTo>
                  <a:lnTo>
                    <a:pt x="112742" y="880308"/>
                  </a:lnTo>
                  <a:lnTo>
                    <a:pt x="115133" y="885932"/>
                  </a:lnTo>
                  <a:lnTo>
                    <a:pt x="114109" y="886487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495" name="Jordan"/>
            <p:cNvSpPr/>
            <p:nvPr/>
          </p:nvSpPr>
          <p:spPr>
            <a:xfrm>
              <a:off x="5111359" y="3942412"/>
              <a:ext cx="97975" cy="109144"/>
            </a:xfrm>
            <a:custGeom>
              <a:avLst/>
              <a:gdLst/>
              <a:ahLst/>
              <a:cxnLst/>
              <a:rect l="0" t="0" r="0" b="0"/>
              <a:pathLst>
                <a:path w="97975" h="109144">
                  <a:moveTo>
                    <a:pt x="1973" y="105468"/>
                  </a:moveTo>
                  <a:lnTo>
                    <a:pt x="2500" y="102070"/>
                  </a:lnTo>
                  <a:lnTo>
                    <a:pt x="2002" y="100097"/>
                  </a:lnTo>
                  <a:lnTo>
                    <a:pt x="0" y="98844"/>
                  </a:lnTo>
                  <a:lnTo>
                    <a:pt x="1094" y="96803"/>
                  </a:lnTo>
                  <a:lnTo>
                    <a:pt x="4052" y="86049"/>
                  </a:lnTo>
                  <a:lnTo>
                    <a:pt x="3904" y="76434"/>
                  </a:lnTo>
                  <a:lnTo>
                    <a:pt x="9156" y="63578"/>
                  </a:lnTo>
                  <a:lnTo>
                    <a:pt x="12195" y="53018"/>
                  </a:lnTo>
                  <a:lnTo>
                    <a:pt x="12157" y="48152"/>
                  </a:lnTo>
                  <a:lnTo>
                    <a:pt x="13504" y="44781"/>
                  </a:lnTo>
                  <a:lnTo>
                    <a:pt x="14217" y="35846"/>
                  </a:lnTo>
                  <a:lnTo>
                    <a:pt x="14557" y="25695"/>
                  </a:lnTo>
                  <a:lnTo>
                    <a:pt x="15178" y="23603"/>
                  </a:lnTo>
                  <a:lnTo>
                    <a:pt x="15453" y="20258"/>
                  </a:lnTo>
                  <a:lnTo>
                    <a:pt x="14788" y="15305"/>
                  </a:lnTo>
                  <a:lnTo>
                    <a:pt x="15157" y="13867"/>
                  </a:lnTo>
                  <a:lnTo>
                    <a:pt x="16191" y="13107"/>
                  </a:lnTo>
                  <a:lnTo>
                    <a:pt x="35511" y="25554"/>
                  </a:lnTo>
                  <a:lnTo>
                    <a:pt x="39216" y="27563"/>
                  </a:lnTo>
                  <a:lnTo>
                    <a:pt x="41789" y="27376"/>
                  </a:lnTo>
                  <a:lnTo>
                    <a:pt x="53355" y="19494"/>
                  </a:lnTo>
                  <a:lnTo>
                    <a:pt x="83410" y="868"/>
                  </a:lnTo>
                  <a:lnTo>
                    <a:pt x="85047" y="0"/>
                  </a:lnTo>
                  <a:lnTo>
                    <a:pt x="93877" y="19732"/>
                  </a:lnTo>
                  <a:lnTo>
                    <a:pt x="97030" y="28022"/>
                  </a:lnTo>
                  <a:lnTo>
                    <a:pt x="97975" y="28693"/>
                  </a:lnTo>
                  <a:lnTo>
                    <a:pt x="93306" y="33967"/>
                  </a:lnTo>
                  <a:lnTo>
                    <a:pt x="90701" y="36010"/>
                  </a:lnTo>
                  <a:lnTo>
                    <a:pt x="80845" y="39113"/>
                  </a:lnTo>
                  <a:lnTo>
                    <a:pt x="54587" y="46525"/>
                  </a:lnTo>
                  <a:lnTo>
                    <a:pt x="48027" y="49257"/>
                  </a:lnTo>
                  <a:lnTo>
                    <a:pt x="59672" y="64911"/>
                  </a:lnTo>
                  <a:lnTo>
                    <a:pt x="66756" y="75354"/>
                  </a:lnTo>
                  <a:lnTo>
                    <a:pt x="58994" y="83866"/>
                  </a:lnTo>
                  <a:lnTo>
                    <a:pt x="54361" y="88199"/>
                  </a:lnTo>
                  <a:lnTo>
                    <a:pt x="51918" y="89042"/>
                  </a:lnTo>
                  <a:lnTo>
                    <a:pt x="39237" y="92924"/>
                  </a:lnTo>
                  <a:lnTo>
                    <a:pt x="34548" y="100042"/>
                  </a:lnTo>
                  <a:lnTo>
                    <a:pt x="24648" y="109144"/>
                  </a:lnTo>
                  <a:lnTo>
                    <a:pt x="3545" y="105672"/>
                  </a:lnTo>
                  <a:lnTo>
                    <a:pt x="1973" y="105468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496" name="Central Africa"/>
            <p:cNvSpPr/>
            <p:nvPr/>
          </p:nvSpPr>
          <p:spPr>
            <a:xfrm>
              <a:off x="4646922" y="4487765"/>
              <a:ext cx="290288" cy="201896"/>
            </a:xfrm>
            <a:custGeom>
              <a:avLst/>
              <a:gdLst/>
              <a:ahLst/>
              <a:cxnLst/>
              <a:rect l="0" t="0" r="0" b="0"/>
              <a:pathLst>
                <a:path w="290288" h="201896">
                  <a:moveTo>
                    <a:pt x="37770" y="201896"/>
                  </a:moveTo>
                  <a:lnTo>
                    <a:pt x="35644" y="197315"/>
                  </a:lnTo>
                  <a:lnTo>
                    <a:pt x="33671" y="189143"/>
                  </a:lnTo>
                  <a:lnTo>
                    <a:pt x="28621" y="180987"/>
                  </a:lnTo>
                  <a:lnTo>
                    <a:pt x="16264" y="168418"/>
                  </a:lnTo>
                  <a:lnTo>
                    <a:pt x="15123" y="165118"/>
                  </a:lnTo>
                  <a:lnTo>
                    <a:pt x="14466" y="157071"/>
                  </a:lnTo>
                  <a:lnTo>
                    <a:pt x="10080" y="150912"/>
                  </a:lnTo>
                  <a:lnTo>
                    <a:pt x="6020" y="144174"/>
                  </a:lnTo>
                  <a:lnTo>
                    <a:pt x="3911" y="138141"/>
                  </a:lnTo>
                  <a:lnTo>
                    <a:pt x="1141" y="126059"/>
                  </a:lnTo>
                  <a:lnTo>
                    <a:pt x="0" y="118138"/>
                  </a:lnTo>
                  <a:lnTo>
                    <a:pt x="649" y="113808"/>
                  </a:lnTo>
                  <a:lnTo>
                    <a:pt x="2111" y="111780"/>
                  </a:lnTo>
                  <a:lnTo>
                    <a:pt x="7475" y="107708"/>
                  </a:lnTo>
                  <a:lnTo>
                    <a:pt x="11540" y="102488"/>
                  </a:lnTo>
                  <a:lnTo>
                    <a:pt x="20340" y="84663"/>
                  </a:lnTo>
                  <a:lnTo>
                    <a:pt x="23924" y="81315"/>
                  </a:lnTo>
                  <a:lnTo>
                    <a:pt x="26041" y="80145"/>
                  </a:lnTo>
                  <a:lnTo>
                    <a:pt x="27015" y="81007"/>
                  </a:lnTo>
                  <a:lnTo>
                    <a:pt x="29453" y="81282"/>
                  </a:lnTo>
                  <a:lnTo>
                    <a:pt x="34010" y="79663"/>
                  </a:lnTo>
                  <a:lnTo>
                    <a:pt x="47854" y="72633"/>
                  </a:lnTo>
                  <a:lnTo>
                    <a:pt x="52876" y="79406"/>
                  </a:lnTo>
                  <a:lnTo>
                    <a:pt x="55150" y="80115"/>
                  </a:lnTo>
                  <a:lnTo>
                    <a:pt x="57428" y="79812"/>
                  </a:lnTo>
                  <a:lnTo>
                    <a:pt x="62153" y="77035"/>
                  </a:lnTo>
                  <a:lnTo>
                    <a:pt x="69812" y="73081"/>
                  </a:lnTo>
                  <a:lnTo>
                    <a:pt x="78118" y="70280"/>
                  </a:lnTo>
                  <a:lnTo>
                    <a:pt x="87065" y="70371"/>
                  </a:lnTo>
                  <a:lnTo>
                    <a:pt x="90808" y="70059"/>
                  </a:lnTo>
                  <a:lnTo>
                    <a:pt x="93417" y="68595"/>
                  </a:lnTo>
                  <a:lnTo>
                    <a:pt x="99986" y="56525"/>
                  </a:lnTo>
                  <a:lnTo>
                    <a:pt x="101173" y="48247"/>
                  </a:lnTo>
                  <a:lnTo>
                    <a:pt x="103301" y="46201"/>
                  </a:lnTo>
                  <a:lnTo>
                    <a:pt x="107701" y="45594"/>
                  </a:lnTo>
                  <a:lnTo>
                    <a:pt x="129845" y="45026"/>
                  </a:lnTo>
                  <a:lnTo>
                    <a:pt x="133758" y="44130"/>
                  </a:lnTo>
                  <a:lnTo>
                    <a:pt x="160671" y="20694"/>
                  </a:lnTo>
                  <a:lnTo>
                    <a:pt x="162659" y="17768"/>
                  </a:lnTo>
                  <a:lnTo>
                    <a:pt x="162708" y="13540"/>
                  </a:lnTo>
                  <a:lnTo>
                    <a:pt x="164385" y="9591"/>
                  </a:lnTo>
                  <a:lnTo>
                    <a:pt x="168163" y="7233"/>
                  </a:lnTo>
                  <a:lnTo>
                    <a:pt x="177702" y="896"/>
                  </a:lnTo>
                  <a:lnTo>
                    <a:pt x="180975" y="0"/>
                  </a:lnTo>
                  <a:lnTo>
                    <a:pt x="184235" y="126"/>
                  </a:lnTo>
                  <a:lnTo>
                    <a:pt x="189913" y="2283"/>
                  </a:lnTo>
                  <a:lnTo>
                    <a:pt x="203537" y="19562"/>
                  </a:lnTo>
                  <a:lnTo>
                    <a:pt x="207053" y="25221"/>
                  </a:lnTo>
                  <a:lnTo>
                    <a:pt x="208296" y="30745"/>
                  </a:lnTo>
                  <a:lnTo>
                    <a:pt x="204073" y="45887"/>
                  </a:lnTo>
                  <a:lnTo>
                    <a:pt x="204172" y="52709"/>
                  </a:lnTo>
                  <a:lnTo>
                    <a:pt x="205781" y="54875"/>
                  </a:lnTo>
                  <a:lnTo>
                    <a:pt x="213920" y="54681"/>
                  </a:lnTo>
                  <a:lnTo>
                    <a:pt x="216687" y="54665"/>
                  </a:lnTo>
                  <a:lnTo>
                    <a:pt x="218790" y="55958"/>
                  </a:lnTo>
                  <a:lnTo>
                    <a:pt x="221348" y="61018"/>
                  </a:lnTo>
                  <a:lnTo>
                    <a:pt x="223606" y="63323"/>
                  </a:lnTo>
                  <a:lnTo>
                    <a:pt x="231700" y="67911"/>
                  </a:lnTo>
                  <a:lnTo>
                    <a:pt x="239813" y="70325"/>
                  </a:lnTo>
                  <a:lnTo>
                    <a:pt x="243374" y="72331"/>
                  </a:lnTo>
                  <a:lnTo>
                    <a:pt x="245628" y="75067"/>
                  </a:lnTo>
                  <a:lnTo>
                    <a:pt x="244123" y="79997"/>
                  </a:lnTo>
                  <a:lnTo>
                    <a:pt x="245879" y="84036"/>
                  </a:lnTo>
                  <a:lnTo>
                    <a:pt x="250404" y="87623"/>
                  </a:lnTo>
                  <a:lnTo>
                    <a:pt x="256065" y="91492"/>
                  </a:lnTo>
                  <a:lnTo>
                    <a:pt x="263347" y="95927"/>
                  </a:lnTo>
                  <a:lnTo>
                    <a:pt x="265447" y="97648"/>
                  </a:lnTo>
                  <a:lnTo>
                    <a:pt x="267533" y="101390"/>
                  </a:lnTo>
                  <a:lnTo>
                    <a:pt x="268133" y="108748"/>
                  </a:lnTo>
                  <a:lnTo>
                    <a:pt x="271029" y="113202"/>
                  </a:lnTo>
                  <a:lnTo>
                    <a:pt x="274752" y="115487"/>
                  </a:lnTo>
                  <a:lnTo>
                    <a:pt x="283029" y="117168"/>
                  </a:lnTo>
                  <a:lnTo>
                    <a:pt x="288685" y="122036"/>
                  </a:lnTo>
                  <a:lnTo>
                    <a:pt x="290288" y="125629"/>
                  </a:lnTo>
                  <a:lnTo>
                    <a:pt x="289439" y="132549"/>
                  </a:lnTo>
                  <a:lnTo>
                    <a:pt x="289761" y="133267"/>
                  </a:lnTo>
                  <a:lnTo>
                    <a:pt x="284718" y="134737"/>
                  </a:lnTo>
                  <a:lnTo>
                    <a:pt x="274955" y="138251"/>
                  </a:lnTo>
                  <a:lnTo>
                    <a:pt x="271709" y="137983"/>
                  </a:lnTo>
                  <a:lnTo>
                    <a:pt x="268795" y="136272"/>
                  </a:lnTo>
                  <a:lnTo>
                    <a:pt x="261824" y="133578"/>
                  </a:lnTo>
                  <a:lnTo>
                    <a:pt x="250146" y="129902"/>
                  </a:lnTo>
                  <a:lnTo>
                    <a:pt x="246079" y="131223"/>
                  </a:lnTo>
                  <a:lnTo>
                    <a:pt x="245244" y="136845"/>
                  </a:lnTo>
                  <a:lnTo>
                    <a:pt x="243930" y="139300"/>
                  </a:lnTo>
                  <a:lnTo>
                    <a:pt x="241328" y="139892"/>
                  </a:lnTo>
                  <a:lnTo>
                    <a:pt x="237270" y="139628"/>
                  </a:lnTo>
                  <a:lnTo>
                    <a:pt x="228513" y="137520"/>
                  </a:lnTo>
                  <a:lnTo>
                    <a:pt x="222498" y="138564"/>
                  </a:lnTo>
                  <a:lnTo>
                    <a:pt x="213058" y="142363"/>
                  </a:lnTo>
                  <a:lnTo>
                    <a:pt x="203617" y="147312"/>
                  </a:lnTo>
                  <a:lnTo>
                    <a:pt x="200857" y="147473"/>
                  </a:lnTo>
                  <a:lnTo>
                    <a:pt x="195189" y="143909"/>
                  </a:lnTo>
                  <a:lnTo>
                    <a:pt x="191300" y="142349"/>
                  </a:lnTo>
                  <a:lnTo>
                    <a:pt x="187718" y="144241"/>
                  </a:lnTo>
                  <a:lnTo>
                    <a:pt x="180851" y="158091"/>
                  </a:lnTo>
                  <a:lnTo>
                    <a:pt x="179061" y="159684"/>
                  </a:lnTo>
                  <a:lnTo>
                    <a:pt x="173057" y="159001"/>
                  </a:lnTo>
                  <a:lnTo>
                    <a:pt x="153428" y="153797"/>
                  </a:lnTo>
                  <a:lnTo>
                    <a:pt x="138984" y="151869"/>
                  </a:lnTo>
                  <a:lnTo>
                    <a:pt x="133797" y="148591"/>
                  </a:lnTo>
                  <a:lnTo>
                    <a:pt x="132181" y="146156"/>
                  </a:lnTo>
                  <a:lnTo>
                    <a:pt x="128783" y="142146"/>
                  </a:lnTo>
                  <a:lnTo>
                    <a:pt x="121168" y="136865"/>
                  </a:lnTo>
                  <a:lnTo>
                    <a:pt x="116784" y="135164"/>
                  </a:lnTo>
                  <a:lnTo>
                    <a:pt x="111912" y="135769"/>
                  </a:lnTo>
                  <a:lnTo>
                    <a:pt x="106545" y="138824"/>
                  </a:lnTo>
                  <a:lnTo>
                    <a:pt x="102963" y="142300"/>
                  </a:lnTo>
                  <a:lnTo>
                    <a:pt x="94987" y="152276"/>
                  </a:lnTo>
                  <a:lnTo>
                    <a:pt x="94009" y="155302"/>
                  </a:lnTo>
                  <a:lnTo>
                    <a:pt x="94979" y="159898"/>
                  </a:lnTo>
                  <a:lnTo>
                    <a:pt x="94815" y="163493"/>
                  </a:lnTo>
                  <a:lnTo>
                    <a:pt x="94165" y="169533"/>
                  </a:lnTo>
                  <a:lnTo>
                    <a:pt x="92542" y="170118"/>
                  </a:lnTo>
                  <a:lnTo>
                    <a:pt x="84916" y="173038"/>
                  </a:lnTo>
                  <a:lnTo>
                    <a:pt x="75828" y="172086"/>
                  </a:lnTo>
                  <a:lnTo>
                    <a:pt x="69498" y="170687"/>
                  </a:lnTo>
                  <a:lnTo>
                    <a:pt x="65765" y="170134"/>
                  </a:lnTo>
                  <a:lnTo>
                    <a:pt x="55867" y="171917"/>
                  </a:lnTo>
                  <a:lnTo>
                    <a:pt x="51000" y="172952"/>
                  </a:lnTo>
                  <a:lnTo>
                    <a:pt x="48406" y="175267"/>
                  </a:lnTo>
                  <a:lnTo>
                    <a:pt x="46162" y="188351"/>
                  </a:lnTo>
                  <a:lnTo>
                    <a:pt x="44555" y="193673"/>
                  </a:lnTo>
                  <a:lnTo>
                    <a:pt x="40840" y="198719"/>
                  </a:lnTo>
                  <a:lnTo>
                    <a:pt x="37770" y="201896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497" name="Chile"/>
            <p:cNvSpPr/>
            <p:nvPr/>
          </p:nvSpPr>
          <p:spPr>
            <a:xfrm>
              <a:off x="2618291" y="5141309"/>
              <a:ext cx="192342" cy="1085949"/>
            </a:xfrm>
            <a:custGeom>
              <a:avLst/>
              <a:gdLst/>
              <a:ahLst/>
              <a:cxnLst/>
              <a:rect l="0" t="0" r="0" b="0"/>
              <a:pathLst>
                <a:path w="192342" h="1085949">
                  <a:moveTo>
                    <a:pt x="158866" y="990067"/>
                  </a:moveTo>
                  <a:lnTo>
                    <a:pt x="155754" y="991739"/>
                  </a:lnTo>
                  <a:lnTo>
                    <a:pt x="146702" y="990295"/>
                  </a:lnTo>
                  <a:lnTo>
                    <a:pt x="141238" y="985416"/>
                  </a:lnTo>
                  <a:lnTo>
                    <a:pt x="138843" y="985180"/>
                  </a:lnTo>
                  <a:lnTo>
                    <a:pt x="135688" y="987878"/>
                  </a:lnTo>
                  <a:lnTo>
                    <a:pt x="131438" y="994528"/>
                  </a:lnTo>
                  <a:lnTo>
                    <a:pt x="126386" y="997743"/>
                  </a:lnTo>
                  <a:lnTo>
                    <a:pt x="114642" y="999263"/>
                  </a:lnTo>
                  <a:lnTo>
                    <a:pt x="111099" y="1000760"/>
                  </a:lnTo>
                  <a:lnTo>
                    <a:pt x="107468" y="1004234"/>
                  </a:lnTo>
                  <a:lnTo>
                    <a:pt x="104755" y="1014699"/>
                  </a:lnTo>
                  <a:lnTo>
                    <a:pt x="103598" y="1020460"/>
                  </a:lnTo>
                  <a:lnTo>
                    <a:pt x="104208" y="1029519"/>
                  </a:lnTo>
                  <a:lnTo>
                    <a:pt x="102551" y="1040166"/>
                  </a:lnTo>
                  <a:lnTo>
                    <a:pt x="101500" y="1042720"/>
                  </a:lnTo>
                  <a:lnTo>
                    <a:pt x="96898" y="1043244"/>
                  </a:lnTo>
                  <a:lnTo>
                    <a:pt x="91476" y="1045046"/>
                  </a:lnTo>
                  <a:lnTo>
                    <a:pt x="81772" y="1037947"/>
                  </a:lnTo>
                  <a:lnTo>
                    <a:pt x="88545" y="1027041"/>
                  </a:lnTo>
                  <a:lnTo>
                    <a:pt x="91859" y="1019494"/>
                  </a:lnTo>
                  <a:lnTo>
                    <a:pt x="97766" y="1012723"/>
                  </a:lnTo>
                  <a:lnTo>
                    <a:pt x="98026" y="1010230"/>
                  </a:lnTo>
                  <a:lnTo>
                    <a:pt x="94245" y="1007258"/>
                  </a:lnTo>
                  <a:lnTo>
                    <a:pt x="91470" y="1005275"/>
                  </a:lnTo>
                  <a:lnTo>
                    <a:pt x="77737" y="1014281"/>
                  </a:lnTo>
                  <a:lnTo>
                    <a:pt x="67483" y="1014068"/>
                  </a:lnTo>
                  <a:lnTo>
                    <a:pt x="61946" y="1016834"/>
                  </a:lnTo>
                  <a:lnTo>
                    <a:pt x="59895" y="1011096"/>
                  </a:lnTo>
                  <a:lnTo>
                    <a:pt x="61194" y="1007859"/>
                  </a:lnTo>
                  <a:lnTo>
                    <a:pt x="70933" y="1003360"/>
                  </a:lnTo>
                  <a:lnTo>
                    <a:pt x="73630" y="1003846"/>
                  </a:lnTo>
                  <a:lnTo>
                    <a:pt x="81676" y="1000358"/>
                  </a:lnTo>
                  <a:lnTo>
                    <a:pt x="86157" y="998366"/>
                  </a:lnTo>
                  <a:lnTo>
                    <a:pt x="80011" y="995676"/>
                  </a:lnTo>
                  <a:lnTo>
                    <a:pt x="74099" y="995691"/>
                  </a:lnTo>
                  <a:lnTo>
                    <a:pt x="66280" y="995714"/>
                  </a:lnTo>
                  <a:lnTo>
                    <a:pt x="66137" y="988836"/>
                  </a:lnTo>
                  <a:lnTo>
                    <a:pt x="68826" y="983691"/>
                  </a:lnTo>
                  <a:lnTo>
                    <a:pt x="68755" y="980514"/>
                  </a:lnTo>
                  <a:lnTo>
                    <a:pt x="64224" y="979313"/>
                  </a:lnTo>
                  <a:lnTo>
                    <a:pt x="60607" y="972040"/>
                  </a:lnTo>
                  <a:lnTo>
                    <a:pt x="53912" y="978371"/>
                  </a:lnTo>
                  <a:lnTo>
                    <a:pt x="47116" y="975475"/>
                  </a:lnTo>
                  <a:lnTo>
                    <a:pt x="50080" y="966750"/>
                  </a:lnTo>
                  <a:lnTo>
                    <a:pt x="50492" y="963862"/>
                  </a:lnTo>
                  <a:lnTo>
                    <a:pt x="46647" y="964592"/>
                  </a:lnTo>
                  <a:lnTo>
                    <a:pt x="42984" y="967016"/>
                  </a:lnTo>
                  <a:lnTo>
                    <a:pt x="38758" y="960526"/>
                  </a:lnTo>
                  <a:lnTo>
                    <a:pt x="36573" y="958618"/>
                  </a:lnTo>
                  <a:lnTo>
                    <a:pt x="40769" y="954051"/>
                  </a:lnTo>
                  <a:lnTo>
                    <a:pt x="41929" y="951178"/>
                  </a:lnTo>
                  <a:lnTo>
                    <a:pt x="41006" y="946656"/>
                  </a:lnTo>
                  <a:lnTo>
                    <a:pt x="40464" y="945470"/>
                  </a:lnTo>
                  <a:lnTo>
                    <a:pt x="36906" y="945957"/>
                  </a:lnTo>
                  <a:lnTo>
                    <a:pt x="29054" y="939102"/>
                  </a:lnTo>
                  <a:lnTo>
                    <a:pt x="27679" y="938159"/>
                  </a:lnTo>
                  <a:lnTo>
                    <a:pt x="36255" y="935066"/>
                  </a:lnTo>
                  <a:lnTo>
                    <a:pt x="38822" y="932467"/>
                  </a:lnTo>
                  <a:lnTo>
                    <a:pt x="39838" y="927762"/>
                  </a:lnTo>
                  <a:lnTo>
                    <a:pt x="43866" y="921895"/>
                  </a:lnTo>
                  <a:lnTo>
                    <a:pt x="44361" y="918156"/>
                  </a:lnTo>
                  <a:lnTo>
                    <a:pt x="37855" y="919114"/>
                  </a:lnTo>
                  <a:lnTo>
                    <a:pt x="35243" y="920755"/>
                  </a:lnTo>
                  <a:lnTo>
                    <a:pt x="32068" y="919592"/>
                  </a:lnTo>
                  <a:lnTo>
                    <a:pt x="29466" y="908914"/>
                  </a:lnTo>
                  <a:lnTo>
                    <a:pt x="35283" y="902660"/>
                  </a:lnTo>
                  <a:lnTo>
                    <a:pt x="29548" y="896709"/>
                  </a:lnTo>
                  <a:lnTo>
                    <a:pt x="28332" y="890097"/>
                  </a:lnTo>
                  <a:lnTo>
                    <a:pt x="36017" y="883021"/>
                  </a:lnTo>
                  <a:lnTo>
                    <a:pt x="34592" y="876462"/>
                  </a:lnTo>
                  <a:lnTo>
                    <a:pt x="27631" y="883052"/>
                  </a:lnTo>
                  <a:lnTo>
                    <a:pt x="26710" y="859423"/>
                  </a:lnTo>
                  <a:lnTo>
                    <a:pt x="30758" y="850280"/>
                  </a:lnTo>
                  <a:lnTo>
                    <a:pt x="28880" y="837687"/>
                  </a:lnTo>
                  <a:lnTo>
                    <a:pt x="29013" y="834389"/>
                  </a:lnTo>
                  <a:lnTo>
                    <a:pt x="35035" y="834594"/>
                  </a:lnTo>
                  <a:lnTo>
                    <a:pt x="39199" y="838318"/>
                  </a:lnTo>
                  <a:lnTo>
                    <a:pt x="46424" y="839397"/>
                  </a:lnTo>
                  <a:lnTo>
                    <a:pt x="48164" y="835650"/>
                  </a:lnTo>
                  <a:lnTo>
                    <a:pt x="48190" y="833234"/>
                  </a:lnTo>
                  <a:lnTo>
                    <a:pt x="39091" y="826470"/>
                  </a:lnTo>
                  <a:lnTo>
                    <a:pt x="30282" y="828689"/>
                  </a:lnTo>
                  <a:lnTo>
                    <a:pt x="27065" y="826074"/>
                  </a:lnTo>
                  <a:lnTo>
                    <a:pt x="21624" y="826964"/>
                  </a:lnTo>
                  <a:lnTo>
                    <a:pt x="21454" y="823468"/>
                  </a:lnTo>
                  <a:lnTo>
                    <a:pt x="24900" y="818452"/>
                  </a:lnTo>
                  <a:lnTo>
                    <a:pt x="25159" y="814758"/>
                  </a:lnTo>
                  <a:lnTo>
                    <a:pt x="24471" y="813458"/>
                  </a:lnTo>
                  <a:lnTo>
                    <a:pt x="26357" y="810426"/>
                  </a:lnTo>
                  <a:lnTo>
                    <a:pt x="31801" y="810624"/>
                  </a:lnTo>
                  <a:lnTo>
                    <a:pt x="34133" y="805007"/>
                  </a:lnTo>
                  <a:lnTo>
                    <a:pt x="34238" y="801777"/>
                  </a:lnTo>
                  <a:lnTo>
                    <a:pt x="26908" y="796001"/>
                  </a:lnTo>
                  <a:lnTo>
                    <a:pt x="23306" y="794086"/>
                  </a:lnTo>
                  <a:lnTo>
                    <a:pt x="14308" y="794747"/>
                  </a:lnTo>
                  <a:lnTo>
                    <a:pt x="10940" y="793265"/>
                  </a:lnTo>
                  <a:lnTo>
                    <a:pt x="10700" y="786007"/>
                  </a:lnTo>
                  <a:lnTo>
                    <a:pt x="1167" y="788378"/>
                  </a:lnTo>
                  <a:lnTo>
                    <a:pt x="0" y="786889"/>
                  </a:lnTo>
                  <a:lnTo>
                    <a:pt x="1233" y="784761"/>
                  </a:lnTo>
                  <a:lnTo>
                    <a:pt x="11718" y="777092"/>
                  </a:lnTo>
                  <a:lnTo>
                    <a:pt x="14265" y="775390"/>
                  </a:lnTo>
                  <a:lnTo>
                    <a:pt x="18329" y="769470"/>
                  </a:lnTo>
                  <a:lnTo>
                    <a:pt x="21035" y="763785"/>
                  </a:lnTo>
                  <a:lnTo>
                    <a:pt x="29494" y="762918"/>
                  </a:lnTo>
                  <a:lnTo>
                    <a:pt x="32214" y="765852"/>
                  </a:lnTo>
                  <a:lnTo>
                    <a:pt x="32816" y="770906"/>
                  </a:lnTo>
                  <a:lnTo>
                    <a:pt x="26231" y="773878"/>
                  </a:lnTo>
                  <a:lnTo>
                    <a:pt x="22952" y="777906"/>
                  </a:lnTo>
                  <a:lnTo>
                    <a:pt x="24070" y="785331"/>
                  </a:lnTo>
                  <a:lnTo>
                    <a:pt x="25263" y="786182"/>
                  </a:lnTo>
                  <a:lnTo>
                    <a:pt x="27199" y="784685"/>
                  </a:lnTo>
                  <a:lnTo>
                    <a:pt x="29923" y="778947"/>
                  </a:lnTo>
                  <a:lnTo>
                    <a:pt x="31784" y="777670"/>
                  </a:lnTo>
                  <a:lnTo>
                    <a:pt x="34240" y="779144"/>
                  </a:lnTo>
                  <a:lnTo>
                    <a:pt x="33866" y="783811"/>
                  </a:lnTo>
                  <a:lnTo>
                    <a:pt x="34442" y="791274"/>
                  </a:lnTo>
                  <a:lnTo>
                    <a:pt x="43438" y="776576"/>
                  </a:lnTo>
                  <a:lnTo>
                    <a:pt x="45071" y="766658"/>
                  </a:lnTo>
                  <a:lnTo>
                    <a:pt x="45636" y="757221"/>
                  </a:lnTo>
                  <a:lnTo>
                    <a:pt x="48045" y="751789"/>
                  </a:lnTo>
                  <a:lnTo>
                    <a:pt x="48847" y="750954"/>
                  </a:lnTo>
                  <a:lnTo>
                    <a:pt x="55258" y="747816"/>
                  </a:lnTo>
                  <a:lnTo>
                    <a:pt x="53217" y="746783"/>
                  </a:lnTo>
                  <a:lnTo>
                    <a:pt x="48775" y="744721"/>
                  </a:lnTo>
                  <a:lnTo>
                    <a:pt x="48208" y="742442"/>
                  </a:lnTo>
                  <a:lnTo>
                    <a:pt x="49237" y="738510"/>
                  </a:lnTo>
                  <a:lnTo>
                    <a:pt x="51729" y="737471"/>
                  </a:lnTo>
                  <a:lnTo>
                    <a:pt x="57530" y="733955"/>
                  </a:lnTo>
                  <a:lnTo>
                    <a:pt x="63612" y="727784"/>
                  </a:lnTo>
                  <a:lnTo>
                    <a:pt x="66361" y="721239"/>
                  </a:lnTo>
                  <a:lnTo>
                    <a:pt x="65741" y="717980"/>
                  </a:lnTo>
                  <a:lnTo>
                    <a:pt x="61739" y="715754"/>
                  </a:lnTo>
                  <a:lnTo>
                    <a:pt x="55015" y="710091"/>
                  </a:lnTo>
                  <a:lnTo>
                    <a:pt x="54474" y="704833"/>
                  </a:lnTo>
                  <a:lnTo>
                    <a:pt x="55888" y="701399"/>
                  </a:lnTo>
                  <a:lnTo>
                    <a:pt x="56959" y="694959"/>
                  </a:lnTo>
                  <a:lnTo>
                    <a:pt x="56358" y="683354"/>
                  </a:lnTo>
                  <a:lnTo>
                    <a:pt x="60072" y="678763"/>
                  </a:lnTo>
                  <a:lnTo>
                    <a:pt x="66938" y="674969"/>
                  </a:lnTo>
                  <a:lnTo>
                    <a:pt x="62562" y="666863"/>
                  </a:lnTo>
                  <a:lnTo>
                    <a:pt x="62026" y="656034"/>
                  </a:lnTo>
                  <a:lnTo>
                    <a:pt x="63377" y="653871"/>
                  </a:lnTo>
                  <a:lnTo>
                    <a:pt x="69005" y="651701"/>
                  </a:lnTo>
                  <a:lnTo>
                    <a:pt x="69553" y="647396"/>
                  </a:lnTo>
                  <a:lnTo>
                    <a:pt x="68376" y="643497"/>
                  </a:lnTo>
                  <a:lnTo>
                    <a:pt x="65157" y="642337"/>
                  </a:lnTo>
                  <a:lnTo>
                    <a:pt x="62393" y="639618"/>
                  </a:lnTo>
                  <a:lnTo>
                    <a:pt x="64760" y="635146"/>
                  </a:lnTo>
                  <a:lnTo>
                    <a:pt x="65640" y="630880"/>
                  </a:lnTo>
                  <a:lnTo>
                    <a:pt x="61572" y="628378"/>
                  </a:lnTo>
                  <a:lnTo>
                    <a:pt x="58787" y="628192"/>
                  </a:lnTo>
                  <a:lnTo>
                    <a:pt x="57151" y="629548"/>
                  </a:lnTo>
                  <a:lnTo>
                    <a:pt x="52315" y="635179"/>
                  </a:lnTo>
                  <a:lnTo>
                    <a:pt x="46753" y="635970"/>
                  </a:lnTo>
                  <a:lnTo>
                    <a:pt x="45864" y="635972"/>
                  </a:lnTo>
                  <a:lnTo>
                    <a:pt x="42929" y="633265"/>
                  </a:lnTo>
                  <a:lnTo>
                    <a:pt x="41304" y="626692"/>
                  </a:lnTo>
                  <a:lnTo>
                    <a:pt x="37251" y="616885"/>
                  </a:lnTo>
                  <a:lnTo>
                    <a:pt x="35897" y="607506"/>
                  </a:lnTo>
                  <a:lnTo>
                    <a:pt x="37803" y="595319"/>
                  </a:lnTo>
                  <a:lnTo>
                    <a:pt x="39189" y="589822"/>
                  </a:lnTo>
                  <a:lnTo>
                    <a:pt x="46524" y="580003"/>
                  </a:lnTo>
                  <a:lnTo>
                    <a:pt x="51950" y="569882"/>
                  </a:lnTo>
                  <a:lnTo>
                    <a:pt x="51894" y="565593"/>
                  </a:lnTo>
                  <a:lnTo>
                    <a:pt x="46369" y="542645"/>
                  </a:lnTo>
                  <a:lnTo>
                    <a:pt x="46386" y="534744"/>
                  </a:lnTo>
                  <a:lnTo>
                    <a:pt x="47283" y="527419"/>
                  </a:lnTo>
                  <a:lnTo>
                    <a:pt x="46508" y="521764"/>
                  </a:lnTo>
                  <a:lnTo>
                    <a:pt x="41148" y="510333"/>
                  </a:lnTo>
                  <a:lnTo>
                    <a:pt x="40748" y="506533"/>
                  </a:lnTo>
                  <a:lnTo>
                    <a:pt x="43145" y="503996"/>
                  </a:lnTo>
                  <a:lnTo>
                    <a:pt x="48208" y="505249"/>
                  </a:lnTo>
                  <a:lnTo>
                    <a:pt x="50054" y="504159"/>
                  </a:lnTo>
                  <a:lnTo>
                    <a:pt x="52084" y="502349"/>
                  </a:lnTo>
                  <a:lnTo>
                    <a:pt x="53070" y="500543"/>
                  </a:lnTo>
                  <a:lnTo>
                    <a:pt x="57228" y="484190"/>
                  </a:lnTo>
                  <a:lnTo>
                    <a:pt x="59791" y="478111"/>
                  </a:lnTo>
                  <a:lnTo>
                    <a:pt x="62877" y="466365"/>
                  </a:lnTo>
                  <a:lnTo>
                    <a:pt x="64700" y="458217"/>
                  </a:lnTo>
                  <a:lnTo>
                    <a:pt x="71443" y="448154"/>
                  </a:lnTo>
                  <a:lnTo>
                    <a:pt x="75131" y="439199"/>
                  </a:lnTo>
                  <a:lnTo>
                    <a:pt x="77173" y="431340"/>
                  </a:lnTo>
                  <a:lnTo>
                    <a:pt x="79732" y="419691"/>
                  </a:lnTo>
                  <a:lnTo>
                    <a:pt x="82890" y="411206"/>
                  </a:lnTo>
                  <a:lnTo>
                    <a:pt x="84789" y="409647"/>
                  </a:lnTo>
                  <a:lnTo>
                    <a:pt x="87561" y="404985"/>
                  </a:lnTo>
                  <a:lnTo>
                    <a:pt x="87693" y="401370"/>
                  </a:lnTo>
                  <a:lnTo>
                    <a:pt x="84523" y="391082"/>
                  </a:lnTo>
                  <a:lnTo>
                    <a:pt x="85359" y="388854"/>
                  </a:lnTo>
                  <a:lnTo>
                    <a:pt x="89979" y="383376"/>
                  </a:lnTo>
                  <a:lnTo>
                    <a:pt x="92068" y="379277"/>
                  </a:lnTo>
                  <a:lnTo>
                    <a:pt x="92354" y="376382"/>
                  </a:lnTo>
                  <a:lnTo>
                    <a:pt x="91406" y="373664"/>
                  </a:lnTo>
                  <a:lnTo>
                    <a:pt x="89726" y="363998"/>
                  </a:lnTo>
                  <a:lnTo>
                    <a:pt x="86755" y="339075"/>
                  </a:lnTo>
                  <a:lnTo>
                    <a:pt x="85764" y="328874"/>
                  </a:lnTo>
                  <a:lnTo>
                    <a:pt x="86076" y="322205"/>
                  </a:lnTo>
                  <a:lnTo>
                    <a:pt x="90262" y="315544"/>
                  </a:lnTo>
                  <a:lnTo>
                    <a:pt x="94020" y="309233"/>
                  </a:lnTo>
                  <a:lnTo>
                    <a:pt x="96116" y="302611"/>
                  </a:lnTo>
                  <a:lnTo>
                    <a:pt x="96184" y="294033"/>
                  </a:lnTo>
                  <a:lnTo>
                    <a:pt x="92741" y="287954"/>
                  </a:lnTo>
                  <a:lnTo>
                    <a:pt x="91749" y="283196"/>
                  </a:lnTo>
                  <a:lnTo>
                    <a:pt x="94749" y="272059"/>
                  </a:lnTo>
                  <a:lnTo>
                    <a:pt x="96965" y="261195"/>
                  </a:lnTo>
                  <a:lnTo>
                    <a:pt x="98251" y="254792"/>
                  </a:lnTo>
                  <a:lnTo>
                    <a:pt x="102931" y="247972"/>
                  </a:lnTo>
                  <a:lnTo>
                    <a:pt x="104674" y="237464"/>
                  </a:lnTo>
                  <a:lnTo>
                    <a:pt x="107143" y="226350"/>
                  </a:lnTo>
                  <a:lnTo>
                    <a:pt x="108422" y="217203"/>
                  </a:lnTo>
                  <a:lnTo>
                    <a:pt x="109250" y="210801"/>
                  </a:lnTo>
                  <a:lnTo>
                    <a:pt x="108609" y="198523"/>
                  </a:lnTo>
                  <a:lnTo>
                    <a:pt x="112893" y="191041"/>
                  </a:lnTo>
                  <a:lnTo>
                    <a:pt x="115037" y="185484"/>
                  </a:lnTo>
                  <a:lnTo>
                    <a:pt x="112791" y="175049"/>
                  </a:lnTo>
                  <a:lnTo>
                    <a:pt x="112301" y="165746"/>
                  </a:lnTo>
                  <a:lnTo>
                    <a:pt x="113803" y="163067"/>
                  </a:lnTo>
                  <a:lnTo>
                    <a:pt x="113580" y="152857"/>
                  </a:lnTo>
                  <a:lnTo>
                    <a:pt x="115911" y="146115"/>
                  </a:lnTo>
                  <a:lnTo>
                    <a:pt x="114651" y="142834"/>
                  </a:lnTo>
                  <a:lnTo>
                    <a:pt x="110942" y="141904"/>
                  </a:lnTo>
                  <a:lnTo>
                    <a:pt x="111549" y="138311"/>
                  </a:lnTo>
                  <a:lnTo>
                    <a:pt x="111086" y="133943"/>
                  </a:lnTo>
                  <a:lnTo>
                    <a:pt x="113346" y="131756"/>
                  </a:lnTo>
                  <a:lnTo>
                    <a:pt x="117432" y="129567"/>
                  </a:lnTo>
                  <a:lnTo>
                    <a:pt x="118827" y="124895"/>
                  </a:lnTo>
                  <a:lnTo>
                    <a:pt x="118742" y="115889"/>
                  </a:lnTo>
                  <a:lnTo>
                    <a:pt x="119681" y="109380"/>
                  </a:lnTo>
                  <a:lnTo>
                    <a:pt x="121526" y="99330"/>
                  </a:lnTo>
                  <a:lnTo>
                    <a:pt x="121484" y="73804"/>
                  </a:lnTo>
                  <a:lnTo>
                    <a:pt x="119738" y="51352"/>
                  </a:lnTo>
                  <a:lnTo>
                    <a:pt x="119316" y="34786"/>
                  </a:lnTo>
                  <a:lnTo>
                    <a:pt x="117342" y="24339"/>
                  </a:lnTo>
                  <a:lnTo>
                    <a:pt x="115818" y="20198"/>
                  </a:lnTo>
                  <a:lnTo>
                    <a:pt x="124461" y="17254"/>
                  </a:lnTo>
                  <a:lnTo>
                    <a:pt x="127091" y="14068"/>
                  </a:lnTo>
                  <a:lnTo>
                    <a:pt x="129407" y="4108"/>
                  </a:lnTo>
                  <a:lnTo>
                    <a:pt x="130931" y="1993"/>
                  </a:lnTo>
                  <a:lnTo>
                    <a:pt x="136882" y="0"/>
                  </a:lnTo>
                  <a:lnTo>
                    <a:pt x="138427" y="2699"/>
                  </a:lnTo>
                  <a:lnTo>
                    <a:pt x="144058" y="10646"/>
                  </a:lnTo>
                  <a:lnTo>
                    <a:pt x="147149" y="17567"/>
                  </a:lnTo>
                  <a:lnTo>
                    <a:pt x="149110" y="30562"/>
                  </a:lnTo>
                  <a:lnTo>
                    <a:pt x="151656" y="36154"/>
                  </a:lnTo>
                  <a:lnTo>
                    <a:pt x="159383" y="44155"/>
                  </a:lnTo>
                  <a:lnTo>
                    <a:pt x="159554" y="47194"/>
                  </a:lnTo>
                  <a:lnTo>
                    <a:pt x="155114" y="63993"/>
                  </a:lnTo>
                  <a:lnTo>
                    <a:pt x="154712" y="67817"/>
                  </a:lnTo>
                  <a:lnTo>
                    <a:pt x="157241" y="75151"/>
                  </a:lnTo>
                  <a:lnTo>
                    <a:pt x="165049" y="87229"/>
                  </a:lnTo>
                  <a:lnTo>
                    <a:pt x="167202" y="93372"/>
                  </a:lnTo>
                  <a:lnTo>
                    <a:pt x="170024" y="103999"/>
                  </a:lnTo>
                  <a:lnTo>
                    <a:pt x="174060" y="127539"/>
                  </a:lnTo>
                  <a:lnTo>
                    <a:pt x="176824" y="129545"/>
                  </a:lnTo>
                  <a:lnTo>
                    <a:pt x="187456" y="129477"/>
                  </a:lnTo>
                  <a:lnTo>
                    <a:pt x="188551" y="130094"/>
                  </a:lnTo>
                  <a:lnTo>
                    <a:pt x="190704" y="131637"/>
                  </a:lnTo>
                  <a:lnTo>
                    <a:pt x="192342" y="133341"/>
                  </a:lnTo>
                  <a:lnTo>
                    <a:pt x="191392" y="140367"/>
                  </a:lnTo>
                  <a:lnTo>
                    <a:pt x="185907" y="156530"/>
                  </a:lnTo>
                  <a:lnTo>
                    <a:pt x="182253" y="159380"/>
                  </a:lnTo>
                  <a:lnTo>
                    <a:pt x="168586" y="165286"/>
                  </a:lnTo>
                  <a:lnTo>
                    <a:pt x="160274" y="169434"/>
                  </a:lnTo>
                  <a:lnTo>
                    <a:pt x="158197" y="172917"/>
                  </a:lnTo>
                  <a:lnTo>
                    <a:pt x="160741" y="182065"/>
                  </a:lnTo>
                  <a:lnTo>
                    <a:pt x="156467" y="190173"/>
                  </a:lnTo>
                  <a:lnTo>
                    <a:pt x="156396" y="196687"/>
                  </a:lnTo>
                  <a:lnTo>
                    <a:pt x="157539" y="201613"/>
                  </a:lnTo>
                  <a:lnTo>
                    <a:pt x="160992" y="206691"/>
                  </a:lnTo>
                  <a:lnTo>
                    <a:pt x="161295" y="209242"/>
                  </a:lnTo>
                  <a:lnTo>
                    <a:pt x="158517" y="213416"/>
                  </a:lnTo>
                  <a:lnTo>
                    <a:pt x="156879" y="217747"/>
                  </a:lnTo>
                  <a:lnTo>
                    <a:pt x="158033" y="223510"/>
                  </a:lnTo>
                  <a:lnTo>
                    <a:pt x="163415" y="228936"/>
                  </a:lnTo>
                  <a:lnTo>
                    <a:pt x="163530" y="231509"/>
                  </a:lnTo>
                  <a:lnTo>
                    <a:pt x="161985" y="235061"/>
                  </a:lnTo>
                  <a:lnTo>
                    <a:pt x="158605" y="235244"/>
                  </a:lnTo>
                  <a:lnTo>
                    <a:pt x="150571" y="236263"/>
                  </a:lnTo>
                  <a:lnTo>
                    <a:pt x="147238" y="245810"/>
                  </a:lnTo>
                  <a:lnTo>
                    <a:pt x="142518" y="255399"/>
                  </a:lnTo>
                  <a:lnTo>
                    <a:pt x="136341" y="263402"/>
                  </a:lnTo>
                  <a:lnTo>
                    <a:pt x="133483" y="268471"/>
                  </a:lnTo>
                  <a:lnTo>
                    <a:pt x="125129" y="289805"/>
                  </a:lnTo>
                  <a:lnTo>
                    <a:pt x="126819" y="306941"/>
                  </a:lnTo>
                  <a:lnTo>
                    <a:pt x="127365" y="315886"/>
                  </a:lnTo>
                  <a:lnTo>
                    <a:pt x="126115" y="318052"/>
                  </a:lnTo>
                  <a:lnTo>
                    <a:pt x="121117" y="321244"/>
                  </a:lnTo>
                  <a:lnTo>
                    <a:pt x="118154" y="325259"/>
                  </a:lnTo>
                  <a:lnTo>
                    <a:pt x="114217" y="339486"/>
                  </a:lnTo>
                  <a:lnTo>
                    <a:pt x="112630" y="350915"/>
                  </a:lnTo>
                  <a:lnTo>
                    <a:pt x="115525" y="358481"/>
                  </a:lnTo>
                  <a:lnTo>
                    <a:pt x="119667" y="372336"/>
                  </a:lnTo>
                  <a:lnTo>
                    <a:pt x="127631" y="406481"/>
                  </a:lnTo>
                  <a:lnTo>
                    <a:pt x="128185" y="414933"/>
                  </a:lnTo>
                  <a:lnTo>
                    <a:pt x="127422" y="419957"/>
                  </a:lnTo>
                  <a:lnTo>
                    <a:pt x="116422" y="442842"/>
                  </a:lnTo>
                  <a:lnTo>
                    <a:pt x="113181" y="450238"/>
                  </a:lnTo>
                  <a:lnTo>
                    <a:pt x="114073" y="455340"/>
                  </a:lnTo>
                  <a:lnTo>
                    <a:pt x="115993" y="468590"/>
                  </a:lnTo>
                  <a:lnTo>
                    <a:pt x="115205" y="472680"/>
                  </a:lnTo>
                  <a:lnTo>
                    <a:pt x="101655" y="486685"/>
                  </a:lnTo>
                  <a:lnTo>
                    <a:pt x="99311" y="490642"/>
                  </a:lnTo>
                  <a:lnTo>
                    <a:pt x="97874" y="504323"/>
                  </a:lnTo>
                  <a:lnTo>
                    <a:pt x="98012" y="519176"/>
                  </a:lnTo>
                  <a:lnTo>
                    <a:pt x="100536" y="533390"/>
                  </a:lnTo>
                  <a:lnTo>
                    <a:pt x="104973" y="545479"/>
                  </a:lnTo>
                  <a:lnTo>
                    <a:pt x="102925" y="547337"/>
                  </a:lnTo>
                  <a:lnTo>
                    <a:pt x="93269" y="554240"/>
                  </a:lnTo>
                  <a:lnTo>
                    <a:pt x="91990" y="556471"/>
                  </a:lnTo>
                  <a:lnTo>
                    <a:pt x="91451" y="560554"/>
                  </a:lnTo>
                  <a:lnTo>
                    <a:pt x="86263" y="592618"/>
                  </a:lnTo>
                  <a:lnTo>
                    <a:pt x="83054" y="599847"/>
                  </a:lnTo>
                  <a:lnTo>
                    <a:pt x="82045" y="604800"/>
                  </a:lnTo>
                  <a:lnTo>
                    <a:pt x="83295" y="629536"/>
                  </a:lnTo>
                  <a:lnTo>
                    <a:pt x="85641" y="641342"/>
                  </a:lnTo>
                  <a:lnTo>
                    <a:pt x="85757" y="647186"/>
                  </a:lnTo>
                  <a:lnTo>
                    <a:pt x="79707" y="651527"/>
                  </a:lnTo>
                  <a:lnTo>
                    <a:pt x="77959" y="653889"/>
                  </a:lnTo>
                  <a:lnTo>
                    <a:pt x="76882" y="657623"/>
                  </a:lnTo>
                  <a:lnTo>
                    <a:pt x="77841" y="674578"/>
                  </a:lnTo>
                  <a:lnTo>
                    <a:pt x="79109" y="676353"/>
                  </a:lnTo>
                  <a:lnTo>
                    <a:pt x="84742" y="677898"/>
                  </a:lnTo>
                  <a:lnTo>
                    <a:pt x="85641" y="687051"/>
                  </a:lnTo>
                  <a:lnTo>
                    <a:pt x="83696" y="707551"/>
                  </a:lnTo>
                  <a:lnTo>
                    <a:pt x="86259" y="715836"/>
                  </a:lnTo>
                  <a:lnTo>
                    <a:pt x="88898" y="718457"/>
                  </a:lnTo>
                  <a:lnTo>
                    <a:pt x="96906" y="720024"/>
                  </a:lnTo>
                  <a:lnTo>
                    <a:pt x="99973" y="722446"/>
                  </a:lnTo>
                  <a:lnTo>
                    <a:pt x="99901" y="725098"/>
                  </a:lnTo>
                  <a:lnTo>
                    <a:pt x="97413" y="727977"/>
                  </a:lnTo>
                  <a:lnTo>
                    <a:pt x="94141" y="729845"/>
                  </a:lnTo>
                  <a:lnTo>
                    <a:pt x="86771" y="730311"/>
                  </a:lnTo>
                  <a:lnTo>
                    <a:pt x="79081" y="732417"/>
                  </a:lnTo>
                  <a:lnTo>
                    <a:pt x="80867" y="734866"/>
                  </a:lnTo>
                  <a:lnTo>
                    <a:pt x="86825" y="739146"/>
                  </a:lnTo>
                  <a:lnTo>
                    <a:pt x="92427" y="744685"/>
                  </a:lnTo>
                  <a:lnTo>
                    <a:pt x="92594" y="747794"/>
                  </a:lnTo>
                  <a:lnTo>
                    <a:pt x="84808" y="759309"/>
                  </a:lnTo>
                  <a:lnTo>
                    <a:pt x="84204" y="775284"/>
                  </a:lnTo>
                  <a:lnTo>
                    <a:pt x="85813" y="790552"/>
                  </a:lnTo>
                  <a:lnTo>
                    <a:pt x="83621" y="803844"/>
                  </a:lnTo>
                  <a:lnTo>
                    <a:pt x="81470" y="810327"/>
                  </a:lnTo>
                  <a:lnTo>
                    <a:pt x="79177" y="814241"/>
                  </a:lnTo>
                  <a:lnTo>
                    <a:pt x="73107" y="816673"/>
                  </a:lnTo>
                  <a:lnTo>
                    <a:pt x="70263" y="819949"/>
                  </a:lnTo>
                  <a:lnTo>
                    <a:pt x="67736" y="831752"/>
                  </a:lnTo>
                  <a:lnTo>
                    <a:pt x="72260" y="841601"/>
                  </a:lnTo>
                  <a:lnTo>
                    <a:pt x="71558" y="844474"/>
                  </a:lnTo>
                  <a:lnTo>
                    <a:pt x="68547" y="863162"/>
                  </a:lnTo>
                  <a:lnTo>
                    <a:pt x="65431" y="867213"/>
                  </a:lnTo>
                  <a:lnTo>
                    <a:pt x="47876" y="882907"/>
                  </a:lnTo>
                  <a:lnTo>
                    <a:pt x="45130" y="887460"/>
                  </a:lnTo>
                  <a:lnTo>
                    <a:pt x="44756" y="894528"/>
                  </a:lnTo>
                  <a:lnTo>
                    <a:pt x="47600" y="915222"/>
                  </a:lnTo>
                  <a:lnTo>
                    <a:pt x="52760" y="933174"/>
                  </a:lnTo>
                  <a:lnTo>
                    <a:pt x="54977" y="933865"/>
                  </a:lnTo>
                  <a:lnTo>
                    <a:pt x="64738" y="929320"/>
                  </a:lnTo>
                  <a:lnTo>
                    <a:pt x="71378" y="927382"/>
                  </a:lnTo>
                  <a:lnTo>
                    <a:pt x="73278" y="931357"/>
                  </a:lnTo>
                  <a:lnTo>
                    <a:pt x="75628" y="968476"/>
                  </a:lnTo>
                  <a:lnTo>
                    <a:pt x="83528" y="977846"/>
                  </a:lnTo>
                  <a:lnTo>
                    <a:pt x="90327" y="978515"/>
                  </a:lnTo>
                  <a:lnTo>
                    <a:pt x="104645" y="977664"/>
                  </a:lnTo>
                  <a:lnTo>
                    <a:pt x="133352" y="979845"/>
                  </a:lnTo>
                  <a:lnTo>
                    <a:pt x="141893" y="983425"/>
                  </a:lnTo>
                  <a:lnTo>
                    <a:pt x="155956" y="989414"/>
                  </a:lnTo>
                  <a:lnTo>
                    <a:pt x="158866" y="990067"/>
                  </a:lnTo>
                  <a:close/>
                </a:path>
                <a:path w="192342" h="1085949">
                  <a:moveTo>
                    <a:pt x="152242" y="1084056"/>
                  </a:moveTo>
                  <a:lnTo>
                    <a:pt x="141759" y="1085835"/>
                  </a:lnTo>
                  <a:lnTo>
                    <a:pt x="137019" y="1083745"/>
                  </a:lnTo>
                  <a:lnTo>
                    <a:pt x="131430" y="1079572"/>
                  </a:lnTo>
                  <a:lnTo>
                    <a:pt x="127159" y="1079580"/>
                  </a:lnTo>
                  <a:lnTo>
                    <a:pt x="122270" y="1081434"/>
                  </a:lnTo>
                  <a:lnTo>
                    <a:pt x="112779" y="1085409"/>
                  </a:lnTo>
                  <a:lnTo>
                    <a:pt x="107741" y="1085949"/>
                  </a:lnTo>
                  <a:lnTo>
                    <a:pt x="109016" y="1079907"/>
                  </a:lnTo>
                  <a:lnTo>
                    <a:pt x="111071" y="1074412"/>
                  </a:lnTo>
                  <a:lnTo>
                    <a:pt x="110015" y="1068940"/>
                  </a:lnTo>
                  <a:lnTo>
                    <a:pt x="119215" y="1066318"/>
                  </a:lnTo>
                  <a:lnTo>
                    <a:pt x="133775" y="1067306"/>
                  </a:lnTo>
                  <a:lnTo>
                    <a:pt x="138169" y="1072960"/>
                  </a:lnTo>
                  <a:lnTo>
                    <a:pt x="145336" y="1072854"/>
                  </a:lnTo>
                  <a:lnTo>
                    <a:pt x="139021" y="1060816"/>
                  </a:lnTo>
                  <a:lnTo>
                    <a:pt x="135902" y="1057988"/>
                  </a:lnTo>
                  <a:lnTo>
                    <a:pt x="130212" y="1055944"/>
                  </a:lnTo>
                  <a:lnTo>
                    <a:pt x="128408" y="1054409"/>
                  </a:lnTo>
                  <a:lnTo>
                    <a:pt x="126499" y="1054926"/>
                  </a:lnTo>
                  <a:lnTo>
                    <a:pt x="123064" y="1049036"/>
                  </a:lnTo>
                  <a:lnTo>
                    <a:pt x="120737" y="1042142"/>
                  </a:lnTo>
                  <a:lnTo>
                    <a:pt x="137097" y="1032186"/>
                  </a:lnTo>
                  <a:lnTo>
                    <a:pt x="136643" y="1027140"/>
                  </a:lnTo>
                  <a:lnTo>
                    <a:pt x="134976" y="1024624"/>
                  </a:lnTo>
                  <a:lnTo>
                    <a:pt x="116500" y="1029473"/>
                  </a:lnTo>
                  <a:lnTo>
                    <a:pt x="113535" y="1025704"/>
                  </a:lnTo>
                  <a:lnTo>
                    <a:pt x="116206" y="1017663"/>
                  </a:lnTo>
                  <a:lnTo>
                    <a:pt x="117691" y="1014904"/>
                  </a:lnTo>
                  <a:lnTo>
                    <a:pt x="128597" y="1006149"/>
                  </a:lnTo>
                  <a:lnTo>
                    <a:pt x="137410" y="995494"/>
                  </a:lnTo>
                  <a:lnTo>
                    <a:pt x="141612" y="1000168"/>
                  </a:lnTo>
                  <a:lnTo>
                    <a:pt x="153327" y="1001201"/>
                  </a:lnTo>
                  <a:lnTo>
                    <a:pt x="153239" y="1020475"/>
                  </a:lnTo>
                  <a:lnTo>
                    <a:pt x="152242" y="1084056"/>
                  </a:lnTo>
                  <a:close/>
                </a:path>
                <a:path w="192342" h="1085949">
                  <a:moveTo>
                    <a:pt x="54511" y="1012860"/>
                  </a:moveTo>
                  <a:lnTo>
                    <a:pt x="49993" y="1009880"/>
                  </a:lnTo>
                  <a:lnTo>
                    <a:pt x="50834" y="995767"/>
                  </a:lnTo>
                  <a:lnTo>
                    <a:pt x="42209" y="997021"/>
                  </a:lnTo>
                  <a:lnTo>
                    <a:pt x="41467" y="990873"/>
                  </a:lnTo>
                  <a:lnTo>
                    <a:pt x="43678" y="984990"/>
                  </a:lnTo>
                  <a:lnTo>
                    <a:pt x="52036" y="986678"/>
                  </a:lnTo>
                  <a:lnTo>
                    <a:pt x="57198" y="983235"/>
                  </a:lnTo>
                  <a:lnTo>
                    <a:pt x="59280" y="984937"/>
                  </a:lnTo>
                  <a:lnTo>
                    <a:pt x="59825" y="998450"/>
                  </a:lnTo>
                  <a:lnTo>
                    <a:pt x="57117" y="1004150"/>
                  </a:lnTo>
                  <a:lnTo>
                    <a:pt x="54511" y="1012860"/>
                  </a:lnTo>
                  <a:close/>
                </a:path>
                <a:path w="192342" h="1085949">
                  <a:moveTo>
                    <a:pt x="38920" y="688795"/>
                  </a:moveTo>
                  <a:lnTo>
                    <a:pt x="34924" y="687206"/>
                  </a:lnTo>
                  <a:lnTo>
                    <a:pt x="30559" y="686818"/>
                  </a:lnTo>
                  <a:lnTo>
                    <a:pt x="28427" y="684428"/>
                  </a:lnTo>
                  <a:lnTo>
                    <a:pt x="27078" y="681240"/>
                  </a:lnTo>
                  <a:lnTo>
                    <a:pt x="29210" y="674872"/>
                  </a:lnTo>
                  <a:lnTo>
                    <a:pt x="30733" y="665764"/>
                  </a:lnTo>
                  <a:lnTo>
                    <a:pt x="29844" y="658674"/>
                  </a:lnTo>
                  <a:lnTo>
                    <a:pt x="29954" y="652981"/>
                  </a:lnTo>
                  <a:lnTo>
                    <a:pt x="33650" y="643006"/>
                  </a:lnTo>
                  <a:lnTo>
                    <a:pt x="41946" y="641426"/>
                  </a:lnTo>
                  <a:lnTo>
                    <a:pt x="45604" y="645898"/>
                  </a:lnTo>
                  <a:lnTo>
                    <a:pt x="46052" y="650392"/>
                  </a:lnTo>
                  <a:lnTo>
                    <a:pt x="39064" y="656487"/>
                  </a:lnTo>
                  <a:lnTo>
                    <a:pt x="37583" y="659636"/>
                  </a:lnTo>
                  <a:lnTo>
                    <a:pt x="42591" y="670278"/>
                  </a:lnTo>
                  <a:lnTo>
                    <a:pt x="40623" y="684993"/>
                  </a:lnTo>
                  <a:lnTo>
                    <a:pt x="38920" y="688795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498" name="Gabun"/>
            <p:cNvSpPr/>
            <p:nvPr/>
          </p:nvSpPr>
          <p:spPr>
            <a:xfrm>
              <a:off x="4520824" y="4686286"/>
              <a:ext cx="128117" cy="140196"/>
            </a:xfrm>
            <a:custGeom>
              <a:avLst/>
              <a:gdLst/>
              <a:ahLst/>
              <a:cxnLst/>
              <a:rect l="0" t="0" r="0" b="0"/>
              <a:pathLst>
                <a:path w="128117" h="140196">
                  <a:moveTo>
                    <a:pt x="54213" y="5027"/>
                  </a:moveTo>
                  <a:lnTo>
                    <a:pt x="54674" y="0"/>
                  </a:lnTo>
                  <a:lnTo>
                    <a:pt x="63601" y="952"/>
                  </a:lnTo>
                  <a:lnTo>
                    <a:pt x="81611" y="1849"/>
                  </a:lnTo>
                  <a:lnTo>
                    <a:pt x="90049" y="2230"/>
                  </a:lnTo>
                  <a:lnTo>
                    <a:pt x="100437" y="3747"/>
                  </a:lnTo>
                  <a:lnTo>
                    <a:pt x="96404" y="8507"/>
                  </a:lnTo>
                  <a:lnTo>
                    <a:pt x="95629" y="15400"/>
                  </a:lnTo>
                  <a:lnTo>
                    <a:pt x="96320" y="22857"/>
                  </a:lnTo>
                  <a:lnTo>
                    <a:pt x="97795" y="25430"/>
                  </a:lnTo>
                  <a:lnTo>
                    <a:pt x="102500" y="25689"/>
                  </a:lnTo>
                  <a:lnTo>
                    <a:pt x="112039" y="20611"/>
                  </a:lnTo>
                  <a:lnTo>
                    <a:pt x="118044" y="21293"/>
                  </a:lnTo>
                  <a:lnTo>
                    <a:pt x="121793" y="24570"/>
                  </a:lnTo>
                  <a:lnTo>
                    <a:pt x="125742" y="33728"/>
                  </a:lnTo>
                  <a:lnTo>
                    <a:pt x="124793" y="37319"/>
                  </a:lnTo>
                  <a:lnTo>
                    <a:pt x="119147" y="41800"/>
                  </a:lnTo>
                  <a:lnTo>
                    <a:pt x="114150" y="45846"/>
                  </a:lnTo>
                  <a:lnTo>
                    <a:pt x="112550" y="48724"/>
                  </a:lnTo>
                  <a:lnTo>
                    <a:pt x="112336" y="51776"/>
                  </a:lnTo>
                  <a:lnTo>
                    <a:pt x="112257" y="52886"/>
                  </a:lnTo>
                  <a:lnTo>
                    <a:pt x="113590" y="57325"/>
                  </a:lnTo>
                  <a:lnTo>
                    <a:pt x="116049" y="60466"/>
                  </a:lnTo>
                  <a:lnTo>
                    <a:pt x="121419" y="62585"/>
                  </a:lnTo>
                  <a:lnTo>
                    <a:pt x="125319" y="63422"/>
                  </a:lnTo>
                  <a:lnTo>
                    <a:pt x="126952" y="64704"/>
                  </a:lnTo>
                  <a:lnTo>
                    <a:pt x="128117" y="68140"/>
                  </a:lnTo>
                  <a:lnTo>
                    <a:pt x="125785" y="78769"/>
                  </a:lnTo>
                  <a:lnTo>
                    <a:pt x="124453" y="91261"/>
                  </a:lnTo>
                  <a:lnTo>
                    <a:pt x="121981" y="102327"/>
                  </a:lnTo>
                  <a:lnTo>
                    <a:pt x="120115" y="109229"/>
                  </a:lnTo>
                  <a:lnTo>
                    <a:pt x="117533" y="110394"/>
                  </a:lnTo>
                  <a:lnTo>
                    <a:pt x="114442" y="109694"/>
                  </a:lnTo>
                  <a:lnTo>
                    <a:pt x="112969" y="108554"/>
                  </a:lnTo>
                  <a:lnTo>
                    <a:pt x="111278" y="102678"/>
                  </a:lnTo>
                  <a:lnTo>
                    <a:pt x="108330" y="100112"/>
                  </a:lnTo>
                  <a:lnTo>
                    <a:pt x="104654" y="105015"/>
                  </a:lnTo>
                  <a:lnTo>
                    <a:pt x="102734" y="107323"/>
                  </a:lnTo>
                  <a:lnTo>
                    <a:pt x="99816" y="107484"/>
                  </a:lnTo>
                  <a:lnTo>
                    <a:pt x="95899" y="105497"/>
                  </a:lnTo>
                  <a:lnTo>
                    <a:pt x="91784" y="100211"/>
                  </a:lnTo>
                  <a:lnTo>
                    <a:pt x="88326" y="95351"/>
                  </a:lnTo>
                  <a:lnTo>
                    <a:pt x="86364" y="93927"/>
                  </a:lnTo>
                  <a:lnTo>
                    <a:pt x="83934" y="94229"/>
                  </a:lnTo>
                  <a:lnTo>
                    <a:pt x="82170" y="96105"/>
                  </a:lnTo>
                  <a:lnTo>
                    <a:pt x="80475" y="104297"/>
                  </a:lnTo>
                  <a:lnTo>
                    <a:pt x="79201" y="106458"/>
                  </a:lnTo>
                  <a:lnTo>
                    <a:pt x="73065" y="108935"/>
                  </a:lnTo>
                  <a:lnTo>
                    <a:pt x="63834" y="110426"/>
                  </a:lnTo>
                  <a:lnTo>
                    <a:pt x="62548" y="111439"/>
                  </a:lnTo>
                  <a:lnTo>
                    <a:pt x="61956" y="116469"/>
                  </a:lnTo>
                  <a:lnTo>
                    <a:pt x="63136" y="120196"/>
                  </a:lnTo>
                  <a:lnTo>
                    <a:pt x="67095" y="125488"/>
                  </a:lnTo>
                  <a:lnTo>
                    <a:pt x="69885" y="128058"/>
                  </a:lnTo>
                  <a:lnTo>
                    <a:pt x="70410" y="131072"/>
                  </a:lnTo>
                  <a:lnTo>
                    <a:pt x="66928" y="137992"/>
                  </a:lnTo>
                  <a:lnTo>
                    <a:pt x="58773" y="134879"/>
                  </a:lnTo>
                  <a:lnTo>
                    <a:pt x="54583" y="137204"/>
                  </a:lnTo>
                  <a:lnTo>
                    <a:pt x="52712" y="140196"/>
                  </a:lnTo>
                  <a:lnTo>
                    <a:pt x="52325" y="139819"/>
                  </a:lnTo>
                  <a:lnTo>
                    <a:pt x="46604" y="134802"/>
                  </a:lnTo>
                  <a:lnTo>
                    <a:pt x="41205" y="129211"/>
                  </a:lnTo>
                  <a:lnTo>
                    <a:pt x="38575" y="124476"/>
                  </a:lnTo>
                  <a:lnTo>
                    <a:pt x="25189" y="112587"/>
                  </a:lnTo>
                  <a:lnTo>
                    <a:pt x="28091" y="109423"/>
                  </a:lnTo>
                  <a:lnTo>
                    <a:pt x="24342" y="106560"/>
                  </a:lnTo>
                  <a:lnTo>
                    <a:pt x="18983" y="105997"/>
                  </a:lnTo>
                  <a:lnTo>
                    <a:pt x="9658" y="91381"/>
                  </a:lnTo>
                  <a:lnTo>
                    <a:pt x="13538" y="88360"/>
                  </a:lnTo>
                  <a:lnTo>
                    <a:pt x="14669" y="87354"/>
                  </a:lnTo>
                  <a:lnTo>
                    <a:pt x="11406" y="83344"/>
                  </a:lnTo>
                  <a:lnTo>
                    <a:pt x="6694" y="81920"/>
                  </a:lnTo>
                  <a:lnTo>
                    <a:pt x="3750" y="76189"/>
                  </a:lnTo>
                  <a:lnTo>
                    <a:pt x="0" y="71608"/>
                  </a:lnTo>
                  <a:lnTo>
                    <a:pt x="3238" y="69880"/>
                  </a:lnTo>
                  <a:lnTo>
                    <a:pt x="8740" y="65709"/>
                  </a:lnTo>
                  <a:lnTo>
                    <a:pt x="10997" y="61689"/>
                  </a:lnTo>
                  <a:lnTo>
                    <a:pt x="13956" y="51776"/>
                  </a:lnTo>
                  <a:lnTo>
                    <a:pt x="14851" y="48775"/>
                  </a:lnTo>
                  <a:lnTo>
                    <a:pt x="19071" y="49483"/>
                  </a:lnTo>
                  <a:lnTo>
                    <a:pt x="24101" y="49615"/>
                  </a:lnTo>
                  <a:lnTo>
                    <a:pt x="23446" y="47466"/>
                  </a:lnTo>
                  <a:lnTo>
                    <a:pt x="17759" y="43893"/>
                  </a:lnTo>
                  <a:lnTo>
                    <a:pt x="12069" y="39316"/>
                  </a:lnTo>
                  <a:lnTo>
                    <a:pt x="14177" y="38882"/>
                  </a:lnTo>
                  <a:lnTo>
                    <a:pt x="16933" y="37585"/>
                  </a:lnTo>
                  <a:lnTo>
                    <a:pt x="18363" y="31319"/>
                  </a:lnTo>
                  <a:lnTo>
                    <a:pt x="26794" y="30874"/>
                  </a:lnTo>
                  <a:lnTo>
                    <a:pt x="36201" y="30961"/>
                  </a:lnTo>
                  <a:lnTo>
                    <a:pt x="48853" y="31173"/>
                  </a:lnTo>
                  <a:lnTo>
                    <a:pt x="54689" y="30852"/>
                  </a:lnTo>
                  <a:lnTo>
                    <a:pt x="54678" y="29274"/>
                  </a:lnTo>
                  <a:lnTo>
                    <a:pt x="54481" y="23680"/>
                  </a:lnTo>
                  <a:lnTo>
                    <a:pt x="54213" y="5027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499" name="Israel"/>
            <p:cNvSpPr/>
            <p:nvPr/>
          </p:nvSpPr>
          <p:spPr>
            <a:xfrm>
              <a:off x="5092442" y="3944779"/>
              <a:ext cx="35109" cy="97753"/>
            </a:xfrm>
            <a:custGeom>
              <a:avLst/>
              <a:gdLst/>
              <a:ahLst/>
              <a:cxnLst/>
              <a:rect l="0" t="0" r="0" b="0"/>
              <a:pathLst>
                <a:path w="35109" h="97753">
                  <a:moveTo>
                    <a:pt x="17810" y="97753"/>
                  </a:moveTo>
                  <a:lnTo>
                    <a:pt x="9342" y="77313"/>
                  </a:lnTo>
                  <a:lnTo>
                    <a:pt x="1256" y="54370"/>
                  </a:lnTo>
                  <a:lnTo>
                    <a:pt x="0" y="50939"/>
                  </a:lnTo>
                  <a:lnTo>
                    <a:pt x="1105" y="50159"/>
                  </a:lnTo>
                  <a:lnTo>
                    <a:pt x="7996" y="40029"/>
                  </a:lnTo>
                  <a:lnTo>
                    <a:pt x="10218" y="34807"/>
                  </a:lnTo>
                  <a:lnTo>
                    <a:pt x="12073" y="28742"/>
                  </a:lnTo>
                  <a:lnTo>
                    <a:pt x="13815" y="21949"/>
                  </a:lnTo>
                  <a:lnTo>
                    <a:pt x="15719" y="12050"/>
                  </a:lnTo>
                  <a:lnTo>
                    <a:pt x="16894" y="12261"/>
                  </a:lnTo>
                  <a:lnTo>
                    <a:pt x="18285" y="11135"/>
                  </a:lnTo>
                  <a:lnTo>
                    <a:pt x="18341" y="8670"/>
                  </a:lnTo>
                  <a:lnTo>
                    <a:pt x="18633" y="4861"/>
                  </a:lnTo>
                  <a:lnTo>
                    <a:pt x="22405" y="4236"/>
                  </a:lnTo>
                  <a:lnTo>
                    <a:pt x="23948" y="4509"/>
                  </a:lnTo>
                  <a:lnTo>
                    <a:pt x="24660" y="5706"/>
                  </a:lnTo>
                  <a:lnTo>
                    <a:pt x="28271" y="4861"/>
                  </a:lnTo>
                  <a:lnTo>
                    <a:pt x="28355" y="2828"/>
                  </a:lnTo>
                  <a:lnTo>
                    <a:pt x="29039" y="494"/>
                  </a:lnTo>
                  <a:lnTo>
                    <a:pt x="29939" y="0"/>
                  </a:lnTo>
                  <a:lnTo>
                    <a:pt x="30646" y="282"/>
                  </a:lnTo>
                  <a:lnTo>
                    <a:pt x="32500" y="4474"/>
                  </a:lnTo>
                  <a:lnTo>
                    <a:pt x="34544" y="6022"/>
                  </a:lnTo>
                  <a:lnTo>
                    <a:pt x="34754" y="8237"/>
                  </a:lnTo>
                  <a:lnTo>
                    <a:pt x="34274" y="9713"/>
                  </a:lnTo>
                  <a:lnTo>
                    <a:pt x="35109" y="10744"/>
                  </a:lnTo>
                  <a:lnTo>
                    <a:pt x="34076" y="11503"/>
                  </a:lnTo>
                  <a:lnTo>
                    <a:pt x="33706" y="12941"/>
                  </a:lnTo>
                  <a:lnTo>
                    <a:pt x="34371" y="17894"/>
                  </a:lnTo>
                  <a:lnTo>
                    <a:pt x="34096" y="21239"/>
                  </a:lnTo>
                  <a:lnTo>
                    <a:pt x="33476" y="23331"/>
                  </a:lnTo>
                  <a:lnTo>
                    <a:pt x="33136" y="33482"/>
                  </a:lnTo>
                  <a:lnTo>
                    <a:pt x="32423" y="42417"/>
                  </a:lnTo>
                  <a:lnTo>
                    <a:pt x="31075" y="45788"/>
                  </a:lnTo>
                  <a:lnTo>
                    <a:pt x="31113" y="50654"/>
                  </a:lnTo>
                  <a:lnTo>
                    <a:pt x="28074" y="61213"/>
                  </a:lnTo>
                  <a:lnTo>
                    <a:pt x="22822" y="74070"/>
                  </a:lnTo>
                  <a:lnTo>
                    <a:pt x="22970" y="83685"/>
                  </a:lnTo>
                  <a:lnTo>
                    <a:pt x="20013" y="94438"/>
                  </a:lnTo>
                  <a:lnTo>
                    <a:pt x="18919" y="96480"/>
                  </a:lnTo>
                  <a:lnTo>
                    <a:pt x="18232" y="97268"/>
                  </a:lnTo>
                  <a:lnTo>
                    <a:pt x="17810" y="97753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500" name="Syria"/>
            <p:cNvSpPr/>
            <p:nvPr/>
          </p:nvSpPr>
          <p:spPr>
            <a:xfrm>
              <a:off x="5123087" y="3828578"/>
              <a:ext cx="159134" cy="141401"/>
            </a:xfrm>
            <a:custGeom>
              <a:avLst/>
              <a:gdLst/>
              <a:ahLst/>
              <a:cxnLst/>
              <a:rect l="0" t="0" r="0" b="0"/>
              <a:pathLst>
                <a:path w="159134" h="141401">
                  <a:moveTo>
                    <a:pt x="4463" y="126946"/>
                  </a:moveTo>
                  <a:lnTo>
                    <a:pt x="3628" y="125915"/>
                  </a:lnTo>
                  <a:lnTo>
                    <a:pt x="4108" y="124439"/>
                  </a:lnTo>
                  <a:lnTo>
                    <a:pt x="3897" y="122225"/>
                  </a:lnTo>
                  <a:lnTo>
                    <a:pt x="1854" y="120677"/>
                  </a:lnTo>
                  <a:lnTo>
                    <a:pt x="0" y="116484"/>
                  </a:lnTo>
                  <a:lnTo>
                    <a:pt x="4053" y="113945"/>
                  </a:lnTo>
                  <a:lnTo>
                    <a:pt x="4470" y="112744"/>
                  </a:lnTo>
                  <a:lnTo>
                    <a:pt x="9809" y="107937"/>
                  </a:lnTo>
                  <a:lnTo>
                    <a:pt x="9327" y="107228"/>
                  </a:lnTo>
                  <a:lnTo>
                    <a:pt x="7068" y="106025"/>
                  </a:lnTo>
                  <a:lnTo>
                    <a:pt x="7844" y="104182"/>
                  </a:lnTo>
                  <a:lnTo>
                    <a:pt x="10877" y="101132"/>
                  </a:lnTo>
                  <a:lnTo>
                    <a:pt x="16952" y="101061"/>
                  </a:lnTo>
                  <a:lnTo>
                    <a:pt x="15537" y="99286"/>
                  </a:lnTo>
                  <a:lnTo>
                    <a:pt x="15180" y="98717"/>
                  </a:lnTo>
                  <a:lnTo>
                    <a:pt x="15974" y="97367"/>
                  </a:lnTo>
                  <a:lnTo>
                    <a:pt x="17761" y="95375"/>
                  </a:lnTo>
                  <a:lnTo>
                    <a:pt x="19483" y="93952"/>
                  </a:lnTo>
                  <a:lnTo>
                    <a:pt x="22515" y="91031"/>
                  </a:lnTo>
                  <a:lnTo>
                    <a:pt x="21823" y="90318"/>
                  </a:lnTo>
                  <a:lnTo>
                    <a:pt x="22062" y="88320"/>
                  </a:lnTo>
                  <a:lnTo>
                    <a:pt x="21140" y="87750"/>
                  </a:lnTo>
                  <a:lnTo>
                    <a:pt x="20830" y="85035"/>
                  </a:lnTo>
                  <a:lnTo>
                    <a:pt x="18374" y="83104"/>
                  </a:lnTo>
                  <a:lnTo>
                    <a:pt x="16126" y="82389"/>
                  </a:lnTo>
                  <a:lnTo>
                    <a:pt x="18196" y="79883"/>
                  </a:lnTo>
                  <a:lnTo>
                    <a:pt x="16929" y="79238"/>
                  </a:lnTo>
                  <a:lnTo>
                    <a:pt x="16394" y="77805"/>
                  </a:lnTo>
                  <a:lnTo>
                    <a:pt x="15175" y="78522"/>
                  </a:lnTo>
                  <a:lnTo>
                    <a:pt x="11771" y="79166"/>
                  </a:lnTo>
                  <a:lnTo>
                    <a:pt x="7842" y="78880"/>
                  </a:lnTo>
                  <a:lnTo>
                    <a:pt x="5559" y="71918"/>
                  </a:lnTo>
                  <a:lnTo>
                    <a:pt x="6870" y="64572"/>
                  </a:lnTo>
                  <a:lnTo>
                    <a:pt x="7604" y="63777"/>
                  </a:lnTo>
                  <a:lnTo>
                    <a:pt x="6590" y="57480"/>
                  </a:lnTo>
                  <a:lnTo>
                    <a:pt x="2323" y="53417"/>
                  </a:lnTo>
                  <a:lnTo>
                    <a:pt x="3601" y="52255"/>
                  </a:lnTo>
                  <a:lnTo>
                    <a:pt x="3972" y="50365"/>
                  </a:lnTo>
                  <a:lnTo>
                    <a:pt x="5163" y="48765"/>
                  </a:lnTo>
                  <a:lnTo>
                    <a:pt x="4221" y="45997"/>
                  </a:lnTo>
                  <a:lnTo>
                    <a:pt x="5305" y="45851"/>
                  </a:lnTo>
                  <a:lnTo>
                    <a:pt x="7933" y="41840"/>
                  </a:lnTo>
                  <a:lnTo>
                    <a:pt x="7326" y="40439"/>
                  </a:lnTo>
                  <a:lnTo>
                    <a:pt x="10473" y="40417"/>
                  </a:lnTo>
                  <a:lnTo>
                    <a:pt x="14432" y="41985"/>
                  </a:lnTo>
                  <a:lnTo>
                    <a:pt x="15588" y="40392"/>
                  </a:lnTo>
                  <a:lnTo>
                    <a:pt x="17323" y="40902"/>
                  </a:lnTo>
                  <a:lnTo>
                    <a:pt x="19359" y="38780"/>
                  </a:lnTo>
                  <a:lnTo>
                    <a:pt x="20951" y="34082"/>
                  </a:lnTo>
                  <a:lnTo>
                    <a:pt x="27313" y="32484"/>
                  </a:lnTo>
                  <a:lnTo>
                    <a:pt x="24845" y="27155"/>
                  </a:lnTo>
                  <a:lnTo>
                    <a:pt x="23808" y="21444"/>
                  </a:lnTo>
                  <a:lnTo>
                    <a:pt x="24369" y="17408"/>
                  </a:lnTo>
                  <a:lnTo>
                    <a:pt x="25807" y="17848"/>
                  </a:lnTo>
                  <a:lnTo>
                    <a:pt x="28062" y="17833"/>
                  </a:lnTo>
                  <a:lnTo>
                    <a:pt x="35946" y="19928"/>
                  </a:lnTo>
                  <a:lnTo>
                    <a:pt x="41796" y="20245"/>
                  </a:lnTo>
                  <a:lnTo>
                    <a:pt x="49363" y="19297"/>
                  </a:lnTo>
                  <a:lnTo>
                    <a:pt x="58803" y="14569"/>
                  </a:lnTo>
                  <a:lnTo>
                    <a:pt x="61626" y="14190"/>
                  </a:lnTo>
                  <a:lnTo>
                    <a:pt x="77186" y="19820"/>
                  </a:lnTo>
                  <a:lnTo>
                    <a:pt x="82823" y="21749"/>
                  </a:lnTo>
                  <a:lnTo>
                    <a:pt x="94029" y="19523"/>
                  </a:lnTo>
                  <a:lnTo>
                    <a:pt x="99794" y="17871"/>
                  </a:lnTo>
                  <a:lnTo>
                    <a:pt x="115001" y="9324"/>
                  </a:lnTo>
                  <a:lnTo>
                    <a:pt x="119467" y="8392"/>
                  </a:lnTo>
                  <a:lnTo>
                    <a:pt x="127058" y="9959"/>
                  </a:lnTo>
                  <a:lnTo>
                    <a:pt x="134275" y="10449"/>
                  </a:lnTo>
                  <a:lnTo>
                    <a:pt x="146302" y="7606"/>
                  </a:lnTo>
                  <a:lnTo>
                    <a:pt x="153344" y="3732"/>
                  </a:lnTo>
                  <a:lnTo>
                    <a:pt x="155777" y="0"/>
                  </a:lnTo>
                  <a:lnTo>
                    <a:pt x="157886" y="299"/>
                  </a:lnTo>
                  <a:lnTo>
                    <a:pt x="158538" y="3432"/>
                  </a:lnTo>
                  <a:lnTo>
                    <a:pt x="159134" y="6494"/>
                  </a:lnTo>
                  <a:lnTo>
                    <a:pt x="149547" y="17704"/>
                  </a:lnTo>
                  <a:lnTo>
                    <a:pt x="144902" y="22390"/>
                  </a:lnTo>
                  <a:lnTo>
                    <a:pt x="136110" y="24597"/>
                  </a:lnTo>
                  <a:lnTo>
                    <a:pt x="132968" y="27296"/>
                  </a:lnTo>
                  <a:lnTo>
                    <a:pt x="130624" y="31768"/>
                  </a:lnTo>
                  <a:lnTo>
                    <a:pt x="130532" y="34971"/>
                  </a:lnTo>
                  <a:lnTo>
                    <a:pt x="132429" y="41347"/>
                  </a:lnTo>
                  <a:lnTo>
                    <a:pt x="132676" y="47185"/>
                  </a:lnTo>
                  <a:lnTo>
                    <a:pt x="126699" y="80695"/>
                  </a:lnTo>
                  <a:lnTo>
                    <a:pt x="73320" y="113838"/>
                  </a:lnTo>
                  <a:lnTo>
                    <a:pt x="71682" y="114706"/>
                  </a:lnTo>
                  <a:lnTo>
                    <a:pt x="41627" y="133332"/>
                  </a:lnTo>
                  <a:lnTo>
                    <a:pt x="30061" y="141214"/>
                  </a:lnTo>
                  <a:lnTo>
                    <a:pt x="27489" y="141401"/>
                  </a:lnTo>
                  <a:lnTo>
                    <a:pt x="23783" y="139392"/>
                  </a:lnTo>
                  <a:lnTo>
                    <a:pt x="4463" y="126946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501" name="Lebanon"/>
            <p:cNvSpPr/>
            <p:nvPr/>
          </p:nvSpPr>
          <p:spPr>
            <a:xfrm>
              <a:off x="5111078" y="3906381"/>
              <a:ext cx="34528" cy="44103"/>
            </a:xfrm>
            <a:custGeom>
              <a:avLst/>
              <a:gdLst/>
              <a:ahLst/>
              <a:cxnLst/>
              <a:rect l="0" t="0" r="0" b="0"/>
              <a:pathLst>
                <a:path w="34528" h="44103">
                  <a:moveTo>
                    <a:pt x="19856" y="1075"/>
                  </a:moveTo>
                  <a:lnTo>
                    <a:pt x="23785" y="1362"/>
                  </a:lnTo>
                  <a:lnTo>
                    <a:pt x="27189" y="717"/>
                  </a:lnTo>
                  <a:lnTo>
                    <a:pt x="28408" y="0"/>
                  </a:lnTo>
                  <a:lnTo>
                    <a:pt x="28942" y="1433"/>
                  </a:lnTo>
                  <a:lnTo>
                    <a:pt x="30209" y="2078"/>
                  </a:lnTo>
                  <a:lnTo>
                    <a:pt x="28139" y="4584"/>
                  </a:lnTo>
                  <a:lnTo>
                    <a:pt x="30388" y="5300"/>
                  </a:lnTo>
                  <a:lnTo>
                    <a:pt x="32843" y="7230"/>
                  </a:lnTo>
                  <a:lnTo>
                    <a:pt x="33154" y="9945"/>
                  </a:lnTo>
                  <a:lnTo>
                    <a:pt x="34075" y="10516"/>
                  </a:lnTo>
                  <a:lnTo>
                    <a:pt x="33836" y="12513"/>
                  </a:lnTo>
                  <a:lnTo>
                    <a:pt x="34528" y="13226"/>
                  </a:lnTo>
                  <a:lnTo>
                    <a:pt x="31497" y="16147"/>
                  </a:lnTo>
                  <a:lnTo>
                    <a:pt x="29775" y="17571"/>
                  </a:lnTo>
                  <a:lnTo>
                    <a:pt x="27987" y="19562"/>
                  </a:lnTo>
                  <a:lnTo>
                    <a:pt x="27194" y="20913"/>
                  </a:lnTo>
                  <a:lnTo>
                    <a:pt x="27550" y="21481"/>
                  </a:lnTo>
                  <a:lnTo>
                    <a:pt x="28966" y="23256"/>
                  </a:lnTo>
                  <a:lnTo>
                    <a:pt x="22890" y="23327"/>
                  </a:lnTo>
                  <a:lnTo>
                    <a:pt x="19857" y="26377"/>
                  </a:lnTo>
                  <a:lnTo>
                    <a:pt x="19082" y="28220"/>
                  </a:lnTo>
                  <a:lnTo>
                    <a:pt x="21340" y="29423"/>
                  </a:lnTo>
                  <a:lnTo>
                    <a:pt x="21823" y="30131"/>
                  </a:lnTo>
                  <a:lnTo>
                    <a:pt x="16484" y="34939"/>
                  </a:lnTo>
                  <a:lnTo>
                    <a:pt x="16066" y="36139"/>
                  </a:lnTo>
                  <a:lnTo>
                    <a:pt x="12014" y="38679"/>
                  </a:lnTo>
                  <a:lnTo>
                    <a:pt x="11306" y="38397"/>
                  </a:lnTo>
                  <a:lnTo>
                    <a:pt x="10406" y="38891"/>
                  </a:lnTo>
                  <a:lnTo>
                    <a:pt x="9722" y="41226"/>
                  </a:lnTo>
                  <a:lnTo>
                    <a:pt x="9638" y="43258"/>
                  </a:lnTo>
                  <a:lnTo>
                    <a:pt x="6028" y="44103"/>
                  </a:lnTo>
                  <a:lnTo>
                    <a:pt x="5315" y="42907"/>
                  </a:lnTo>
                  <a:lnTo>
                    <a:pt x="3773" y="42633"/>
                  </a:lnTo>
                  <a:lnTo>
                    <a:pt x="0" y="43258"/>
                  </a:lnTo>
                  <a:lnTo>
                    <a:pt x="2639" y="39737"/>
                  </a:lnTo>
                  <a:lnTo>
                    <a:pt x="3617" y="35363"/>
                  </a:lnTo>
                  <a:lnTo>
                    <a:pt x="5334" y="32607"/>
                  </a:lnTo>
                  <a:lnTo>
                    <a:pt x="8667" y="24321"/>
                  </a:lnTo>
                  <a:lnTo>
                    <a:pt x="8497" y="21481"/>
                  </a:lnTo>
                  <a:lnTo>
                    <a:pt x="10332" y="21481"/>
                  </a:lnTo>
                  <a:lnTo>
                    <a:pt x="11731" y="19136"/>
                  </a:lnTo>
                  <a:lnTo>
                    <a:pt x="12465" y="15221"/>
                  </a:lnTo>
                  <a:lnTo>
                    <a:pt x="12638" y="11301"/>
                  </a:lnTo>
                  <a:lnTo>
                    <a:pt x="16793" y="6015"/>
                  </a:lnTo>
                  <a:lnTo>
                    <a:pt x="19158" y="5156"/>
                  </a:lnTo>
                  <a:lnTo>
                    <a:pt x="20333" y="3009"/>
                  </a:lnTo>
                  <a:lnTo>
                    <a:pt x="19856" y="1075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502" name="Georgia"/>
            <p:cNvSpPr/>
            <p:nvPr/>
          </p:nvSpPr>
          <p:spPr>
            <a:xfrm>
              <a:off x="5226750" y="3642413"/>
              <a:ext cx="151645" cy="77309"/>
            </a:xfrm>
            <a:custGeom>
              <a:avLst/>
              <a:gdLst/>
              <a:ahLst/>
              <a:cxnLst/>
              <a:rect l="0" t="0" r="0" b="0"/>
              <a:pathLst>
                <a:path w="151645" h="77309">
                  <a:moveTo>
                    <a:pt x="0" y="6642"/>
                  </a:moveTo>
                  <a:lnTo>
                    <a:pt x="1141" y="2319"/>
                  </a:lnTo>
                  <a:lnTo>
                    <a:pt x="3781" y="0"/>
                  </a:lnTo>
                  <a:lnTo>
                    <a:pt x="6662" y="663"/>
                  </a:lnTo>
                  <a:lnTo>
                    <a:pt x="7382" y="1326"/>
                  </a:lnTo>
                  <a:lnTo>
                    <a:pt x="11463" y="1657"/>
                  </a:lnTo>
                  <a:lnTo>
                    <a:pt x="16023" y="1988"/>
                  </a:lnTo>
                  <a:lnTo>
                    <a:pt x="18904" y="3312"/>
                  </a:lnTo>
                  <a:lnTo>
                    <a:pt x="21784" y="5297"/>
                  </a:lnTo>
                  <a:lnTo>
                    <a:pt x="23705" y="6618"/>
                  </a:lnTo>
                  <a:lnTo>
                    <a:pt x="25625" y="7279"/>
                  </a:lnTo>
                  <a:lnTo>
                    <a:pt x="28985" y="7279"/>
                  </a:lnTo>
                  <a:lnTo>
                    <a:pt x="31146" y="7279"/>
                  </a:lnTo>
                  <a:lnTo>
                    <a:pt x="33306" y="9589"/>
                  </a:lnTo>
                  <a:lnTo>
                    <a:pt x="35946" y="10908"/>
                  </a:lnTo>
                  <a:lnTo>
                    <a:pt x="39067" y="11897"/>
                  </a:lnTo>
                  <a:lnTo>
                    <a:pt x="42668" y="12555"/>
                  </a:lnTo>
                  <a:lnTo>
                    <a:pt x="45788" y="12555"/>
                  </a:lnTo>
                  <a:lnTo>
                    <a:pt x="50109" y="11238"/>
                  </a:lnTo>
                  <a:lnTo>
                    <a:pt x="55630" y="11238"/>
                  </a:lnTo>
                  <a:lnTo>
                    <a:pt x="59710" y="13543"/>
                  </a:lnTo>
                  <a:lnTo>
                    <a:pt x="61631" y="13543"/>
                  </a:lnTo>
                  <a:lnTo>
                    <a:pt x="64511" y="12885"/>
                  </a:lnTo>
                  <a:lnTo>
                    <a:pt x="68112" y="15188"/>
                  </a:lnTo>
                  <a:lnTo>
                    <a:pt x="69072" y="17160"/>
                  </a:lnTo>
                  <a:lnTo>
                    <a:pt x="71952" y="20114"/>
                  </a:lnTo>
                  <a:lnTo>
                    <a:pt x="77233" y="21754"/>
                  </a:lnTo>
                  <a:lnTo>
                    <a:pt x="80834" y="22736"/>
                  </a:lnTo>
                  <a:lnTo>
                    <a:pt x="83234" y="24374"/>
                  </a:lnTo>
                  <a:lnTo>
                    <a:pt x="86354" y="26009"/>
                  </a:lnTo>
                  <a:lnTo>
                    <a:pt x="84914" y="27643"/>
                  </a:lnTo>
                  <a:lnTo>
                    <a:pt x="84434" y="29276"/>
                  </a:lnTo>
                  <a:lnTo>
                    <a:pt x="87075" y="30907"/>
                  </a:lnTo>
                  <a:lnTo>
                    <a:pt x="89235" y="31886"/>
                  </a:lnTo>
                  <a:lnTo>
                    <a:pt x="91876" y="30255"/>
                  </a:lnTo>
                  <a:lnTo>
                    <a:pt x="94756" y="30255"/>
                  </a:lnTo>
                  <a:lnTo>
                    <a:pt x="96436" y="27970"/>
                  </a:lnTo>
                  <a:lnTo>
                    <a:pt x="97396" y="26663"/>
                  </a:lnTo>
                  <a:lnTo>
                    <a:pt x="99556" y="25682"/>
                  </a:lnTo>
                  <a:lnTo>
                    <a:pt x="103157" y="25682"/>
                  </a:lnTo>
                  <a:lnTo>
                    <a:pt x="105797" y="26663"/>
                  </a:lnTo>
                  <a:lnTo>
                    <a:pt x="107718" y="28623"/>
                  </a:lnTo>
                  <a:lnTo>
                    <a:pt x="109158" y="26336"/>
                  </a:lnTo>
                  <a:lnTo>
                    <a:pt x="110118" y="25355"/>
                  </a:lnTo>
                  <a:lnTo>
                    <a:pt x="111319" y="25355"/>
                  </a:lnTo>
                  <a:lnTo>
                    <a:pt x="113719" y="26990"/>
                  </a:lnTo>
                  <a:lnTo>
                    <a:pt x="115159" y="28297"/>
                  </a:lnTo>
                  <a:lnTo>
                    <a:pt x="117320" y="28297"/>
                  </a:lnTo>
                  <a:lnTo>
                    <a:pt x="119239" y="29929"/>
                  </a:lnTo>
                  <a:lnTo>
                    <a:pt x="121400" y="32212"/>
                  </a:lnTo>
                  <a:lnTo>
                    <a:pt x="125240" y="32212"/>
                  </a:lnTo>
                  <a:lnTo>
                    <a:pt x="128841" y="32537"/>
                  </a:lnTo>
                  <a:lnTo>
                    <a:pt x="130041" y="34492"/>
                  </a:lnTo>
                  <a:lnTo>
                    <a:pt x="128841" y="37094"/>
                  </a:lnTo>
                  <a:lnTo>
                    <a:pt x="127640" y="41316"/>
                  </a:lnTo>
                  <a:lnTo>
                    <a:pt x="131241" y="45204"/>
                  </a:lnTo>
                  <a:lnTo>
                    <a:pt x="134122" y="47469"/>
                  </a:lnTo>
                  <a:lnTo>
                    <a:pt x="136763" y="48762"/>
                  </a:lnTo>
                  <a:lnTo>
                    <a:pt x="139643" y="49408"/>
                  </a:lnTo>
                  <a:lnTo>
                    <a:pt x="142043" y="49085"/>
                  </a:lnTo>
                  <a:lnTo>
                    <a:pt x="144443" y="50054"/>
                  </a:lnTo>
                  <a:lnTo>
                    <a:pt x="145722" y="52635"/>
                  </a:lnTo>
                  <a:lnTo>
                    <a:pt x="143003" y="55213"/>
                  </a:lnTo>
                  <a:lnTo>
                    <a:pt x="141563" y="57145"/>
                  </a:lnTo>
                  <a:lnTo>
                    <a:pt x="140603" y="58110"/>
                  </a:lnTo>
                  <a:lnTo>
                    <a:pt x="142043" y="61644"/>
                  </a:lnTo>
                  <a:lnTo>
                    <a:pt x="144203" y="65812"/>
                  </a:lnTo>
                  <a:lnTo>
                    <a:pt x="150444" y="68053"/>
                  </a:lnTo>
                  <a:lnTo>
                    <a:pt x="151645" y="70930"/>
                  </a:lnTo>
                  <a:lnTo>
                    <a:pt x="150684" y="75397"/>
                  </a:lnTo>
                  <a:lnTo>
                    <a:pt x="148284" y="76672"/>
                  </a:lnTo>
                  <a:lnTo>
                    <a:pt x="145884" y="77309"/>
                  </a:lnTo>
                  <a:lnTo>
                    <a:pt x="143243" y="74760"/>
                  </a:lnTo>
                  <a:lnTo>
                    <a:pt x="141803" y="73803"/>
                  </a:lnTo>
                  <a:lnTo>
                    <a:pt x="139883" y="73484"/>
                  </a:lnTo>
                  <a:lnTo>
                    <a:pt x="137002" y="74122"/>
                  </a:lnTo>
                  <a:lnTo>
                    <a:pt x="130522" y="71569"/>
                  </a:lnTo>
                  <a:lnTo>
                    <a:pt x="128601" y="68692"/>
                  </a:lnTo>
                  <a:lnTo>
                    <a:pt x="125240" y="66132"/>
                  </a:lnTo>
                  <a:lnTo>
                    <a:pt x="120439" y="65812"/>
                  </a:lnTo>
                  <a:lnTo>
                    <a:pt x="118039" y="65812"/>
                  </a:lnTo>
                  <a:lnTo>
                    <a:pt x="113797" y="69971"/>
                  </a:lnTo>
                  <a:lnTo>
                    <a:pt x="110838" y="71249"/>
                  </a:lnTo>
                  <a:lnTo>
                    <a:pt x="106998" y="71888"/>
                  </a:lnTo>
                  <a:lnTo>
                    <a:pt x="100996" y="73165"/>
                  </a:lnTo>
                  <a:lnTo>
                    <a:pt x="94995" y="72527"/>
                  </a:lnTo>
                  <a:lnTo>
                    <a:pt x="90915" y="74122"/>
                  </a:lnTo>
                  <a:lnTo>
                    <a:pt x="86594" y="74441"/>
                  </a:lnTo>
                  <a:lnTo>
                    <a:pt x="83474" y="75716"/>
                  </a:lnTo>
                  <a:lnTo>
                    <a:pt x="80353" y="75397"/>
                  </a:lnTo>
                  <a:lnTo>
                    <a:pt x="76524" y="76850"/>
                  </a:lnTo>
                  <a:lnTo>
                    <a:pt x="76211" y="76471"/>
                  </a:lnTo>
                  <a:lnTo>
                    <a:pt x="62741" y="62703"/>
                  </a:lnTo>
                  <a:lnTo>
                    <a:pt x="58574" y="62153"/>
                  </a:lnTo>
                  <a:lnTo>
                    <a:pt x="50851" y="67038"/>
                  </a:lnTo>
                  <a:lnTo>
                    <a:pt x="48562" y="68020"/>
                  </a:lnTo>
                  <a:lnTo>
                    <a:pt x="43574" y="67092"/>
                  </a:lnTo>
                  <a:lnTo>
                    <a:pt x="31274" y="65986"/>
                  </a:lnTo>
                  <a:lnTo>
                    <a:pt x="32112" y="65104"/>
                  </a:lnTo>
                  <a:lnTo>
                    <a:pt x="35384" y="57156"/>
                  </a:lnTo>
                  <a:lnTo>
                    <a:pt x="35708" y="55214"/>
                  </a:lnTo>
                  <a:lnTo>
                    <a:pt x="35062" y="45279"/>
                  </a:lnTo>
                  <a:lnTo>
                    <a:pt x="31697" y="30376"/>
                  </a:lnTo>
                  <a:lnTo>
                    <a:pt x="29599" y="24855"/>
                  </a:lnTo>
                  <a:lnTo>
                    <a:pt x="23118" y="17742"/>
                  </a:lnTo>
                  <a:lnTo>
                    <a:pt x="19661" y="15963"/>
                  </a:lnTo>
                  <a:lnTo>
                    <a:pt x="10358" y="13801"/>
                  </a:lnTo>
                  <a:lnTo>
                    <a:pt x="3465" y="10036"/>
                  </a:lnTo>
                  <a:lnTo>
                    <a:pt x="0" y="6642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503" name="Cameroon"/>
            <p:cNvSpPr/>
            <p:nvPr/>
          </p:nvSpPr>
          <p:spPr>
            <a:xfrm>
              <a:off x="4515783" y="4440364"/>
              <a:ext cx="168902" cy="260796"/>
            </a:xfrm>
            <a:custGeom>
              <a:avLst/>
              <a:gdLst/>
              <a:ahLst/>
              <a:cxnLst/>
              <a:rect l="0" t="0" r="0" b="0"/>
              <a:pathLst>
                <a:path w="168902" h="260796">
                  <a:moveTo>
                    <a:pt x="59254" y="250953"/>
                  </a:moveTo>
                  <a:lnTo>
                    <a:pt x="39301" y="250785"/>
                  </a:lnTo>
                  <a:lnTo>
                    <a:pt x="29097" y="250862"/>
                  </a:lnTo>
                  <a:lnTo>
                    <a:pt x="29392" y="249069"/>
                  </a:lnTo>
                  <a:lnTo>
                    <a:pt x="27281" y="243620"/>
                  </a:lnTo>
                  <a:lnTo>
                    <a:pt x="30041" y="233566"/>
                  </a:lnTo>
                  <a:lnTo>
                    <a:pt x="28422" y="226246"/>
                  </a:lnTo>
                  <a:lnTo>
                    <a:pt x="26478" y="220936"/>
                  </a:lnTo>
                  <a:lnTo>
                    <a:pt x="22427" y="214336"/>
                  </a:lnTo>
                  <a:lnTo>
                    <a:pt x="26816" y="210303"/>
                  </a:lnTo>
                  <a:lnTo>
                    <a:pt x="23899" y="206572"/>
                  </a:lnTo>
                  <a:lnTo>
                    <a:pt x="21464" y="206002"/>
                  </a:lnTo>
                  <a:lnTo>
                    <a:pt x="15617" y="206590"/>
                  </a:lnTo>
                  <a:lnTo>
                    <a:pt x="9937" y="203871"/>
                  </a:lnTo>
                  <a:lnTo>
                    <a:pt x="8156" y="200568"/>
                  </a:lnTo>
                  <a:lnTo>
                    <a:pt x="7516" y="195103"/>
                  </a:lnTo>
                  <a:lnTo>
                    <a:pt x="6383" y="192948"/>
                  </a:lnTo>
                  <a:lnTo>
                    <a:pt x="1025" y="191521"/>
                  </a:lnTo>
                  <a:lnTo>
                    <a:pt x="0" y="190866"/>
                  </a:lnTo>
                  <a:lnTo>
                    <a:pt x="3820" y="183875"/>
                  </a:lnTo>
                  <a:lnTo>
                    <a:pt x="5748" y="178247"/>
                  </a:lnTo>
                  <a:lnTo>
                    <a:pt x="5552" y="168306"/>
                  </a:lnTo>
                  <a:lnTo>
                    <a:pt x="10572" y="162941"/>
                  </a:lnTo>
                  <a:lnTo>
                    <a:pt x="20136" y="154372"/>
                  </a:lnTo>
                  <a:lnTo>
                    <a:pt x="33436" y="141441"/>
                  </a:lnTo>
                  <a:lnTo>
                    <a:pt x="36200" y="141136"/>
                  </a:lnTo>
                  <a:lnTo>
                    <a:pt x="47417" y="141647"/>
                  </a:lnTo>
                  <a:lnTo>
                    <a:pt x="48882" y="143083"/>
                  </a:lnTo>
                  <a:lnTo>
                    <a:pt x="56211" y="153002"/>
                  </a:lnTo>
                  <a:lnTo>
                    <a:pt x="57675" y="153571"/>
                  </a:lnTo>
                  <a:lnTo>
                    <a:pt x="60111" y="152401"/>
                  </a:lnTo>
                  <a:lnTo>
                    <a:pt x="63844" y="148770"/>
                  </a:lnTo>
                  <a:lnTo>
                    <a:pt x="67414" y="143694"/>
                  </a:lnTo>
                  <a:lnTo>
                    <a:pt x="70498" y="137318"/>
                  </a:lnTo>
                  <a:lnTo>
                    <a:pt x="80090" y="114543"/>
                  </a:lnTo>
                  <a:lnTo>
                    <a:pt x="84327" y="105966"/>
                  </a:lnTo>
                  <a:lnTo>
                    <a:pt x="86933" y="103050"/>
                  </a:lnTo>
                  <a:lnTo>
                    <a:pt x="90840" y="102591"/>
                  </a:lnTo>
                  <a:lnTo>
                    <a:pt x="92798" y="99387"/>
                  </a:lnTo>
                  <a:lnTo>
                    <a:pt x="94283" y="86743"/>
                  </a:lnTo>
                  <a:lnTo>
                    <a:pt x="95594" y="83101"/>
                  </a:lnTo>
                  <a:lnTo>
                    <a:pt x="99340" y="82788"/>
                  </a:lnTo>
                  <a:lnTo>
                    <a:pt x="102925" y="81458"/>
                  </a:lnTo>
                  <a:lnTo>
                    <a:pt x="105396" y="71109"/>
                  </a:lnTo>
                  <a:lnTo>
                    <a:pt x="110499" y="58689"/>
                  </a:lnTo>
                  <a:lnTo>
                    <a:pt x="117251" y="45506"/>
                  </a:lnTo>
                  <a:lnTo>
                    <a:pt x="120202" y="42857"/>
                  </a:lnTo>
                  <a:lnTo>
                    <a:pt x="129187" y="40609"/>
                  </a:lnTo>
                  <a:lnTo>
                    <a:pt x="131972" y="38837"/>
                  </a:lnTo>
                  <a:lnTo>
                    <a:pt x="133455" y="36487"/>
                  </a:lnTo>
                  <a:lnTo>
                    <a:pt x="134354" y="24908"/>
                  </a:lnTo>
                  <a:lnTo>
                    <a:pt x="133566" y="21246"/>
                  </a:lnTo>
                  <a:lnTo>
                    <a:pt x="132112" y="19347"/>
                  </a:lnTo>
                  <a:lnTo>
                    <a:pt x="126405" y="18207"/>
                  </a:lnTo>
                  <a:lnTo>
                    <a:pt x="124133" y="16460"/>
                  </a:lnTo>
                  <a:lnTo>
                    <a:pt x="123030" y="11178"/>
                  </a:lnTo>
                  <a:lnTo>
                    <a:pt x="122109" y="3684"/>
                  </a:lnTo>
                  <a:lnTo>
                    <a:pt x="122793" y="0"/>
                  </a:lnTo>
                  <a:lnTo>
                    <a:pt x="129157" y="1139"/>
                  </a:lnTo>
                  <a:lnTo>
                    <a:pt x="131273" y="2010"/>
                  </a:lnTo>
                  <a:lnTo>
                    <a:pt x="140639" y="14891"/>
                  </a:lnTo>
                  <a:lnTo>
                    <a:pt x="144644" y="24113"/>
                  </a:lnTo>
                  <a:lnTo>
                    <a:pt x="145854" y="36558"/>
                  </a:lnTo>
                  <a:lnTo>
                    <a:pt x="144500" y="43295"/>
                  </a:lnTo>
                  <a:lnTo>
                    <a:pt x="146211" y="55993"/>
                  </a:lnTo>
                  <a:lnTo>
                    <a:pt x="148294" y="61962"/>
                  </a:lnTo>
                  <a:lnTo>
                    <a:pt x="152167" y="68497"/>
                  </a:lnTo>
                  <a:lnTo>
                    <a:pt x="154273" y="70669"/>
                  </a:lnTo>
                  <a:lnTo>
                    <a:pt x="154755" y="71977"/>
                  </a:lnTo>
                  <a:lnTo>
                    <a:pt x="152468" y="73447"/>
                  </a:lnTo>
                  <a:lnTo>
                    <a:pt x="145624" y="73779"/>
                  </a:lnTo>
                  <a:lnTo>
                    <a:pt x="133578" y="71813"/>
                  </a:lnTo>
                  <a:lnTo>
                    <a:pt x="128694" y="70969"/>
                  </a:lnTo>
                  <a:lnTo>
                    <a:pt x="126246" y="72003"/>
                  </a:lnTo>
                  <a:lnTo>
                    <a:pt x="123303" y="75224"/>
                  </a:lnTo>
                  <a:lnTo>
                    <a:pt x="120028" y="80772"/>
                  </a:lnTo>
                  <a:lnTo>
                    <a:pt x="131067" y="91753"/>
                  </a:lnTo>
                  <a:lnTo>
                    <a:pt x="144705" y="103863"/>
                  </a:lnTo>
                  <a:lnTo>
                    <a:pt x="151184" y="114841"/>
                  </a:lnTo>
                  <a:lnTo>
                    <a:pt x="155062" y="125677"/>
                  </a:lnTo>
                  <a:lnTo>
                    <a:pt x="157173" y="127544"/>
                  </a:lnTo>
                  <a:lnTo>
                    <a:pt x="155056" y="128714"/>
                  </a:lnTo>
                  <a:lnTo>
                    <a:pt x="151473" y="132062"/>
                  </a:lnTo>
                  <a:lnTo>
                    <a:pt x="142673" y="149886"/>
                  </a:lnTo>
                  <a:lnTo>
                    <a:pt x="138607" y="155107"/>
                  </a:lnTo>
                  <a:lnTo>
                    <a:pt x="133243" y="159179"/>
                  </a:lnTo>
                  <a:lnTo>
                    <a:pt x="131781" y="161207"/>
                  </a:lnTo>
                  <a:lnTo>
                    <a:pt x="131132" y="165537"/>
                  </a:lnTo>
                  <a:lnTo>
                    <a:pt x="132273" y="173458"/>
                  </a:lnTo>
                  <a:lnTo>
                    <a:pt x="135043" y="185540"/>
                  </a:lnTo>
                  <a:lnTo>
                    <a:pt x="137153" y="191573"/>
                  </a:lnTo>
                  <a:lnTo>
                    <a:pt x="141212" y="198311"/>
                  </a:lnTo>
                  <a:lnTo>
                    <a:pt x="145599" y="204470"/>
                  </a:lnTo>
                  <a:lnTo>
                    <a:pt x="146255" y="212517"/>
                  </a:lnTo>
                  <a:lnTo>
                    <a:pt x="147396" y="215816"/>
                  </a:lnTo>
                  <a:lnTo>
                    <a:pt x="159753" y="228386"/>
                  </a:lnTo>
                  <a:lnTo>
                    <a:pt x="164804" y="236542"/>
                  </a:lnTo>
                  <a:lnTo>
                    <a:pt x="166776" y="244714"/>
                  </a:lnTo>
                  <a:lnTo>
                    <a:pt x="168902" y="249295"/>
                  </a:lnTo>
                  <a:lnTo>
                    <a:pt x="167287" y="251170"/>
                  </a:lnTo>
                  <a:lnTo>
                    <a:pt x="168299" y="259918"/>
                  </a:lnTo>
                  <a:lnTo>
                    <a:pt x="165545" y="260796"/>
                  </a:lnTo>
                  <a:lnTo>
                    <a:pt x="156773" y="257835"/>
                  </a:lnTo>
                  <a:lnTo>
                    <a:pt x="147999" y="254443"/>
                  </a:lnTo>
                  <a:lnTo>
                    <a:pt x="142150" y="252468"/>
                  </a:lnTo>
                  <a:lnTo>
                    <a:pt x="136467" y="251210"/>
                  </a:lnTo>
                  <a:lnTo>
                    <a:pt x="131599" y="250809"/>
                  </a:lnTo>
                  <a:lnTo>
                    <a:pt x="128839" y="250251"/>
                  </a:lnTo>
                  <a:lnTo>
                    <a:pt x="119920" y="251022"/>
                  </a:lnTo>
                  <a:lnTo>
                    <a:pt x="111161" y="250787"/>
                  </a:lnTo>
                  <a:lnTo>
                    <a:pt x="105478" y="249673"/>
                  </a:lnTo>
                  <a:lnTo>
                    <a:pt x="95089" y="248156"/>
                  </a:lnTo>
                  <a:lnTo>
                    <a:pt x="86652" y="247775"/>
                  </a:lnTo>
                  <a:lnTo>
                    <a:pt x="68642" y="246878"/>
                  </a:lnTo>
                  <a:lnTo>
                    <a:pt x="59715" y="245926"/>
                  </a:lnTo>
                  <a:lnTo>
                    <a:pt x="59254" y="250953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504" name="Chad"/>
            <p:cNvSpPr/>
            <p:nvPr/>
          </p:nvSpPr>
          <p:spPr>
            <a:xfrm>
              <a:off x="4626035" y="4194761"/>
              <a:ext cx="236742" cy="374281"/>
            </a:xfrm>
            <a:custGeom>
              <a:avLst/>
              <a:gdLst/>
              <a:ahLst/>
              <a:cxnLst/>
              <a:rect l="0" t="0" r="0" b="0"/>
              <a:pathLst>
                <a:path w="236742" h="374281">
                  <a:moveTo>
                    <a:pt x="12545" y="245599"/>
                  </a:moveTo>
                  <a:lnTo>
                    <a:pt x="8985" y="241349"/>
                  </a:lnTo>
                  <a:lnTo>
                    <a:pt x="3145" y="235930"/>
                  </a:lnTo>
                  <a:lnTo>
                    <a:pt x="1381" y="231810"/>
                  </a:lnTo>
                  <a:lnTo>
                    <a:pt x="1242" y="229005"/>
                  </a:lnTo>
                  <a:lnTo>
                    <a:pt x="0" y="221475"/>
                  </a:lnTo>
                  <a:lnTo>
                    <a:pt x="65" y="214372"/>
                  </a:lnTo>
                  <a:lnTo>
                    <a:pt x="5878" y="206037"/>
                  </a:lnTo>
                  <a:lnTo>
                    <a:pt x="14712" y="192020"/>
                  </a:lnTo>
                  <a:lnTo>
                    <a:pt x="20711" y="183795"/>
                  </a:lnTo>
                  <a:lnTo>
                    <a:pt x="45382" y="156147"/>
                  </a:lnTo>
                  <a:lnTo>
                    <a:pt x="45951" y="151194"/>
                  </a:lnTo>
                  <a:lnTo>
                    <a:pt x="46301" y="139622"/>
                  </a:lnTo>
                  <a:lnTo>
                    <a:pt x="46487" y="128472"/>
                  </a:lnTo>
                  <a:lnTo>
                    <a:pt x="47111" y="120918"/>
                  </a:lnTo>
                  <a:lnTo>
                    <a:pt x="46883" y="115173"/>
                  </a:lnTo>
                  <a:lnTo>
                    <a:pt x="47734" y="104559"/>
                  </a:lnTo>
                  <a:lnTo>
                    <a:pt x="49439" y="92846"/>
                  </a:lnTo>
                  <a:lnTo>
                    <a:pt x="52124" y="82160"/>
                  </a:lnTo>
                  <a:lnTo>
                    <a:pt x="56070" y="74343"/>
                  </a:lnTo>
                  <a:lnTo>
                    <a:pt x="48923" y="67805"/>
                  </a:lnTo>
                  <a:lnTo>
                    <a:pt x="43299" y="59096"/>
                  </a:lnTo>
                  <a:lnTo>
                    <a:pt x="39041" y="47893"/>
                  </a:lnTo>
                  <a:lnTo>
                    <a:pt x="37321" y="33701"/>
                  </a:lnTo>
                  <a:lnTo>
                    <a:pt x="33627" y="10128"/>
                  </a:lnTo>
                  <a:lnTo>
                    <a:pt x="52088" y="651"/>
                  </a:lnTo>
                  <a:lnTo>
                    <a:pt x="56256" y="0"/>
                  </a:lnTo>
                  <a:lnTo>
                    <a:pt x="109380" y="28138"/>
                  </a:lnTo>
                  <a:lnTo>
                    <a:pt x="159550" y="54066"/>
                  </a:lnTo>
                  <a:lnTo>
                    <a:pt x="216187" y="84343"/>
                  </a:lnTo>
                  <a:lnTo>
                    <a:pt x="236311" y="94729"/>
                  </a:lnTo>
                  <a:lnTo>
                    <a:pt x="236111" y="105971"/>
                  </a:lnTo>
                  <a:lnTo>
                    <a:pt x="235955" y="116122"/>
                  </a:lnTo>
                  <a:lnTo>
                    <a:pt x="235580" y="122927"/>
                  </a:lnTo>
                  <a:lnTo>
                    <a:pt x="236442" y="149573"/>
                  </a:lnTo>
                  <a:lnTo>
                    <a:pt x="236056" y="157524"/>
                  </a:lnTo>
                  <a:lnTo>
                    <a:pt x="236425" y="168148"/>
                  </a:lnTo>
                  <a:lnTo>
                    <a:pt x="236742" y="181133"/>
                  </a:lnTo>
                  <a:lnTo>
                    <a:pt x="236339" y="184116"/>
                  </a:lnTo>
                  <a:lnTo>
                    <a:pt x="227815" y="184019"/>
                  </a:lnTo>
                  <a:lnTo>
                    <a:pt x="215175" y="184543"/>
                  </a:lnTo>
                  <a:lnTo>
                    <a:pt x="212844" y="186047"/>
                  </a:lnTo>
                  <a:lnTo>
                    <a:pt x="208610" y="199160"/>
                  </a:lnTo>
                  <a:lnTo>
                    <a:pt x="202693" y="207655"/>
                  </a:lnTo>
                  <a:lnTo>
                    <a:pt x="201450" y="212257"/>
                  </a:lnTo>
                  <a:lnTo>
                    <a:pt x="202779" y="219354"/>
                  </a:lnTo>
                  <a:lnTo>
                    <a:pt x="201261" y="221583"/>
                  </a:lnTo>
                  <a:lnTo>
                    <a:pt x="193975" y="226061"/>
                  </a:lnTo>
                  <a:lnTo>
                    <a:pt x="193437" y="228575"/>
                  </a:lnTo>
                  <a:lnTo>
                    <a:pt x="196905" y="235491"/>
                  </a:lnTo>
                  <a:lnTo>
                    <a:pt x="196023" y="239035"/>
                  </a:lnTo>
                  <a:lnTo>
                    <a:pt x="190518" y="245257"/>
                  </a:lnTo>
                  <a:lnTo>
                    <a:pt x="187307" y="251604"/>
                  </a:lnTo>
                  <a:lnTo>
                    <a:pt x="189533" y="255266"/>
                  </a:lnTo>
                  <a:lnTo>
                    <a:pt x="194775" y="254352"/>
                  </a:lnTo>
                  <a:lnTo>
                    <a:pt x="198203" y="254478"/>
                  </a:lnTo>
                  <a:lnTo>
                    <a:pt x="199635" y="256821"/>
                  </a:lnTo>
                  <a:lnTo>
                    <a:pt x="201876" y="269580"/>
                  </a:lnTo>
                  <a:lnTo>
                    <a:pt x="203261" y="274995"/>
                  </a:lnTo>
                  <a:lnTo>
                    <a:pt x="204846" y="278061"/>
                  </a:lnTo>
                  <a:lnTo>
                    <a:pt x="209351" y="282279"/>
                  </a:lnTo>
                  <a:lnTo>
                    <a:pt x="212053" y="287091"/>
                  </a:lnTo>
                  <a:lnTo>
                    <a:pt x="212324" y="290890"/>
                  </a:lnTo>
                  <a:lnTo>
                    <a:pt x="210795" y="295283"/>
                  </a:lnTo>
                  <a:lnTo>
                    <a:pt x="205117" y="293126"/>
                  </a:lnTo>
                  <a:lnTo>
                    <a:pt x="201858" y="292999"/>
                  </a:lnTo>
                  <a:lnTo>
                    <a:pt x="198585" y="293896"/>
                  </a:lnTo>
                  <a:lnTo>
                    <a:pt x="189046" y="300233"/>
                  </a:lnTo>
                  <a:lnTo>
                    <a:pt x="185267" y="302590"/>
                  </a:lnTo>
                  <a:lnTo>
                    <a:pt x="183591" y="306539"/>
                  </a:lnTo>
                  <a:lnTo>
                    <a:pt x="183542" y="310767"/>
                  </a:lnTo>
                  <a:lnTo>
                    <a:pt x="181553" y="313693"/>
                  </a:lnTo>
                  <a:lnTo>
                    <a:pt x="154642" y="337130"/>
                  </a:lnTo>
                  <a:lnTo>
                    <a:pt x="150728" y="338025"/>
                  </a:lnTo>
                  <a:lnTo>
                    <a:pt x="128584" y="338594"/>
                  </a:lnTo>
                  <a:lnTo>
                    <a:pt x="124185" y="339201"/>
                  </a:lnTo>
                  <a:lnTo>
                    <a:pt x="122056" y="341246"/>
                  </a:lnTo>
                  <a:lnTo>
                    <a:pt x="120870" y="349525"/>
                  </a:lnTo>
                  <a:lnTo>
                    <a:pt x="114300" y="361594"/>
                  </a:lnTo>
                  <a:lnTo>
                    <a:pt x="111690" y="363058"/>
                  </a:lnTo>
                  <a:lnTo>
                    <a:pt x="107947" y="363370"/>
                  </a:lnTo>
                  <a:lnTo>
                    <a:pt x="99001" y="363279"/>
                  </a:lnTo>
                  <a:lnTo>
                    <a:pt x="90695" y="366080"/>
                  </a:lnTo>
                  <a:lnTo>
                    <a:pt x="83037" y="370034"/>
                  </a:lnTo>
                  <a:lnTo>
                    <a:pt x="78311" y="372812"/>
                  </a:lnTo>
                  <a:lnTo>
                    <a:pt x="76033" y="373114"/>
                  </a:lnTo>
                  <a:lnTo>
                    <a:pt x="73759" y="372405"/>
                  </a:lnTo>
                  <a:lnTo>
                    <a:pt x="68737" y="365632"/>
                  </a:lnTo>
                  <a:lnTo>
                    <a:pt x="54893" y="372662"/>
                  </a:lnTo>
                  <a:lnTo>
                    <a:pt x="50336" y="374281"/>
                  </a:lnTo>
                  <a:lnTo>
                    <a:pt x="47898" y="374007"/>
                  </a:lnTo>
                  <a:lnTo>
                    <a:pt x="46924" y="373144"/>
                  </a:lnTo>
                  <a:lnTo>
                    <a:pt x="44813" y="371276"/>
                  </a:lnTo>
                  <a:lnTo>
                    <a:pt x="40935" y="360441"/>
                  </a:lnTo>
                  <a:lnTo>
                    <a:pt x="34456" y="349463"/>
                  </a:lnTo>
                  <a:lnTo>
                    <a:pt x="20818" y="337353"/>
                  </a:lnTo>
                  <a:lnTo>
                    <a:pt x="9779" y="326372"/>
                  </a:lnTo>
                  <a:lnTo>
                    <a:pt x="13054" y="320823"/>
                  </a:lnTo>
                  <a:lnTo>
                    <a:pt x="15997" y="317602"/>
                  </a:lnTo>
                  <a:lnTo>
                    <a:pt x="18445" y="316569"/>
                  </a:lnTo>
                  <a:lnTo>
                    <a:pt x="23329" y="317413"/>
                  </a:lnTo>
                  <a:lnTo>
                    <a:pt x="35376" y="319379"/>
                  </a:lnTo>
                  <a:lnTo>
                    <a:pt x="42219" y="319046"/>
                  </a:lnTo>
                  <a:lnTo>
                    <a:pt x="44506" y="317577"/>
                  </a:lnTo>
                  <a:lnTo>
                    <a:pt x="44024" y="316269"/>
                  </a:lnTo>
                  <a:lnTo>
                    <a:pt x="41918" y="314097"/>
                  </a:lnTo>
                  <a:lnTo>
                    <a:pt x="38045" y="307561"/>
                  </a:lnTo>
                  <a:lnTo>
                    <a:pt x="35963" y="301593"/>
                  </a:lnTo>
                  <a:lnTo>
                    <a:pt x="34252" y="288895"/>
                  </a:lnTo>
                  <a:lnTo>
                    <a:pt x="35605" y="282158"/>
                  </a:lnTo>
                  <a:lnTo>
                    <a:pt x="34395" y="269713"/>
                  </a:lnTo>
                  <a:lnTo>
                    <a:pt x="30390" y="260491"/>
                  </a:lnTo>
                  <a:lnTo>
                    <a:pt x="21025" y="247609"/>
                  </a:lnTo>
                  <a:lnTo>
                    <a:pt x="18908" y="246739"/>
                  </a:lnTo>
                  <a:lnTo>
                    <a:pt x="12545" y="245599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505" name="Egypt"/>
            <p:cNvSpPr/>
            <p:nvPr/>
          </p:nvSpPr>
          <p:spPr>
            <a:xfrm>
              <a:off x="4878987" y="3987650"/>
              <a:ext cx="273340" cy="243751"/>
            </a:xfrm>
            <a:custGeom>
              <a:avLst/>
              <a:gdLst/>
              <a:ahLst/>
              <a:cxnLst/>
              <a:rect l="0" t="0" r="0" b="0"/>
              <a:pathLst>
                <a:path w="273340" h="243751">
                  <a:moveTo>
                    <a:pt x="213455" y="8068"/>
                  </a:moveTo>
                  <a:lnTo>
                    <a:pt x="214711" y="11500"/>
                  </a:lnTo>
                  <a:lnTo>
                    <a:pt x="222796" y="34443"/>
                  </a:lnTo>
                  <a:lnTo>
                    <a:pt x="231265" y="54882"/>
                  </a:lnTo>
                  <a:lnTo>
                    <a:pt x="227401" y="59320"/>
                  </a:lnTo>
                  <a:lnTo>
                    <a:pt x="222541" y="72610"/>
                  </a:lnTo>
                  <a:lnTo>
                    <a:pt x="219154" y="88921"/>
                  </a:lnTo>
                  <a:lnTo>
                    <a:pt x="217420" y="95743"/>
                  </a:lnTo>
                  <a:lnTo>
                    <a:pt x="215596" y="97531"/>
                  </a:lnTo>
                  <a:lnTo>
                    <a:pt x="211462" y="96731"/>
                  </a:lnTo>
                  <a:lnTo>
                    <a:pt x="206905" y="90737"/>
                  </a:lnTo>
                  <a:lnTo>
                    <a:pt x="198962" y="82948"/>
                  </a:lnTo>
                  <a:lnTo>
                    <a:pt x="195051" y="77249"/>
                  </a:lnTo>
                  <a:lnTo>
                    <a:pt x="191615" y="65807"/>
                  </a:lnTo>
                  <a:lnTo>
                    <a:pt x="186319" y="60568"/>
                  </a:lnTo>
                  <a:lnTo>
                    <a:pt x="183382" y="53338"/>
                  </a:lnTo>
                  <a:lnTo>
                    <a:pt x="181659" y="47736"/>
                  </a:lnTo>
                  <a:lnTo>
                    <a:pt x="179643" y="43610"/>
                  </a:lnTo>
                  <a:lnTo>
                    <a:pt x="174915" y="45605"/>
                  </a:lnTo>
                  <a:lnTo>
                    <a:pt x="172209" y="51717"/>
                  </a:lnTo>
                  <a:lnTo>
                    <a:pt x="178348" y="67314"/>
                  </a:lnTo>
                  <a:lnTo>
                    <a:pt x="179675" y="71731"/>
                  </a:lnTo>
                  <a:lnTo>
                    <a:pt x="186113" y="81675"/>
                  </a:lnTo>
                  <a:lnTo>
                    <a:pt x="195581" y="93687"/>
                  </a:lnTo>
                  <a:lnTo>
                    <a:pt x="200381" y="107434"/>
                  </a:lnTo>
                  <a:lnTo>
                    <a:pt x="205732" y="118540"/>
                  </a:lnTo>
                  <a:lnTo>
                    <a:pt x="208547" y="127847"/>
                  </a:lnTo>
                  <a:lnTo>
                    <a:pt x="212505" y="133124"/>
                  </a:lnTo>
                  <a:lnTo>
                    <a:pt x="221771" y="152719"/>
                  </a:lnTo>
                  <a:lnTo>
                    <a:pt x="232660" y="174079"/>
                  </a:lnTo>
                  <a:lnTo>
                    <a:pt x="237004" y="181952"/>
                  </a:lnTo>
                  <a:lnTo>
                    <a:pt x="242952" y="188073"/>
                  </a:lnTo>
                  <a:lnTo>
                    <a:pt x="247535" y="191989"/>
                  </a:lnTo>
                  <a:lnTo>
                    <a:pt x="249073" y="194025"/>
                  </a:lnTo>
                  <a:lnTo>
                    <a:pt x="246626" y="195912"/>
                  </a:lnTo>
                  <a:lnTo>
                    <a:pt x="243730" y="197016"/>
                  </a:lnTo>
                  <a:lnTo>
                    <a:pt x="243290" y="198741"/>
                  </a:lnTo>
                  <a:lnTo>
                    <a:pt x="245713" y="210773"/>
                  </a:lnTo>
                  <a:lnTo>
                    <a:pt x="248273" y="215935"/>
                  </a:lnTo>
                  <a:lnTo>
                    <a:pt x="249560" y="218557"/>
                  </a:lnTo>
                  <a:lnTo>
                    <a:pt x="257798" y="225070"/>
                  </a:lnTo>
                  <a:lnTo>
                    <a:pt x="261834" y="226925"/>
                  </a:lnTo>
                  <a:lnTo>
                    <a:pt x="265964" y="232657"/>
                  </a:lnTo>
                  <a:lnTo>
                    <a:pt x="270188" y="236830"/>
                  </a:lnTo>
                  <a:lnTo>
                    <a:pt x="273340" y="242957"/>
                  </a:lnTo>
                  <a:lnTo>
                    <a:pt x="167914" y="242889"/>
                  </a:lnTo>
                  <a:lnTo>
                    <a:pt x="146208" y="242871"/>
                  </a:lnTo>
                  <a:lnTo>
                    <a:pt x="118039" y="242893"/>
                  </a:lnTo>
                  <a:lnTo>
                    <a:pt x="92516" y="243053"/>
                  </a:lnTo>
                  <a:lnTo>
                    <a:pt x="69498" y="242734"/>
                  </a:lnTo>
                  <a:lnTo>
                    <a:pt x="52593" y="242840"/>
                  </a:lnTo>
                  <a:lnTo>
                    <a:pt x="39997" y="242920"/>
                  </a:lnTo>
                  <a:lnTo>
                    <a:pt x="23600" y="242713"/>
                  </a:lnTo>
                  <a:lnTo>
                    <a:pt x="14319" y="242771"/>
                  </a:lnTo>
                  <a:lnTo>
                    <a:pt x="6000" y="243751"/>
                  </a:lnTo>
                  <a:lnTo>
                    <a:pt x="5886" y="215040"/>
                  </a:lnTo>
                  <a:lnTo>
                    <a:pt x="6110" y="200197"/>
                  </a:lnTo>
                  <a:lnTo>
                    <a:pt x="5652" y="168886"/>
                  </a:lnTo>
                  <a:lnTo>
                    <a:pt x="5660" y="161128"/>
                  </a:lnTo>
                  <a:lnTo>
                    <a:pt x="5745" y="138050"/>
                  </a:lnTo>
                  <a:lnTo>
                    <a:pt x="5902" y="121386"/>
                  </a:lnTo>
                  <a:lnTo>
                    <a:pt x="6090" y="77007"/>
                  </a:lnTo>
                  <a:lnTo>
                    <a:pt x="6235" y="65553"/>
                  </a:lnTo>
                  <a:lnTo>
                    <a:pt x="5808" y="61290"/>
                  </a:lnTo>
                  <a:lnTo>
                    <a:pt x="1877" y="50619"/>
                  </a:lnTo>
                  <a:lnTo>
                    <a:pt x="0" y="39560"/>
                  </a:lnTo>
                  <a:lnTo>
                    <a:pt x="561" y="35911"/>
                  </a:lnTo>
                  <a:lnTo>
                    <a:pt x="3839" y="29413"/>
                  </a:lnTo>
                  <a:lnTo>
                    <a:pt x="6186" y="24406"/>
                  </a:lnTo>
                  <a:lnTo>
                    <a:pt x="2589" y="9226"/>
                  </a:lnTo>
                  <a:lnTo>
                    <a:pt x="4720" y="5187"/>
                  </a:lnTo>
                  <a:lnTo>
                    <a:pt x="8464" y="2475"/>
                  </a:lnTo>
                  <a:lnTo>
                    <a:pt x="9467" y="0"/>
                  </a:lnTo>
                  <a:lnTo>
                    <a:pt x="12889" y="2009"/>
                  </a:lnTo>
                  <a:lnTo>
                    <a:pt x="18507" y="1828"/>
                  </a:lnTo>
                  <a:lnTo>
                    <a:pt x="24878" y="635"/>
                  </a:lnTo>
                  <a:lnTo>
                    <a:pt x="32863" y="616"/>
                  </a:lnTo>
                  <a:lnTo>
                    <a:pt x="48222" y="4108"/>
                  </a:lnTo>
                  <a:lnTo>
                    <a:pt x="54182" y="5477"/>
                  </a:lnTo>
                  <a:lnTo>
                    <a:pt x="62094" y="6927"/>
                  </a:lnTo>
                  <a:lnTo>
                    <a:pt x="69419" y="8754"/>
                  </a:lnTo>
                  <a:lnTo>
                    <a:pt x="72942" y="13601"/>
                  </a:lnTo>
                  <a:lnTo>
                    <a:pt x="77012" y="13591"/>
                  </a:lnTo>
                  <a:lnTo>
                    <a:pt x="86430" y="14572"/>
                  </a:lnTo>
                  <a:lnTo>
                    <a:pt x="96567" y="19225"/>
                  </a:lnTo>
                  <a:lnTo>
                    <a:pt x="102940" y="20044"/>
                  </a:lnTo>
                  <a:lnTo>
                    <a:pt x="105435" y="18536"/>
                  </a:lnTo>
                  <a:lnTo>
                    <a:pt x="112740" y="12166"/>
                  </a:lnTo>
                  <a:lnTo>
                    <a:pt x="122128" y="7452"/>
                  </a:lnTo>
                  <a:lnTo>
                    <a:pt x="130633" y="5251"/>
                  </a:lnTo>
                  <a:lnTo>
                    <a:pt x="138554" y="2040"/>
                  </a:lnTo>
                  <a:lnTo>
                    <a:pt x="142365" y="1191"/>
                  </a:lnTo>
                  <a:lnTo>
                    <a:pt x="145872" y="1855"/>
                  </a:lnTo>
                  <a:lnTo>
                    <a:pt x="151308" y="1841"/>
                  </a:lnTo>
                  <a:lnTo>
                    <a:pt x="158645" y="3336"/>
                  </a:lnTo>
                  <a:lnTo>
                    <a:pt x="160692" y="8868"/>
                  </a:lnTo>
                  <a:lnTo>
                    <a:pt x="166749" y="13207"/>
                  </a:lnTo>
                  <a:lnTo>
                    <a:pt x="172003" y="11353"/>
                  </a:lnTo>
                  <a:lnTo>
                    <a:pt x="178500" y="14517"/>
                  </a:lnTo>
                  <a:lnTo>
                    <a:pt x="182369" y="14842"/>
                  </a:lnTo>
                  <a:lnTo>
                    <a:pt x="188070" y="10087"/>
                  </a:lnTo>
                  <a:lnTo>
                    <a:pt x="190511" y="12205"/>
                  </a:lnTo>
                  <a:lnTo>
                    <a:pt x="193333" y="12868"/>
                  </a:lnTo>
                  <a:lnTo>
                    <a:pt x="200170" y="14416"/>
                  </a:lnTo>
                  <a:lnTo>
                    <a:pt x="203600" y="13680"/>
                  </a:lnTo>
                  <a:lnTo>
                    <a:pt x="208280" y="11721"/>
                  </a:lnTo>
                  <a:lnTo>
                    <a:pt x="213455" y="8068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506" name="Cyprus"/>
            <p:cNvSpPr/>
            <p:nvPr/>
          </p:nvSpPr>
          <p:spPr>
            <a:xfrm>
              <a:off x="5047250" y="3875696"/>
              <a:ext cx="52228" cy="30507"/>
            </a:xfrm>
            <a:custGeom>
              <a:avLst/>
              <a:gdLst/>
              <a:ahLst/>
              <a:cxnLst/>
              <a:rect l="0" t="0" r="0" b="0"/>
              <a:pathLst>
                <a:path w="52228" h="30507">
                  <a:moveTo>
                    <a:pt x="36935" y="12088"/>
                  </a:moveTo>
                  <a:lnTo>
                    <a:pt x="36758" y="14265"/>
                  </a:lnTo>
                  <a:lnTo>
                    <a:pt x="40189" y="19119"/>
                  </a:lnTo>
                  <a:lnTo>
                    <a:pt x="37194" y="19005"/>
                  </a:lnTo>
                  <a:lnTo>
                    <a:pt x="35854" y="20347"/>
                  </a:lnTo>
                  <a:lnTo>
                    <a:pt x="34799" y="19624"/>
                  </a:lnTo>
                  <a:lnTo>
                    <a:pt x="31475" y="19369"/>
                  </a:lnTo>
                  <a:lnTo>
                    <a:pt x="30243" y="23450"/>
                  </a:lnTo>
                  <a:lnTo>
                    <a:pt x="22288" y="26621"/>
                  </a:lnTo>
                  <a:lnTo>
                    <a:pt x="18389" y="27197"/>
                  </a:lnTo>
                  <a:lnTo>
                    <a:pt x="17394" y="27845"/>
                  </a:lnTo>
                  <a:lnTo>
                    <a:pt x="17394" y="30435"/>
                  </a:lnTo>
                  <a:lnTo>
                    <a:pt x="15185" y="30507"/>
                  </a:lnTo>
                  <a:lnTo>
                    <a:pt x="14451" y="28133"/>
                  </a:lnTo>
                  <a:lnTo>
                    <a:pt x="10373" y="28421"/>
                  </a:lnTo>
                  <a:lnTo>
                    <a:pt x="4817" y="26621"/>
                  </a:lnTo>
                  <a:lnTo>
                    <a:pt x="2874" y="25541"/>
                  </a:lnTo>
                  <a:lnTo>
                    <a:pt x="2872" y="22945"/>
                  </a:lnTo>
                  <a:lnTo>
                    <a:pt x="1236" y="21646"/>
                  </a:lnTo>
                  <a:lnTo>
                    <a:pt x="0" y="16658"/>
                  </a:lnTo>
                  <a:lnTo>
                    <a:pt x="829" y="16223"/>
                  </a:lnTo>
                  <a:lnTo>
                    <a:pt x="2048" y="17455"/>
                  </a:lnTo>
                  <a:lnTo>
                    <a:pt x="3549" y="17382"/>
                  </a:lnTo>
                  <a:lnTo>
                    <a:pt x="7659" y="13612"/>
                  </a:lnTo>
                  <a:lnTo>
                    <a:pt x="10228" y="13540"/>
                  </a:lnTo>
                  <a:lnTo>
                    <a:pt x="13567" y="14680"/>
                  </a:lnTo>
                  <a:lnTo>
                    <a:pt x="14347" y="13612"/>
                  </a:lnTo>
                  <a:lnTo>
                    <a:pt x="15240" y="10054"/>
                  </a:lnTo>
                  <a:lnTo>
                    <a:pt x="14699" y="7872"/>
                  </a:lnTo>
                  <a:lnTo>
                    <a:pt x="21071" y="9035"/>
                  </a:lnTo>
                  <a:lnTo>
                    <a:pt x="27756" y="9370"/>
                  </a:lnTo>
                  <a:lnTo>
                    <a:pt x="31487" y="8673"/>
                  </a:lnTo>
                  <a:lnTo>
                    <a:pt x="39797" y="5762"/>
                  </a:lnTo>
                  <a:lnTo>
                    <a:pt x="46793" y="1971"/>
                  </a:lnTo>
                  <a:lnTo>
                    <a:pt x="52228" y="0"/>
                  </a:lnTo>
                  <a:lnTo>
                    <a:pt x="47409" y="3683"/>
                  </a:lnTo>
                  <a:lnTo>
                    <a:pt x="42981" y="6562"/>
                  </a:lnTo>
                  <a:lnTo>
                    <a:pt x="36935" y="12088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507" name="Nigeria"/>
            <p:cNvSpPr/>
            <p:nvPr/>
          </p:nvSpPr>
          <p:spPr>
            <a:xfrm>
              <a:off x="4383307" y="4423386"/>
              <a:ext cx="266836" cy="217354"/>
            </a:xfrm>
            <a:custGeom>
              <a:avLst/>
              <a:gdLst/>
              <a:ahLst/>
              <a:cxnLst/>
              <a:rect l="0" t="0" r="0" b="0"/>
              <a:pathLst>
                <a:path w="266836" h="217354">
                  <a:moveTo>
                    <a:pt x="255275" y="16970"/>
                  </a:moveTo>
                  <a:lnTo>
                    <a:pt x="254591" y="20654"/>
                  </a:lnTo>
                  <a:lnTo>
                    <a:pt x="255511" y="28148"/>
                  </a:lnTo>
                  <a:lnTo>
                    <a:pt x="256614" y="33430"/>
                  </a:lnTo>
                  <a:lnTo>
                    <a:pt x="258887" y="35178"/>
                  </a:lnTo>
                  <a:lnTo>
                    <a:pt x="264592" y="36317"/>
                  </a:lnTo>
                  <a:lnTo>
                    <a:pt x="266047" y="38216"/>
                  </a:lnTo>
                  <a:lnTo>
                    <a:pt x="266836" y="41878"/>
                  </a:lnTo>
                  <a:lnTo>
                    <a:pt x="265937" y="53457"/>
                  </a:lnTo>
                  <a:lnTo>
                    <a:pt x="264453" y="55807"/>
                  </a:lnTo>
                  <a:lnTo>
                    <a:pt x="261668" y="57579"/>
                  </a:lnTo>
                  <a:lnTo>
                    <a:pt x="252683" y="59827"/>
                  </a:lnTo>
                  <a:lnTo>
                    <a:pt x="249733" y="62476"/>
                  </a:lnTo>
                  <a:lnTo>
                    <a:pt x="242981" y="75659"/>
                  </a:lnTo>
                  <a:lnTo>
                    <a:pt x="237878" y="88079"/>
                  </a:lnTo>
                  <a:lnTo>
                    <a:pt x="235406" y="98428"/>
                  </a:lnTo>
                  <a:lnTo>
                    <a:pt x="231821" y="99758"/>
                  </a:lnTo>
                  <a:lnTo>
                    <a:pt x="228074" y="100071"/>
                  </a:lnTo>
                  <a:lnTo>
                    <a:pt x="226764" y="103713"/>
                  </a:lnTo>
                  <a:lnTo>
                    <a:pt x="225278" y="116358"/>
                  </a:lnTo>
                  <a:lnTo>
                    <a:pt x="223321" y="119561"/>
                  </a:lnTo>
                  <a:lnTo>
                    <a:pt x="219415" y="120020"/>
                  </a:lnTo>
                  <a:lnTo>
                    <a:pt x="216808" y="122936"/>
                  </a:lnTo>
                  <a:lnTo>
                    <a:pt x="212572" y="131513"/>
                  </a:lnTo>
                  <a:lnTo>
                    <a:pt x="202979" y="154288"/>
                  </a:lnTo>
                  <a:lnTo>
                    <a:pt x="199896" y="160665"/>
                  </a:lnTo>
                  <a:lnTo>
                    <a:pt x="196325" y="165741"/>
                  </a:lnTo>
                  <a:lnTo>
                    <a:pt x="192592" y="169372"/>
                  </a:lnTo>
                  <a:lnTo>
                    <a:pt x="190157" y="170541"/>
                  </a:lnTo>
                  <a:lnTo>
                    <a:pt x="188693" y="169972"/>
                  </a:lnTo>
                  <a:lnTo>
                    <a:pt x="181363" y="160053"/>
                  </a:lnTo>
                  <a:lnTo>
                    <a:pt x="179899" y="158617"/>
                  </a:lnTo>
                  <a:lnTo>
                    <a:pt x="168680" y="158107"/>
                  </a:lnTo>
                  <a:lnTo>
                    <a:pt x="165918" y="158412"/>
                  </a:lnTo>
                  <a:lnTo>
                    <a:pt x="152617" y="171343"/>
                  </a:lnTo>
                  <a:lnTo>
                    <a:pt x="143053" y="179912"/>
                  </a:lnTo>
                  <a:lnTo>
                    <a:pt x="138033" y="185277"/>
                  </a:lnTo>
                  <a:lnTo>
                    <a:pt x="138230" y="195218"/>
                  </a:lnTo>
                  <a:lnTo>
                    <a:pt x="136301" y="200846"/>
                  </a:lnTo>
                  <a:lnTo>
                    <a:pt x="132481" y="207837"/>
                  </a:lnTo>
                  <a:lnTo>
                    <a:pt x="130585" y="206627"/>
                  </a:lnTo>
                  <a:lnTo>
                    <a:pt x="128312" y="206201"/>
                  </a:lnTo>
                  <a:lnTo>
                    <a:pt x="126527" y="204910"/>
                  </a:lnTo>
                  <a:lnTo>
                    <a:pt x="125061" y="207071"/>
                  </a:lnTo>
                  <a:lnTo>
                    <a:pt x="126518" y="210089"/>
                  </a:lnTo>
                  <a:lnTo>
                    <a:pt x="125867" y="211386"/>
                  </a:lnTo>
                  <a:lnTo>
                    <a:pt x="122290" y="213407"/>
                  </a:lnTo>
                  <a:lnTo>
                    <a:pt x="116605" y="213707"/>
                  </a:lnTo>
                  <a:lnTo>
                    <a:pt x="106696" y="214736"/>
                  </a:lnTo>
                  <a:lnTo>
                    <a:pt x="100527" y="212016"/>
                  </a:lnTo>
                  <a:lnTo>
                    <a:pt x="97603" y="212453"/>
                  </a:lnTo>
                  <a:lnTo>
                    <a:pt x="94839" y="216199"/>
                  </a:lnTo>
                  <a:lnTo>
                    <a:pt x="93051" y="217354"/>
                  </a:lnTo>
                  <a:lnTo>
                    <a:pt x="88667" y="216644"/>
                  </a:lnTo>
                  <a:lnTo>
                    <a:pt x="75999" y="216528"/>
                  </a:lnTo>
                  <a:lnTo>
                    <a:pt x="70639" y="214239"/>
                  </a:lnTo>
                  <a:lnTo>
                    <a:pt x="65118" y="209648"/>
                  </a:lnTo>
                  <a:lnTo>
                    <a:pt x="60896" y="202317"/>
                  </a:lnTo>
                  <a:lnTo>
                    <a:pt x="58945" y="195699"/>
                  </a:lnTo>
                  <a:lnTo>
                    <a:pt x="59431" y="193105"/>
                  </a:lnTo>
                  <a:lnTo>
                    <a:pt x="61543" y="190508"/>
                  </a:lnTo>
                  <a:lnTo>
                    <a:pt x="60080" y="187486"/>
                  </a:lnTo>
                  <a:lnTo>
                    <a:pt x="54880" y="186776"/>
                  </a:lnTo>
                  <a:lnTo>
                    <a:pt x="53579" y="184185"/>
                  </a:lnTo>
                  <a:lnTo>
                    <a:pt x="48864" y="178573"/>
                  </a:lnTo>
                  <a:lnTo>
                    <a:pt x="43173" y="173826"/>
                  </a:lnTo>
                  <a:lnTo>
                    <a:pt x="36995" y="171243"/>
                  </a:lnTo>
                  <a:lnTo>
                    <a:pt x="30490" y="168660"/>
                  </a:lnTo>
                  <a:lnTo>
                    <a:pt x="27724" y="165491"/>
                  </a:lnTo>
                  <a:lnTo>
                    <a:pt x="22522" y="166223"/>
                  </a:lnTo>
                  <a:lnTo>
                    <a:pt x="20085" y="169260"/>
                  </a:lnTo>
                  <a:lnTo>
                    <a:pt x="16671" y="169989"/>
                  </a:lnTo>
                  <a:lnTo>
                    <a:pt x="7730" y="170441"/>
                  </a:lnTo>
                  <a:lnTo>
                    <a:pt x="1036" y="170743"/>
                  </a:lnTo>
                  <a:lnTo>
                    <a:pt x="975" y="168352"/>
                  </a:lnTo>
                  <a:lnTo>
                    <a:pt x="2202" y="156213"/>
                  </a:lnTo>
                  <a:lnTo>
                    <a:pt x="0" y="141475"/>
                  </a:lnTo>
                  <a:lnTo>
                    <a:pt x="917" y="131333"/>
                  </a:lnTo>
                  <a:lnTo>
                    <a:pt x="1028" y="122345"/>
                  </a:lnTo>
                  <a:lnTo>
                    <a:pt x="999" y="117413"/>
                  </a:lnTo>
                  <a:lnTo>
                    <a:pt x="977" y="113495"/>
                  </a:lnTo>
                  <a:lnTo>
                    <a:pt x="3396" y="109414"/>
                  </a:lnTo>
                  <a:lnTo>
                    <a:pt x="6000" y="109108"/>
                  </a:lnTo>
                  <a:lnTo>
                    <a:pt x="10388" y="107774"/>
                  </a:lnTo>
                  <a:lnTo>
                    <a:pt x="11182" y="103992"/>
                  </a:lnTo>
                  <a:lnTo>
                    <a:pt x="10011" y="97892"/>
                  </a:lnTo>
                  <a:lnTo>
                    <a:pt x="10970" y="94394"/>
                  </a:lnTo>
                  <a:lnTo>
                    <a:pt x="17627" y="90133"/>
                  </a:lnTo>
                  <a:lnTo>
                    <a:pt x="19894" y="87061"/>
                  </a:lnTo>
                  <a:lnTo>
                    <a:pt x="21823" y="81220"/>
                  </a:lnTo>
                  <a:lnTo>
                    <a:pt x="25042" y="71281"/>
                  </a:lnTo>
                  <a:lnTo>
                    <a:pt x="21098" y="63856"/>
                  </a:lnTo>
                  <a:lnTo>
                    <a:pt x="19436" y="55969"/>
                  </a:lnTo>
                  <a:lnTo>
                    <a:pt x="20057" y="47913"/>
                  </a:lnTo>
                  <a:lnTo>
                    <a:pt x="20998" y="37938"/>
                  </a:lnTo>
                  <a:lnTo>
                    <a:pt x="22600" y="29118"/>
                  </a:lnTo>
                  <a:lnTo>
                    <a:pt x="26177" y="24098"/>
                  </a:lnTo>
                  <a:lnTo>
                    <a:pt x="33156" y="7265"/>
                  </a:lnTo>
                  <a:lnTo>
                    <a:pt x="40015" y="3091"/>
                  </a:lnTo>
                  <a:lnTo>
                    <a:pt x="50823" y="1130"/>
                  </a:lnTo>
                  <a:lnTo>
                    <a:pt x="62744" y="0"/>
                  </a:lnTo>
                  <a:lnTo>
                    <a:pt x="74030" y="1261"/>
                  </a:lnTo>
                  <a:lnTo>
                    <a:pt x="82371" y="4163"/>
                  </a:lnTo>
                  <a:lnTo>
                    <a:pt x="93485" y="16920"/>
                  </a:lnTo>
                  <a:lnTo>
                    <a:pt x="95610" y="17938"/>
                  </a:lnTo>
                  <a:lnTo>
                    <a:pt x="99368" y="17915"/>
                  </a:lnTo>
                  <a:lnTo>
                    <a:pt x="112939" y="12235"/>
                  </a:lnTo>
                  <a:lnTo>
                    <a:pt x="117681" y="11028"/>
                  </a:lnTo>
                  <a:lnTo>
                    <a:pt x="121276" y="11890"/>
                  </a:lnTo>
                  <a:lnTo>
                    <a:pt x="133192" y="19624"/>
                  </a:lnTo>
                  <a:lnTo>
                    <a:pt x="142988" y="22507"/>
                  </a:lnTo>
                  <a:lnTo>
                    <a:pt x="152464" y="22450"/>
                  </a:lnTo>
                  <a:lnTo>
                    <a:pt x="155244" y="21845"/>
                  </a:lnTo>
                  <a:lnTo>
                    <a:pt x="161631" y="17685"/>
                  </a:lnTo>
                  <a:lnTo>
                    <a:pt x="165729" y="14273"/>
                  </a:lnTo>
                  <a:lnTo>
                    <a:pt x="173588" y="11278"/>
                  </a:lnTo>
                  <a:lnTo>
                    <a:pt x="179969" y="10207"/>
                  </a:lnTo>
                  <a:lnTo>
                    <a:pt x="187164" y="9721"/>
                  </a:lnTo>
                  <a:lnTo>
                    <a:pt x="192557" y="10131"/>
                  </a:lnTo>
                  <a:lnTo>
                    <a:pt x="201535" y="12435"/>
                  </a:lnTo>
                  <a:lnTo>
                    <a:pt x="208878" y="14453"/>
                  </a:lnTo>
                  <a:lnTo>
                    <a:pt x="215075" y="16625"/>
                  </a:lnTo>
                  <a:lnTo>
                    <a:pt x="217694" y="16020"/>
                  </a:lnTo>
                  <a:lnTo>
                    <a:pt x="225427" y="8752"/>
                  </a:lnTo>
                  <a:lnTo>
                    <a:pt x="230028" y="5626"/>
                  </a:lnTo>
                  <a:lnTo>
                    <a:pt x="234460" y="3534"/>
                  </a:lnTo>
                  <a:lnTo>
                    <a:pt x="244111" y="3180"/>
                  </a:lnTo>
                  <a:lnTo>
                    <a:pt x="245875" y="7300"/>
                  </a:lnTo>
                  <a:lnTo>
                    <a:pt x="251715" y="12720"/>
                  </a:lnTo>
                  <a:lnTo>
                    <a:pt x="255275" y="16970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508" name="Turkey"/>
            <p:cNvSpPr/>
            <p:nvPr/>
          </p:nvSpPr>
          <p:spPr>
            <a:xfrm>
              <a:off x="4909087" y="3690043"/>
              <a:ext cx="423645" cy="180516"/>
            </a:xfrm>
            <a:custGeom>
              <a:avLst/>
              <a:gdLst/>
              <a:ahLst/>
              <a:cxnLst/>
              <a:rect l="0" t="0" r="0" b="0"/>
              <a:pathLst>
                <a:path w="423645" h="180516">
                  <a:moveTo>
                    <a:pt x="423645" y="143951"/>
                  </a:moveTo>
                  <a:lnTo>
                    <a:pt x="419511" y="143754"/>
                  </a:lnTo>
                  <a:lnTo>
                    <a:pt x="415113" y="148692"/>
                  </a:lnTo>
                  <a:lnTo>
                    <a:pt x="413454" y="150301"/>
                  </a:lnTo>
                  <a:lnTo>
                    <a:pt x="410222" y="148964"/>
                  </a:lnTo>
                  <a:lnTo>
                    <a:pt x="409182" y="145542"/>
                  </a:lnTo>
                  <a:lnTo>
                    <a:pt x="409493" y="142246"/>
                  </a:lnTo>
                  <a:lnTo>
                    <a:pt x="406703" y="140323"/>
                  </a:lnTo>
                  <a:lnTo>
                    <a:pt x="402991" y="139278"/>
                  </a:lnTo>
                  <a:lnTo>
                    <a:pt x="400512" y="142263"/>
                  </a:lnTo>
                  <a:lnTo>
                    <a:pt x="397029" y="141973"/>
                  </a:lnTo>
                  <a:lnTo>
                    <a:pt x="388799" y="140025"/>
                  </a:lnTo>
                  <a:lnTo>
                    <a:pt x="385100" y="140431"/>
                  </a:lnTo>
                  <a:lnTo>
                    <a:pt x="382016" y="138382"/>
                  </a:lnTo>
                  <a:lnTo>
                    <a:pt x="377582" y="139580"/>
                  </a:lnTo>
                  <a:lnTo>
                    <a:pt x="374883" y="141406"/>
                  </a:lnTo>
                  <a:lnTo>
                    <a:pt x="372544" y="141963"/>
                  </a:lnTo>
                  <a:lnTo>
                    <a:pt x="371892" y="138830"/>
                  </a:lnTo>
                  <a:lnTo>
                    <a:pt x="369783" y="138531"/>
                  </a:lnTo>
                  <a:lnTo>
                    <a:pt x="367350" y="142263"/>
                  </a:lnTo>
                  <a:lnTo>
                    <a:pt x="360308" y="146137"/>
                  </a:lnTo>
                  <a:lnTo>
                    <a:pt x="348281" y="148980"/>
                  </a:lnTo>
                  <a:lnTo>
                    <a:pt x="341063" y="148490"/>
                  </a:lnTo>
                  <a:lnTo>
                    <a:pt x="333474" y="146923"/>
                  </a:lnTo>
                  <a:lnTo>
                    <a:pt x="329006" y="147854"/>
                  </a:lnTo>
                  <a:lnTo>
                    <a:pt x="313799" y="156402"/>
                  </a:lnTo>
                  <a:lnTo>
                    <a:pt x="308034" y="158054"/>
                  </a:lnTo>
                  <a:lnTo>
                    <a:pt x="296829" y="160280"/>
                  </a:lnTo>
                  <a:lnTo>
                    <a:pt x="291192" y="158351"/>
                  </a:lnTo>
                  <a:lnTo>
                    <a:pt x="275631" y="152721"/>
                  </a:lnTo>
                  <a:lnTo>
                    <a:pt x="272809" y="153100"/>
                  </a:lnTo>
                  <a:lnTo>
                    <a:pt x="263368" y="157828"/>
                  </a:lnTo>
                  <a:lnTo>
                    <a:pt x="255802" y="158775"/>
                  </a:lnTo>
                  <a:lnTo>
                    <a:pt x="249951" y="158458"/>
                  </a:lnTo>
                  <a:lnTo>
                    <a:pt x="242067" y="156363"/>
                  </a:lnTo>
                  <a:lnTo>
                    <a:pt x="239813" y="156379"/>
                  </a:lnTo>
                  <a:lnTo>
                    <a:pt x="238375" y="155938"/>
                  </a:lnTo>
                  <a:lnTo>
                    <a:pt x="237814" y="159975"/>
                  </a:lnTo>
                  <a:lnTo>
                    <a:pt x="238851" y="165686"/>
                  </a:lnTo>
                  <a:lnTo>
                    <a:pt x="241318" y="171015"/>
                  </a:lnTo>
                  <a:lnTo>
                    <a:pt x="234956" y="172613"/>
                  </a:lnTo>
                  <a:lnTo>
                    <a:pt x="233364" y="177310"/>
                  </a:lnTo>
                  <a:lnTo>
                    <a:pt x="231328" y="179432"/>
                  </a:lnTo>
                  <a:lnTo>
                    <a:pt x="229594" y="178923"/>
                  </a:lnTo>
                  <a:lnTo>
                    <a:pt x="228438" y="180516"/>
                  </a:lnTo>
                  <a:lnTo>
                    <a:pt x="224478" y="178948"/>
                  </a:lnTo>
                  <a:lnTo>
                    <a:pt x="221332" y="178970"/>
                  </a:lnTo>
                  <a:lnTo>
                    <a:pt x="218837" y="173202"/>
                  </a:lnTo>
                  <a:lnTo>
                    <a:pt x="217628" y="172030"/>
                  </a:lnTo>
                  <a:lnTo>
                    <a:pt x="218614" y="169829"/>
                  </a:lnTo>
                  <a:lnTo>
                    <a:pt x="221065" y="167344"/>
                  </a:lnTo>
                  <a:lnTo>
                    <a:pt x="227339" y="162256"/>
                  </a:lnTo>
                  <a:lnTo>
                    <a:pt x="227548" y="160046"/>
                  </a:lnTo>
                  <a:lnTo>
                    <a:pt x="227049" y="158349"/>
                  </a:lnTo>
                  <a:lnTo>
                    <a:pt x="224214" y="154804"/>
                  </a:lnTo>
                  <a:lnTo>
                    <a:pt x="222726" y="154139"/>
                  </a:lnTo>
                  <a:lnTo>
                    <a:pt x="217782" y="158792"/>
                  </a:lnTo>
                  <a:lnTo>
                    <a:pt x="215432" y="159308"/>
                  </a:lnTo>
                  <a:lnTo>
                    <a:pt x="214045" y="160119"/>
                  </a:lnTo>
                  <a:lnTo>
                    <a:pt x="214980" y="160635"/>
                  </a:lnTo>
                  <a:lnTo>
                    <a:pt x="213784" y="163361"/>
                  </a:lnTo>
                  <a:lnTo>
                    <a:pt x="212035" y="163655"/>
                  </a:lnTo>
                  <a:lnTo>
                    <a:pt x="211395" y="163066"/>
                  </a:lnTo>
                  <a:lnTo>
                    <a:pt x="210615" y="164171"/>
                  </a:lnTo>
                  <a:lnTo>
                    <a:pt x="207599" y="164906"/>
                  </a:lnTo>
                  <a:lnTo>
                    <a:pt x="204234" y="162110"/>
                  </a:lnTo>
                  <a:lnTo>
                    <a:pt x="199688" y="159603"/>
                  </a:lnTo>
                  <a:lnTo>
                    <a:pt x="195005" y="157611"/>
                  </a:lnTo>
                  <a:lnTo>
                    <a:pt x="191005" y="158202"/>
                  </a:lnTo>
                  <a:lnTo>
                    <a:pt x="182387" y="165121"/>
                  </a:lnTo>
                  <a:lnTo>
                    <a:pt x="178968" y="168728"/>
                  </a:lnTo>
                  <a:lnTo>
                    <a:pt x="179021" y="171296"/>
                  </a:lnTo>
                  <a:lnTo>
                    <a:pt x="177598" y="171883"/>
                  </a:lnTo>
                  <a:lnTo>
                    <a:pt x="176354" y="172762"/>
                  </a:lnTo>
                  <a:lnTo>
                    <a:pt x="176305" y="173788"/>
                  </a:lnTo>
                  <a:lnTo>
                    <a:pt x="174488" y="171663"/>
                  </a:lnTo>
                  <a:lnTo>
                    <a:pt x="168362" y="174243"/>
                  </a:lnTo>
                  <a:lnTo>
                    <a:pt x="161358" y="176570"/>
                  </a:lnTo>
                  <a:lnTo>
                    <a:pt x="155329" y="176408"/>
                  </a:lnTo>
                  <a:lnTo>
                    <a:pt x="149376" y="175535"/>
                  </a:lnTo>
                  <a:lnTo>
                    <a:pt x="142486" y="172174"/>
                  </a:lnTo>
                  <a:lnTo>
                    <a:pt x="132715" y="161852"/>
                  </a:lnTo>
                  <a:lnTo>
                    <a:pt x="120725" y="155794"/>
                  </a:lnTo>
                  <a:lnTo>
                    <a:pt x="110224" y="153487"/>
                  </a:lnTo>
                  <a:lnTo>
                    <a:pt x="103190" y="154402"/>
                  </a:lnTo>
                  <a:lnTo>
                    <a:pt x="101982" y="157634"/>
                  </a:lnTo>
                  <a:lnTo>
                    <a:pt x="101002" y="165327"/>
                  </a:lnTo>
                  <a:lnTo>
                    <a:pt x="100465" y="170500"/>
                  </a:lnTo>
                  <a:lnTo>
                    <a:pt x="98706" y="172462"/>
                  </a:lnTo>
                  <a:lnTo>
                    <a:pt x="96111" y="172469"/>
                  </a:lnTo>
                  <a:lnTo>
                    <a:pt x="93544" y="170517"/>
                  </a:lnTo>
                  <a:lnTo>
                    <a:pt x="82167" y="173571"/>
                  </a:lnTo>
                  <a:lnTo>
                    <a:pt x="77879" y="173226"/>
                  </a:lnTo>
                  <a:lnTo>
                    <a:pt x="73958" y="170923"/>
                  </a:lnTo>
                  <a:lnTo>
                    <a:pt x="67280" y="156288"/>
                  </a:lnTo>
                  <a:lnTo>
                    <a:pt x="63021" y="160776"/>
                  </a:lnTo>
                  <a:lnTo>
                    <a:pt x="55266" y="155063"/>
                  </a:lnTo>
                  <a:lnTo>
                    <a:pt x="50687" y="155792"/>
                  </a:lnTo>
                  <a:lnTo>
                    <a:pt x="44984" y="161001"/>
                  </a:lnTo>
                  <a:lnTo>
                    <a:pt x="42676" y="156171"/>
                  </a:lnTo>
                  <a:lnTo>
                    <a:pt x="43352" y="154554"/>
                  </a:lnTo>
                  <a:lnTo>
                    <a:pt x="45815" y="152394"/>
                  </a:lnTo>
                  <a:lnTo>
                    <a:pt x="44637" y="150239"/>
                  </a:lnTo>
                  <a:lnTo>
                    <a:pt x="34588" y="150085"/>
                  </a:lnTo>
                  <a:lnTo>
                    <a:pt x="29051" y="149919"/>
                  </a:lnTo>
                  <a:lnTo>
                    <a:pt x="28160" y="146501"/>
                  </a:lnTo>
                  <a:lnTo>
                    <a:pt x="33959" y="143962"/>
                  </a:lnTo>
                  <a:lnTo>
                    <a:pt x="33212" y="140895"/>
                  </a:lnTo>
                  <a:lnTo>
                    <a:pt x="30326" y="138372"/>
                  </a:lnTo>
                  <a:lnTo>
                    <a:pt x="25718" y="137479"/>
                  </a:lnTo>
                  <a:lnTo>
                    <a:pt x="24864" y="133676"/>
                  </a:lnTo>
                  <a:lnTo>
                    <a:pt x="25282" y="129319"/>
                  </a:lnTo>
                  <a:lnTo>
                    <a:pt x="26155" y="125680"/>
                  </a:lnTo>
                  <a:lnTo>
                    <a:pt x="25252" y="122403"/>
                  </a:lnTo>
                  <a:lnTo>
                    <a:pt x="21226" y="120772"/>
                  </a:lnTo>
                  <a:lnTo>
                    <a:pt x="14862" y="116221"/>
                  </a:lnTo>
                  <a:lnTo>
                    <a:pt x="11093" y="117327"/>
                  </a:lnTo>
                  <a:lnTo>
                    <a:pt x="8406" y="116237"/>
                  </a:lnTo>
                  <a:lnTo>
                    <a:pt x="8369" y="112943"/>
                  </a:lnTo>
                  <a:lnTo>
                    <a:pt x="10109" y="106450"/>
                  </a:lnTo>
                  <a:lnTo>
                    <a:pt x="11434" y="107215"/>
                  </a:lnTo>
                  <a:lnTo>
                    <a:pt x="16286" y="111240"/>
                  </a:lnTo>
                  <a:lnTo>
                    <a:pt x="22040" y="107738"/>
                  </a:lnTo>
                  <a:lnTo>
                    <a:pt x="18029" y="104071"/>
                  </a:lnTo>
                  <a:lnTo>
                    <a:pt x="18235" y="102464"/>
                  </a:lnTo>
                  <a:lnTo>
                    <a:pt x="15231" y="100794"/>
                  </a:lnTo>
                  <a:lnTo>
                    <a:pt x="15542" y="99123"/>
                  </a:lnTo>
                  <a:lnTo>
                    <a:pt x="21339" y="97058"/>
                  </a:lnTo>
                  <a:lnTo>
                    <a:pt x="22886" y="95576"/>
                  </a:lnTo>
                  <a:lnTo>
                    <a:pt x="22193" y="93729"/>
                  </a:lnTo>
                  <a:lnTo>
                    <a:pt x="20672" y="92576"/>
                  </a:lnTo>
                  <a:lnTo>
                    <a:pt x="17254" y="92119"/>
                  </a:lnTo>
                  <a:lnTo>
                    <a:pt x="17356" y="89677"/>
                  </a:lnTo>
                  <a:lnTo>
                    <a:pt x="19181" y="88760"/>
                  </a:lnTo>
                  <a:lnTo>
                    <a:pt x="17520" y="86620"/>
                  </a:lnTo>
                  <a:lnTo>
                    <a:pt x="15508" y="85090"/>
                  </a:lnTo>
                  <a:lnTo>
                    <a:pt x="15420" y="83099"/>
                  </a:lnTo>
                  <a:lnTo>
                    <a:pt x="13122" y="82946"/>
                  </a:lnTo>
                  <a:lnTo>
                    <a:pt x="15783" y="80568"/>
                  </a:lnTo>
                  <a:lnTo>
                    <a:pt x="18792" y="76961"/>
                  </a:lnTo>
                  <a:lnTo>
                    <a:pt x="20432" y="76499"/>
                  </a:lnTo>
                  <a:lnTo>
                    <a:pt x="21139" y="74399"/>
                  </a:lnTo>
                  <a:lnTo>
                    <a:pt x="17681" y="73848"/>
                  </a:lnTo>
                  <a:lnTo>
                    <a:pt x="11857" y="75423"/>
                  </a:lnTo>
                  <a:lnTo>
                    <a:pt x="2668" y="77575"/>
                  </a:lnTo>
                  <a:lnTo>
                    <a:pt x="978" y="77114"/>
                  </a:lnTo>
                  <a:lnTo>
                    <a:pt x="1448" y="72769"/>
                  </a:lnTo>
                  <a:lnTo>
                    <a:pt x="2735" y="71110"/>
                  </a:lnTo>
                  <a:lnTo>
                    <a:pt x="2707" y="68488"/>
                  </a:lnTo>
                  <a:lnTo>
                    <a:pt x="2411" y="64709"/>
                  </a:lnTo>
                  <a:lnTo>
                    <a:pt x="3730" y="61217"/>
                  </a:lnTo>
                  <a:lnTo>
                    <a:pt x="6761" y="61372"/>
                  </a:lnTo>
                  <a:lnTo>
                    <a:pt x="8627" y="55927"/>
                  </a:lnTo>
                  <a:lnTo>
                    <a:pt x="10402" y="55616"/>
                  </a:lnTo>
                  <a:lnTo>
                    <a:pt x="16801" y="49997"/>
                  </a:lnTo>
                  <a:lnTo>
                    <a:pt x="22018" y="50153"/>
                  </a:lnTo>
                  <a:lnTo>
                    <a:pt x="23365" y="48433"/>
                  </a:lnTo>
                  <a:lnTo>
                    <a:pt x="28230" y="47807"/>
                  </a:lnTo>
                  <a:lnTo>
                    <a:pt x="29527" y="50622"/>
                  </a:lnTo>
                  <a:lnTo>
                    <a:pt x="32244" y="51986"/>
                  </a:lnTo>
                  <a:lnTo>
                    <a:pt x="33967" y="52360"/>
                  </a:lnTo>
                  <a:lnTo>
                    <a:pt x="39336" y="52653"/>
                  </a:lnTo>
                  <a:lnTo>
                    <a:pt x="40831" y="50935"/>
                  </a:lnTo>
                  <a:lnTo>
                    <a:pt x="40147" y="49215"/>
                  </a:lnTo>
                  <a:lnTo>
                    <a:pt x="37427" y="47494"/>
                  </a:lnTo>
                  <a:lnTo>
                    <a:pt x="40327" y="46242"/>
                  </a:lnTo>
                  <a:lnTo>
                    <a:pt x="43621" y="46711"/>
                  </a:lnTo>
                  <a:lnTo>
                    <a:pt x="44809" y="47807"/>
                  </a:lnTo>
                  <a:lnTo>
                    <a:pt x="42592" y="50779"/>
                  </a:lnTo>
                  <a:lnTo>
                    <a:pt x="44754" y="50436"/>
                  </a:lnTo>
                  <a:lnTo>
                    <a:pt x="55444" y="49459"/>
                  </a:lnTo>
                  <a:lnTo>
                    <a:pt x="61733" y="50011"/>
                  </a:lnTo>
                  <a:lnTo>
                    <a:pt x="65576" y="50622"/>
                  </a:lnTo>
                  <a:lnTo>
                    <a:pt x="68412" y="51247"/>
                  </a:lnTo>
                  <a:lnTo>
                    <a:pt x="69989" y="48903"/>
                  </a:lnTo>
                  <a:lnTo>
                    <a:pt x="69114" y="47651"/>
                  </a:lnTo>
                  <a:lnTo>
                    <a:pt x="64368" y="47181"/>
                  </a:lnTo>
                  <a:lnTo>
                    <a:pt x="62219" y="45615"/>
                  </a:lnTo>
                  <a:lnTo>
                    <a:pt x="65010" y="42779"/>
                  </a:lnTo>
                  <a:lnTo>
                    <a:pt x="79081" y="40751"/>
                  </a:lnTo>
                  <a:lnTo>
                    <a:pt x="83322" y="40594"/>
                  </a:lnTo>
                  <a:lnTo>
                    <a:pt x="87148" y="39021"/>
                  </a:lnTo>
                  <a:lnTo>
                    <a:pt x="82652" y="38864"/>
                  </a:lnTo>
                  <a:lnTo>
                    <a:pt x="76643" y="39179"/>
                  </a:lnTo>
                  <a:lnTo>
                    <a:pt x="74458" y="39179"/>
                  </a:lnTo>
                  <a:lnTo>
                    <a:pt x="73765" y="37223"/>
                  </a:lnTo>
                  <a:lnTo>
                    <a:pt x="67557" y="32088"/>
                  </a:lnTo>
                  <a:lnTo>
                    <a:pt x="70867" y="24968"/>
                  </a:lnTo>
                  <a:lnTo>
                    <a:pt x="80267" y="26858"/>
                  </a:lnTo>
                  <a:lnTo>
                    <a:pt x="92901" y="27503"/>
                  </a:lnTo>
                  <a:lnTo>
                    <a:pt x="95574" y="25919"/>
                  </a:lnTo>
                  <a:lnTo>
                    <a:pt x="106602" y="30244"/>
                  </a:lnTo>
                  <a:lnTo>
                    <a:pt x="117273" y="29832"/>
                  </a:lnTo>
                  <a:lnTo>
                    <a:pt x="121480" y="26553"/>
                  </a:lnTo>
                  <a:lnTo>
                    <a:pt x="121063" y="22907"/>
                  </a:lnTo>
                  <a:lnTo>
                    <a:pt x="127398" y="19606"/>
                  </a:lnTo>
                  <a:lnTo>
                    <a:pt x="132022" y="16697"/>
                  </a:lnTo>
                  <a:lnTo>
                    <a:pt x="144381" y="8915"/>
                  </a:lnTo>
                  <a:lnTo>
                    <a:pt x="150450" y="5984"/>
                  </a:lnTo>
                  <a:lnTo>
                    <a:pt x="161000" y="2842"/>
                  </a:lnTo>
                  <a:lnTo>
                    <a:pt x="170028" y="1843"/>
                  </a:lnTo>
                  <a:lnTo>
                    <a:pt x="177726" y="2797"/>
                  </a:lnTo>
                  <a:lnTo>
                    <a:pt x="186915" y="4525"/>
                  </a:lnTo>
                  <a:lnTo>
                    <a:pt x="195017" y="5087"/>
                  </a:lnTo>
                  <a:lnTo>
                    <a:pt x="202665" y="0"/>
                  </a:lnTo>
                  <a:lnTo>
                    <a:pt x="204853" y="7199"/>
                  </a:lnTo>
                  <a:lnTo>
                    <a:pt x="209079" y="11264"/>
                  </a:lnTo>
                  <a:lnTo>
                    <a:pt x="211908" y="12613"/>
                  </a:lnTo>
                  <a:lnTo>
                    <a:pt x="217919" y="12791"/>
                  </a:lnTo>
                  <a:lnTo>
                    <a:pt x="224236" y="10836"/>
                  </a:lnTo>
                  <a:lnTo>
                    <a:pt x="228831" y="20879"/>
                  </a:lnTo>
                  <a:lnTo>
                    <a:pt x="233829" y="24334"/>
                  </a:lnTo>
                  <a:lnTo>
                    <a:pt x="239659" y="22007"/>
                  </a:lnTo>
                  <a:lnTo>
                    <a:pt x="243626" y="22767"/>
                  </a:lnTo>
                  <a:lnTo>
                    <a:pt x="253460" y="30621"/>
                  </a:lnTo>
                  <a:lnTo>
                    <a:pt x="266300" y="31162"/>
                  </a:lnTo>
                  <a:lnTo>
                    <a:pt x="277405" y="33814"/>
                  </a:lnTo>
                  <a:lnTo>
                    <a:pt x="285014" y="33794"/>
                  </a:lnTo>
                  <a:lnTo>
                    <a:pt x="296015" y="30124"/>
                  </a:lnTo>
                  <a:lnTo>
                    <a:pt x="301240" y="29535"/>
                  </a:lnTo>
                  <a:lnTo>
                    <a:pt x="307847" y="31435"/>
                  </a:lnTo>
                  <a:lnTo>
                    <a:pt x="315603" y="32756"/>
                  </a:lnTo>
                  <a:lnTo>
                    <a:pt x="323598" y="32543"/>
                  </a:lnTo>
                  <a:lnTo>
                    <a:pt x="329215" y="30612"/>
                  </a:lnTo>
                  <a:lnTo>
                    <a:pt x="344632" y="22883"/>
                  </a:lnTo>
                  <a:lnTo>
                    <a:pt x="348938" y="18350"/>
                  </a:lnTo>
                  <a:lnTo>
                    <a:pt x="361238" y="19456"/>
                  </a:lnTo>
                  <a:lnTo>
                    <a:pt x="366227" y="20384"/>
                  </a:lnTo>
                  <a:lnTo>
                    <a:pt x="368516" y="19403"/>
                  </a:lnTo>
                  <a:lnTo>
                    <a:pt x="376239" y="14518"/>
                  </a:lnTo>
                  <a:lnTo>
                    <a:pt x="380405" y="15067"/>
                  </a:lnTo>
                  <a:lnTo>
                    <a:pt x="393875" y="28835"/>
                  </a:lnTo>
                  <a:lnTo>
                    <a:pt x="394189" y="29214"/>
                  </a:lnTo>
                  <a:lnTo>
                    <a:pt x="402268" y="38914"/>
                  </a:lnTo>
                  <a:lnTo>
                    <a:pt x="402529" y="41581"/>
                  </a:lnTo>
                  <a:lnTo>
                    <a:pt x="398261" y="52437"/>
                  </a:lnTo>
                  <a:lnTo>
                    <a:pt x="398596" y="57917"/>
                  </a:lnTo>
                  <a:lnTo>
                    <a:pt x="401481" y="60725"/>
                  </a:lnTo>
                  <a:lnTo>
                    <a:pt x="415826" y="62316"/>
                  </a:lnTo>
                  <a:lnTo>
                    <a:pt x="420824" y="68282"/>
                  </a:lnTo>
                  <a:lnTo>
                    <a:pt x="420095" y="71063"/>
                  </a:lnTo>
                  <a:lnTo>
                    <a:pt x="415935" y="70754"/>
                  </a:lnTo>
                  <a:lnTo>
                    <a:pt x="413588" y="72608"/>
                  </a:lnTo>
                  <a:lnTo>
                    <a:pt x="413497" y="78315"/>
                  </a:lnTo>
                  <a:lnTo>
                    <a:pt x="407567" y="81814"/>
                  </a:lnTo>
                  <a:lnTo>
                    <a:pt x="407177" y="85347"/>
                  </a:lnTo>
                  <a:lnTo>
                    <a:pt x="409847" y="94115"/>
                  </a:lnTo>
                  <a:lnTo>
                    <a:pt x="408609" y="98997"/>
                  </a:lnTo>
                  <a:lnTo>
                    <a:pt x="410883" y="105388"/>
                  </a:lnTo>
                  <a:lnTo>
                    <a:pt x="411790" y="106906"/>
                  </a:lnTo>
                  <a:lnTo>
                    <a:pt x="412881" y="105540"/>
                  </a:lnTo>
                  <a:lnTo>
                    <a:pt x="415802" y="108174"/>
                  </a:lnTo>
                  <a:lnTo>
                    <a:pt x="416195" y="110848"/>
                  </a:lnTo>
                  <a:lnTo>
                    <a:pt x="413871" y="114481"/>
                  </a:lnTo>
                  <a:lnTo>
                    <a:pt x="410948" y="121378"/>
                  </a:lnTo>
                  <a:lnTo>
                    <a:pt x="410345" y="123023"/>
                  </a:lnTo>
                  <a:lnTo>
                    <a:pt x="412504" y="124828"/>
                  </a:lnTo>
                  <a:lnTo>
                    <a:pt x="416811" y="126253"/>
                  </a:lnTo>
                  <a:lnTo>
                    <a:pt x="415345" y="129395"/>
                  </a:lnTo>
                  <a:lnTo>
                    <a:pt x="416347" y="134792"/>
                  </a:lnTo>
                  <a:lnTo>
                    <a:pt x="420609" y="139576"/>
                  </a:lnTo>
                  <a:lnTo>
                    <a:pt x="423410" y="140025"/>
                  </a:lnTo>
                  <a:lnTo>
                    <a:pt x="423645" y="143951"/>
                  </a:lnTo>
                  <a:close/>
                </a:path>
                <a:path w="423645" h="180516">
                  <a:moveTo>
                    <a:pt x="42812" y="1989"/>
                  </a:moveTo>
                  <a:lnTo>
                    <a:pt x="45255" y="4880"/>
                  </a:lnTo>
                  <a:lnTo>
                    <a:pt x="45074" y="8793"/>
                  </a:lnTo>
                  <a:lnTo>
                    <a:pt x="46240" y="12669"/>
                  </a:lnTo>
                  <a:lnTo>
                    <a:pt x="47019" y="13635"/>
                  </a:lnTo>
                  <a:lnTo>
                    <a:pt x="53046" y="18453"/>
                  </a:lnTo>
                  <a:lnTo>
                    <a:pt x="61367" y="21711"/>
                  </a:lnTo>
                  <a:lnTo>
                    <a:pt x="67509" y="23814"/>
                  </a:lnTo>
                  <a:lnTo>
                    <a:pt x="69060" y="25444"/>
                  </a:lnTo>
                  <a:lnTo>
                    <a:pt x="66427" y="31772"/>
                  </a:lnTo>
                  <a:lnTo>
                    <a:pt x="63344" y="33999"/>
                  </a:lnTo>
                  <a:lnTo>
                    <a:pt x="58116" y="33035"/>
                  </a:lnTo>
                  <a:lnTo>
                    <a:pt x="48575" y="29718"/>
                  </a:lnTo>
                  <a:lnTo>
                    <a:pt x="45259" y="30666"/>
                  </a:lnTo>
                  <a:lnTo>
                    <a:pt x="43133" y="32719"/>
                  </a:lnTo>
                  <a:lnTo>
                    <a:pt x="32798" y="32561"/>
                  </a:lnTo>
                  <a:lnTo>
                    <a:pt x="29162" y="37723"/>
                  </a:lnTo>
                  <a:lnTo>
                    <a:pt x="28050" y="41379"/>
                  </a:lnTo>
                  <a:lnTo>
                    <a:pt x="19592" y="45615"/>
                  </a:lnTo>
                  <a:lnTo>
                    <a:pt x="13378" y="49372"/>
                  </a:lnTo>
                  <a:lnTo>
                    <a:pt x="11130" y="52809"/>
                  </a:lnTo>
                  <a:lnTo>
                    <a:pt x="8014" y="54836"/>
                  </a:lnTo>
                  <a:lnTo>
                    <a:pt x="5290" y="58730"/>
                  </a:lnTo>
                  <a:lnTo>
                    <a:pt x="2712" y="59818"/>
                  </a:lnTo>
                  <a:lnTo>
                    <a:pt x="4368" y="56395"/>
                  </a:lnTo>
                  <a:lnTo>
                    <a:pt x="4560" y="54525"/>
                  </a:lnTo>
                  <a:lnTo>
                    <a:pt x="3929" y="52184"/>
                  </a:lnTo>
                  <a:lnTo>
                    <a:pt x="9857" y="48277"/>
                  </a:lnTo>
                  <a:lnTo>
                    <a:pt x="12090" y="46398"/>
                  </a:lnTo>
                  <a:lnTo>
                    <a:pt x="9796" y="43843"/>
                  </a:lnTo>
                  <a:lnTo>
                    <a:pt x="8966" y="44036"/>
                  </a:lnTo>
                  <a:lnTo>
                    <a:pt x="2331" y="43292"/>
                  </a:lnTo>
                  <a:lnTo>
                    <a:pt x="0" y="41315"/>
                  </a:lnTo>
                  <a:lnTo>
                    <a:pt x="3314" y="33983"/>
                  </a:lnTo>
                  <a:lnTo>
                    <a:pt x="7240" y="26474"/>
                  </a:lnTo>
                  <a:lnTo>
                    <a:pt x="14120" y="17947"/>
                  </a:lnTo>
                  <a:lnTo>
                    <a:pt x="12836" y="14863"/>
                  </a:lnTo>
                  <a:lnTo>
                    <a:pt x="8493" y="12185"/>
                  </a:lnTo>
                  <a:lnTo>
                    <a:pt x="7428" y="12192"/>
                  </a:lnTo>
                  <a:lnTo>
                    <a:pt x="12481" y="6138"/>
                  </a:lnTo>
                  <a:lnTo>
                    <a:pt x="18874" y="1029"/>
                  </a:lnTo>
                  <a:lnTo>
                    <a:pt x="23919" y="407"/>
                  </a:lnTo>
                  <a:lnTo>
                    <a:pt x="29272" y="1927"/>
                  </a:lnTo>
                  <a:lnTo>
                    <a:pt x="42812" y="1989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509" name="Benin"/>
            <p:cNvSpPr/>
            <p:nvPr/>
          </p:nvSpPr>
          <p:spPr>
            <a:xfrm>
              <a:off x="4340903" y="4457048"/>
              <a:ext cx="67449" cy="139236"/>
            </a:xfrm>
            <a:custGeom>
              <a:avLst/>
              <a:gdLst/>
              <a:ahLst/>
              <a:cxnLst/>
              <a:rect l="0" t="0" r="0" b="0"/>
              <a:pathLst>
                <a:path w="67449" h="139236">
                  <a:moveTo>
                    <a:pt x="62464" y="14252"/>
                  </a:moveTo>
                  <a:lnTo>
                    <a:pt x="61843" y="22309"/>
                  </a:lnTo>
                  <a:lnTo>
                    <a:pt x="63506" y="30194"/>
                  </a:lnTo>
                  <a:lnTo>
                    <a:pt x="67449" y="37620"/>
                  </a:lnTo>
                  <a:lnTo>
                    <a:pt x="64231" y="47559"/>
                  </a:lnTo>
                  <a:lnTo>
                    <a:pt x="62301" y="53400"/>
                  </a:lnTo>
                  <a:lnTo>
                    <a:pt x="60035" y="56472"/>
                  </a:lnTo>
                  <a:lnTo>
                    <a:pt x="53378" y="60733"/>
                  </a:lnTo>
                  <a:lnTo>
                    <a:pt x="52418" y="64231"/>
                  </a:lnTo>
                  <a:lnTo>
                    <a:pt x="53590" y="70330"/>
                  </a:lnTo>
                  <a:lnTo>
                    <a:pt x="52796" y="74113"/>
                  </a:lnTo>
                  <a:lnTo>
                    <a:pt x="48407" y="75447"/>
                  </a:lnTo>
                  <a:lnTo>
                    <a:pt x="45804" y="75753"/>
                  </a:lnTo>
                  <a:lnTo>
                    <a:pt x="43385" y="79833"/>
                  </a:lnTo>
                  <a:lnTo>
                    <a:pt x="43407" y="83752"/>
                  </a:lnTo>
                  <a:lnTo>
                    <a:pt x="43435" y="88684"/>
                  </a:lnTo>
                  <a:lnTo>
                    <a:pt x="43324" y="97671"/>
                  </a:lnTo>
                  <a:lnTo>
                    <a:pt x="42408" y="107814"/>
                  </a:lnTo>
                  <a:lnTo>
                    <a:pt x="44609" y="122552"/>
                  </a:lnTo>
                  <a:lnTo>
                    <a:pt x="43383" y="134691"/>
                  </a:lnTo>
                  <a:lnTo>
                    <a:pt x="43444" y="137082"/>
                  </a:lnTo>
                  <a:lnTo>
                    <a:pt x="40058" y="137235"/>
                  </a:lnTo>
                  <a:lnTo>
                    <a:pt x="27542" y="138705"/>
                  </a:lnTo>
                  <a:lnTo>
                    <a:pt x="20747" y="139236"/>
                  </a:lnTo>
                  <a:lnTo>
                    <a:pt x="19671" y="137142"/>
                  </a:lnTo>
                  <a:lnTo>
                    <a:pt x="16671" y="126186"/>
                  </a:lnTo>
                  <a:lnTo>
                    <a:pt x="18573" y="118949"/>
                  </a:lnTo>
                  <a:lnTo>
                    <a:pt x="18842" y="110414"/>
                  </a:lnTo>
                  <a:lnTo>
                    <a:pt x="18481" y="104917"/>
                  </a:lnTo>
                  <a:lnTo>
                    <a:pt x="17114" y="94931"/>
                  </a:lnTo>
                  <a:lnTo>
                    <a:pt x="17056" y="86087"/>
                  </a:lnTo>
                  <a:lnTo>
                    <a:pt x="16696" y="80720"/>
                  </a:lnTo>
                  <a:lnTo>
                    <a:pt x="16820" y="74765"/>
                  </a:lnTo>
                  <a:lnTo>
                    <a:pt x="12336" y="61271"/>
                  </a:lnTo>
                  <a:lnTo>
                    <a:pt x="10661" y="54147"/>
                  </a:lnTo>
                  <a:lnTo>
                    <a:pt x="6566" y="50821"/>
                  </a:lnTo>
                  <a:lnTo>
                    <a:pt x="1820" y="47789"/>
                  </a:lnTo>
                  <a:lnTo>
                    <a:pt x="0" y="43717"/>
                  </a:lnTo>
                  <a:lnTo>
                    <a:pt x="1425" y="37580"/>
                  </a:lnTo>
                  <a:lnTo>
                    <a:pt x="1885" y="33196"/>
                  </a:lnTo>
                  <a:lnTo>
                    <a:pt x="2528" y="31731"/>
                  </a:lnTo>
                  <a:lnTo>
                    <a:pt x="4963" y="30109"/>
                  </a:lnTo>
                  <a:lnTo>
                    <a:pt x="8677" y="24385"/>
                  </a:lnTo>
                  <a:lnTo>
                    <a:pt x="12901" y="21580"/>
                  </a:lnTo>
                  <a:lnTo>
                    <a:pt x="17140" y="21115"/>
                  </a:lnTo>
                  <a:lnTo>
                    <a:pt x="24649" y="22094"/>
                  </a:lnTo>
                  <a:lnTo>
                    <a:pt x="28066" y="20464"/>
                  </a:lnTo>
                  <a:lnTo>
                    <a:pt x="32282" y="15607"/>
                  </a:lnTo>
                  <a:lnTo>
                    <a:pt x="34690" y="7678"/>
                  </a:lnTo>
                  <a:lnTo>
                    <a:pt x="33364" y="3872"/>
                  </a:lnTo>
                  <a:lnTo>
                    <a:pt x="39227" y="754"/>
                  </a:lnTo>
                  <a:lnTo>
                    <a:pt x="42489" y="0"/>
                  </a:lnTo>
                  <a:lnTo>
                    <a:pt x="45931" y="2915"/>
                  </a:lnTo>
                  <a:lnTo>
                    <a:pt x="53304" y="9031"/>
                  </a:lnTo>
                  <a:lnTo>
                    <a:pt x="62464" y="14252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510" name="Togo"/>
            <p:cNvSpPr/>
            <p:nvPr/>
          </p:nvSpPr>
          <p:spPr>
            <a:xfrm>
              <a:off x="4320807" y="4486422"/>
              <a:ext cx="40837" cy="114110"/>
            </a:xfrm>
            <a:custGeom>
              <a:avLst/>
              <a:gdLst/>
              <a:ahLst/>
              <a:cxnLst/>
              <a:rect l="0" t="0" r="0" b="0"/>
              <a:pathLst>
                <a:path w="40837" h="114110">
                  <a:moveTo>
                    <a:pt x="2543" y="0"/>
                  </a:moveTo>
                  <a:lnTo>
                    <a:pt x="12829" y="1692"/>
                  </a:lnTo>
                  <a:lnTo>
                    <a:pt x="19037" y="3408"/>
                  </a:lnTo>
                  <a:lnTo>
                    <a:pt x="21975" y="3828"/>
                  </a:lnTo>
                  <a:lnTo>
                    <a:pt x="21515" y="8212"/>
                  </a:lnTo>
                  <a:lnTo>
                    <a:pt x="20089" y="14349"/>
                  </a:lnTo>
                  <a:lnTo>
                    <a:pt x="21909" y="18421"/>
                  </a:lnTo>
                  <a:lnTo>
                    <a:pt x="26655" y="21453"/>
                  </a:lnTo>
                  <a:lnTo>
                    <a:pt x="30750" y="24779"/>
                  </a:lnTo>
                  <a:lnTo>
                    <a:pt x="32426" y="31903"/>
                  </a:lnTo>
                  <a:lnTo>
                    <a:pt x="36910" y="45397"/>
                  </a:lnTo>
                  <a:lnTo>
                    <a:pt x="36785" y="51351"/>
                  </a:lnTo>
                  <a:lnTo>
                    <a:pt x="37146" y="56719"/>
                  </a:lnTo>
                  <a:lnTo>
                    <a:pt x="37203" y="65563"/>
                  </a:lnTo>
                  <a:lnTo>
                    <a:pt x="38570" y="75549"/>
                  </a:lnTo>
                  <a:lnTo>
                    <a:pt x="38932" y="81046"/>
                  </a:lnTo>
                  <a:lnTo>
                    <a:pt x="38663" y="89581"/>
                  </a:lnTo>
                  <a:lnTo>
                    <a:pt x="36761" y="96818"/>
                  </a:lnTo>
                  <a:lnTo>
                    <a:pt x="39760" y="107774"/>
                  </a:lnTo>
                  <a:lnTo>
                    <a:pt x="40837" y="109868"/>
                  </a:lnTo>
                  <a:lnTo>
                    <a:pt x="36253" y="110227"/>
                  </a:lnTo>
                  <a:lnTo>
                    <a:pt x="31378" y="111536"/>
                  </a:lnTo>
                  <a:lnTo>
                    <a:pt x="27644" y="113707"/>
                  </a:lnTo>
                  <a:lnTo>
                    <a:pt x="27404" y="114110"/>
                  </a:lnTo>
                  <a:lnTo>
                    <a:pt x="19772" y="107893"/>
                  </a:lnTo>
                  <a:lnTo>
                    <a:pt x="15016" y="102003"/>
                  </a:lnTo>
                  <a:lnTo>
                    <a:pt x="13192" y="97104"/>
                  </a:lnTo>
                  <a:lnTo>
                    <a:pt x="12988" y="91469"/>
                  </a:lnTo>
                  <a:lnTo>
                    <a:pt x="13096" y="84095"/>
                  </a:lnTo>
                  <a:lnTo>
                    <a:pt x="12998" y="70634"/>
                  </a:lnTo>
                  <a:lnTo>
                    <a:pt x="14759" y="66712"/>
                  </a:lnTo>
                  <a:lnTo>
                    <a:pt x="17670" y="64231"/>
                  </a:lnTo>
                  <a:lnTo>
                    <a:pt x="17333" y="62638"/>
                  </a:lnTo>
                  <a:lnTo>
                    <a:pt x="12230" y="54547"/>
                  </a:lnTo>
                  <a:lnTo>
                    <a:pt x="10395" y="48461"/>
                  </a:lnTo>
                  <a:lnTo>
                    <a:pt x="7706" y="36997"/>
                  </a:lnTo>
                  <a:lnTo>
                    <a:pt x="7513" y="32926"/>
                  </a:lnTo>
                  <a:lnTo>
                    <a:pt x="9413" y="25490"/>
                  </a:lnTo>
                  <a:lnTo>
                    <a:pt x="6935" y="20843"/>
                  </a:lnTo>
                  <a:lnTo>
                    <a:pt x="509" y="11403"/>
                  </a:lnTo>
                  <a:lnTo>
                    <a:pt x="0" y="8780"/>
                  </a:lnTo>
                  <a:lnTo>
                    <a:pt x="2543" y="0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511" name="Ghana"/>
            <p:cNvSpPr/>
            <p:nvPr/>
          </p:nvSpPr>
          <p:spPr>
            <a:xfrm>
              <a:off x="4249838" y="4484857"/>
              <a:ext cx="98371" cy="146683"/>
            </a:xfrm>
            <a:custGeom>
              <a:avLst/>
              <a:gdLst/>
              <a:ahLst/>
              <a:cxnLst/>
              <a:rect l="0" t="0" r="0" b="0"/>
              <a:pathLst>
                <a:path w="98371" h="146683">
                  <a:moveTo>
                    <a:pt x="7970" y="35784"/>
                  </a:moveTo>
                  <a:lnTo>
                    <a:pt x="9907" y="34027"/>
                  </a:lnTo>
                  <a:lnTo>
                    <a:pt x="9703" y="29807"/>
                  </a:lnTo>
                  <a:lnTo>
                    <a:pt x="7059" y="9851"/>
                  </a:lnTo>
                  <a:lnTo>
                    <a:pt x="8328" y="6338"/>
                  </a:lnTo>
                  <a:lnTo>
                    <a:pt x="11083" y="4715"/>
                  </a:lnTo>
                  <a:lnTo>
                    <a:pt x="32603" y="4293"/>
                  </a:lnTo>
                  <a:lnTo>
                    <a:pt x="41411" y="4678"/>
                  </a:lnTo>
                  <a:lnTo>
                    <a:pt x="55924" y="4737"/>
                  </a:lnTo>
                  <a:lnTo>
                    <a:pt x="65833" y="0"/>
                  </a:lnTo>
                  <a:lnTo>
                    <a:pt x="67470" y="333"/>
                  </a:lnTo>
                  <a:lnTo>
                    <a:pt x="73510" y="1562"/>
                  </a:lnTo>
                  <a:lnTo>
                    <a:pt x="70967" y="10341"/>
                  </a:lnTo>
                  <a:lnTo>
                    <a:pt x="71476" y="12965"/>
                  </a:lnTo>
                  <a:lnTo>
                    <a:pt x="77903" y="22405"/>
                  </a:lnTo>
                  <a:lnTo>
                    <a:pt x="80380" y="27052"/>
                  </a:lnTo>
                  <a:lnTo>
                    <a:pt x="78480" y="34487"/>
                  </a:lnTo>
                  <a:lnTo>
                    <a:pt x="78673" y="38559"/>
                  </a:lnTo>
                  <a:lnTo>
                    <a:pt x="81363" y="50023"/>
                  </a:lnTo>
                  <a:lnTo>
                    <a:pt x="83197" y="56108"/>
                  </a:lnTo>
                  <a:lnTo>
                    <a:pt x="88301" y="64200"/>
                  </a:lnTo>
                  <a:lnTo>
                    <a:pt x="88637" y="65792"/>
                  </a:lnTo>
                  <a:lnTo>
                    <a:pt x="85726" y="68274"/>
                  </a:lnTo>
                  <a:lnTo>
                    <a:pt x="83965" y="72196"/>
                  </a:lnTo>
                  <a:lnTo>
                    <a:pt x="84064" y="85657"/>
                  </a:lnTo>
                  <a:lnTo>
                    <a:pt x="83955" y="93031"/>
                  </a:lnTo>
                  <a:lnTo>
                    <a:pt x="84159" y="98665"/>
                  </a:lnTo>
                  <a:lnTo>
                    <a:pt x="85983" y="103565"/>
                  </a:lnTo>
                  <a:lnTo>
                    <a:pt x="90739" y="109455"/>
                  </a:lnTo>
                  <a:lnTo>
                    <a:pt x="98371" y="115672"/>
                  </a:lnTo>
                  <a:lnTo>
                    <a:pt x="93263" y="122634"/>
                  </a:lnTo>
                  <a:lnTo>
                    <a:pt x="90178" y="123649"/>
                  </a:lnTo>
                  <a:lnTo>
                    <a:pt x="84164" y="123517"/>
                  </a:lnTo>
                  <a:lnTo>
                    <a:pt x="74092" y="124981"/>
                  </a:lnTo>
                  <a:lnTo>
                    <a:pt x="69384" y="126865"/>
                  </a:lnTo>
                  <a:lnTo>
                    <a:pt x="67470" y="127868"/>
                  </a:lnTo>
                  <a:lnTo>
                    <a:pt x="58351" y="132650"/>
                  </a:lnTo>
                  <a:lnTo>
                    <a:pt x="45527" y="136710"/>
                  </a:lnTo>
                  <a:lnTo>
                    <a:pt x="35956" y="140906"/>
                  </a:lnTo>
                  <a:lnTo>
                    <a:pt x="26230" y="146683"/>
                  </a:lnTo>
                  <a:lnTo>
                    <a:pt x="20369" y="143387"/>
                  </a:lnTo>
                  <a:lnTo>
                    <a:pt x="10765" y="138945"/>
                  </a:lnTo>
                  <a:lnTo>
                    <a:pt x="10016" y="137684"/>
                  </a:lnTo>
                  <a:lnTo>
                    <a:pt x="9346" y="130130"/>
                  </a:lnTo>
                  <a:lnTo>
                    <a:pt x="3714" y="118343"/>
                  </a:lnTo>
                  <a:lnTo>
                    <a:pt x="1043" y="110714"/>
                  </a:lnTo>
                  <a:lnTo>
                    <a:pt x="0" y="103501"/>
                  </a:lnTo>
                  <a:lnTo>
                    <a:pt x="3316" y="93225"/>
                  </a:lnTo>
                  <a:lnTo>
                    <a:pt x="7746" y="80182"/>
                  </a:lnTo>
                  <a:lnTo>
                    <a:pt x="13032" y="71462"/>
                  </a:lnTo>
                  <a:lnTo>
                    <a:pt x="15090" y="65364"/>
                  </a:lnTo>
                  <a:lnTo>
                    <a:pt x="11695" y="50586"/>
                  </a:lnTo>
                  <a:lnTo>
                    <a:pt x="9777" y="37373"/>
                  </a:lnTo>
                  <a:lnTo>
                    <a:pt x="7970" y="35784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512" name="Libya"/>
            <p:cNvSpPr/>
            <p:nvPr/>
          </p:nvSpPr>
          <p:spPr>
            <a:xfrm>
              <a:off x="4533458" y="3944104"/>
              <a:ext cx="355001" cy="345390"/>
            </a:xfrm>
            <a:custGeom>
              <a:avLst/>
              <a:gdLst/>
              <a:ahLst/>
              <a:cxnLst/>
              <a:rect l="0" t="0" r="0" b="0"/>
              <a:pathLst>
                <a:path w="355001" h="345390">
                  <a:moveTo>
                    <a:pt x="351533" y="287299"/>
                  </a:moveTo>
                  <a:lnTo>
                    <a:pt x="351310" y="298256"/>
                  </a:lnTo>
                  <a:lnTo>
                    <a:pt x="351647" y="331686"/>
                  </a:lnTo>
                  <a:lnTo>
                    <a:pt x="350758" y="333523"/>
                  </a:lnTo>
                  <a:lnTo>
                    <a:pt x="334915" y="333316"/>
                  </a:lnTo>
                  <a:lnTo>
                    <a:pt x="329635" y="333197"/>
                  </a:lnTo>
                  <a:lnTo>
                    <a:pt x="328896" y="345390"/>
                  </a:lnTo>
                  <a:lnTo>
                    <a:pt x="308771" y="335004"/>
                  </a:lnTo>
                  <a:lnTo>
                    <a:pt x="252134" y="304727"/>
                  </a:lnTo>
                  <a:lnTo>
                    <a:pt x="201964" y="278799"/>
                  </a:lnTo>
                  <a:lnTo>
                    <a:pt x="148840" y="250660"/>
                  </a:lnTo>
                  <a:lnTo>
                    <a:pt x="144672" y="251312"/>
                  </a:lnTo>
                  <a:lnTo>
                    <a:pt x="126210" y="260789"/>
                  </a:lnTo>
                  <a:lnTo>
                    <a:pt x="110791" y="268821"/>
                  </a:lnTo>
                  <a:lnTo>
                    <a:pt x="108438" y="270546"/>
                  </a:lnTo>
                  <a:lnTo>
                    <a:pt x="96332" y="260511"/>
                  </a:lnTo>
                  <a:lnTo>
                    <a:pt x="93709" y="258501"/>
                  </a:lnTo>
                  <a:lnTo>
                    <a:pt x="83473" y="254822"/>
                  </a:lnTo>
                  <a:lnTo>
                    <a:pt x="66770" y="249930"/>
                  </a:lnTo>
                  <a:lnTo>
                    <a:pt x="58317" y="248420"/>
                  </a:lnTo>
                  <a:lnTo>
                    <a:pt x="57331" y="247644"/>
                  </a:lnTo>
                  <a:lnTo>
                    <a:pt x="48588" y="230920"/>
                  </a:lnTo>
                  <a:lnTo>
                    <a:pt x="46783" y="229044"/>
                  </a:lnTo>
                  <a:lnTo>
                    <a:pt x="36348" y="225175"/>
                  </a:lnTo>
                  <a:lnTo>
                    <a:pt x="29212" y="223330"/>
                  </a:lnTo>
                  <a:lnTo>
                    <a:pt x="23690" y="225570"/>
                  </a:lnTo>
                  <a:lnTo>
                    <a:pt x="21213" y="223853"/>
                  </a:lnTo>
                  <a:lnTo>
                    <a:pt x="15498" y="214103"/>
                  </a:lnTo>
                  <a:lnTo>
                    <a:pt x="12967" y="203827"/>
                  </a:lnTo>
                  <a:lnTo>
                    <a:pt x="46" y="184656"/>
                  </a:lnTo>
                  <a:lnTo>
                    <a:pt x="1595" y="181452"/>
                  </a:lnTo>
                  <a:lnTo>
                    <a:pt x="4123" y="179996"/>
                  </a:lnTo>
                  <a:lnTo>
                    <a:pt x="10892" y="174672"/>
                  </a:lnTo>
                  <a:lnTo>
                    <a:pt x="11759" y="172743"/>
                  </a:lnTo>
                  <a:lnTo>
                    <a:pt x="12380" y="165195"/>
                  </a:lnTo>
                  <a:lnTo>
                    <a:pt x="7734" y="152017"/>
                  </a:lnTo>
                  <a:lnTo>
                    <a:pt x="9338" y="146349"/>
                  </a:lnTo>
                  <a:lnTo>
                    <a:pt x="10969" y="139211"/>
                  </a:lnTo>
                  <a:lnTo>
                    <a:pt x="9943" y="130608"/>
                  </a:lnTo>
                  <a:lnTo>
                    <a:pt x="10961" y="120658"/>
                  </a:lnTo>
                  <a:lnTo>
                    <a:pt x="10435" y="112647"/>
                  </a:lnTo>
                  <a:lnTo>
                    <a:pt x="8930" y="102976"/>
                  </a:lnTo>
                  <a:lnTo>
                    <a:pt x="0" y="84229"/>
                  </a:lnTo>
                  <a:lnTo>
                    <a:pt x="2452" y="79738"/>
                  </a:lnTo>
                  <a:lnTo>
                    <a:pt x="4517" y="77899"/>
                  </a:lnTo>
                  <a:lnTo>
                    <a:pt x="6749" y="76223"/>
                  </a:lnTo>
                  <a:lnTo>
                    <a:pt x="15524" y="69181"/>
                  </a:lnTo>
                  <a:lnTo>
                    <a:pt x="17106" y="66504"/>
                  </a:lnTo>
                  <a:lnTo>
                    <a:pt x="18603" y="60151"/>
                  </a:lnTo>
                  <a:lnTo>
                    <a:pt x="15814" y="48611"/>
                  </a:lnTo>
                  <a:lnTo>
                    <a:pt x="17099" y="44401"/>
                  </a:lnTo>
                  <a:lnTo>
                    <a:pt x="32047" y="30809"/>
                  </a:lnTo>
                  <a:lnTo>
                    <a:pt x="37931" y="27046"/>
                  </a:lnTo>
                  <a:lnTo>
                    <a:pt x="46073" y="21905"/>
                  </a:lnTo>
                  <a:lnTo>
                    <a:pt x="47017" y="18671"/>
                  </a:lnTo>
                  <a:lnTo>
                    <a:pt x="46361" y="11867"/>
                  </a:lnTo>
                  <a:lnTo>
                    <a:pt x="47298" y="0"/>
                  </a:lnTo>
                  <a:lnTo>
                    <a:pt x="61883" y="7149"/>
                  </a:lnTo>
                  <a:lnTo>
                    <a:pt x="71986" y="10877"/>
                  </a:lnTo>
                  <a:lnTo>
                    <a:pt x="77269" y="11035"/>
                  </a:lnTo>
                  <a:lnTo>
                    <a:pt x="86030" y="9479"/>
                  </a:lnTo>
                  <a:lnTo>
                    <a:pt x="92161" y="9805"/>
                  </a:lnTo>
                  <a:lnTo>
                    <a:pt x="107917" y="12494"/>
                  </a:lnTo>
                  <a:lnTo>
                    <a:pt x="114154" y="18265"/>
                  </a:lnTo>
                  <a:lnTo>
                    <a:pt x="122219" y="20963"/>
                  </a:lnTo>
                  <a:lnTo>
                    <a:pt x="127160" y="20951"/>
                  </a:lnTo>
                  <a:lnTo>
                    <a:pt x="130633" y="23318"/>
                  </a:lnTo>
                  <a:lnTo>
                    <a:pt x="132387" y="26026"/>
                  </a:lnTo>
                  <a:lnTo>
                    <a:pt x="135021" y="35826"/>
                  </a:lnTo>
                  <a:lnTo>
                    <a:pt x="138976" y="42558"/>
                  </a:lnTo>
                  <a:lnTo>
                    <a:pt x="145969" y="49598"/>
                  </a:lnTo>
                  <a:lnTo>
                    <a:pt x="149807" y="51099"/>
                  </a:lnTo>
                  <a:lnTo>
                    <a:pt x="156689" y="52759"/>
                  </a:lnTo>
                  <a:lnTo>
                    <a:pt x="167163" y="53739"/>
                  </a:lnTo>
                  <a:lnTo>
                    <a:pt x="171705" y="54565"/>
                  </a:lnTo>
                  <a:lnTo>
                    <a:pt x="181585" y="57220"/>
                  </a:lnTo>
                  <a:lnTo>
                    <a:pt x="188069" y="59879"/>
                  </a:lnTo>
                  <a:lnTo>
                    <a:pt x="193669" y="63206"/>
                  </a:lnTo>
                  <a:lnTo>
                    <a:pt x="206759" y="72503"/>
                  </a:lnTo>
                  <a:lnTo>
                    <a:pt x="215284" y="77964"/>
                  </a:lnTo>
                  <a:lnTo>
                    <a:pt x="220012" y="78119"/>
                  </a:lnTo>
                  <a:lnTo>
                    <a:pt x="224487" y="76614"/>
                  </a:lnTo>
                  <a:lnTo>
                    <a:pt x="232184" y="71777"/>
                  </a:lnTo>
                  <a:lnTo>
                    <a:pt x="239351" y="64430"/>
                  </a:lnTo>
                  <a:lnTo>
                    <a:pt x="242403" y="58243"/>
                  </a:lnTo>
                  <a:lnTo>
                    <a:pt x="242400" y="55231"/>
                  </a:lnTo>
                  <a:lnTo>
                    <a:pt x="239589" y="47861"/>
                  </a:lnTo>
                  <a:lnTo>
                    <a:pt x="238449" y="40969"/>
                  </a:lnTo>
                  <a:lnTo>
                    <a:pt x="238898" y="36080"/>
                  </a:lnTo>
                  <a:lnTo>
                    <a:pt x="241310" y="29654"/>
                  </a:lnTo>
                  <a:lnTo>
                    <a:pt x="248021" y="22692"/>
                  </a:lnTo>
                  <a:lnTo>
                    <a:pt x="251400" y="20308"/>
                  </a:lnTo>
                  <a:lnTo>
                    <a:pt x="257031" y="17405"/>
                  </a:lnTo>
                  <a:lnTo>
                    <a:pt x="263563" y="13816"/>
                  </a:lnTo>
                  <a:lnTo>
                    <a:pt x="277529" y="8838"/>
                  </a:lnTo>
                  <a:lnTo>
                    <a:pt x="289773" y="9491"/>
                  </a:lnTo>
                  <a:lnTo>
                    <a:pt x="297155" y="11349"/>
                  </a:lnTo>
                  <a:lnTo>
                    <a:pt x="305724" y="15756"/>
                  </a:lnTo>
                  <a:lnTo>
                    <a:pt x="307631" y="17792"/>
                  </a:lnTo>
                  <a:lnTo>
                    <a:pt x="308066" y="23902"/>
                  </a:lnTo>
                  <a:lnTo>
                    <a:pt x="310925" y="26946"/>
                  </a:lnTo>
                  <a:lnTo>
                    <a:pt x="313978" y="27108"/>
                  </a:lnTo>
                  <a:lnTo>
                    <a:pt x="323578" y="28608"/>
                  </a:lnTo>
                  <a:lnTo>
                    <a:pt x="330807" y="32311"/>
                  </a:lnTo>
                  <a:lnTo>
                    <a:pt x="335377" y="32637"/>
                  </a:lnTo>
                  <a:lnTo>
                    <a:pt x="348441" y="33113"/>
                  </a:lnTo>
                  <a:lnTo>
                    <a:pt x="351502" y="35468"/>
                  </a:lnTo>
                  <a:lnTo>
                    <a:pt x="352195" y="40019"/>
                  </a:lnTo>
                  <a:lnTo>
                    <a:pt x="355001" y="43547"/>
                  </a:lnTo>
                  <a:lnTo>
                    <a:pt x="353997" y="46022"/>
                  </a:lnTo>
                  <a:lnTo>
                    <a:pt x="350254" y="48734"/>
                  </a:lnTo>
                  <a:lnTo>
                    <a:pt x="348123" y="52773"/>
                  </a:lnTo>
                  <a:lnTo>
                    <a:pt x="351720" y="67953"/>
                  </a:lnTo>
                  <a:lnTo>
                    <a:pt x="349373" y="72961"/>
                  </a:lnTo>
                  <a:lnTo>
                    <a:pt x="346095" y="79458"/>
                  </a:lnTo>
                  <a:lnTo>
                    <a:pt x="345534" y="83108"/>
                  </a:lnTo>
                  <a:lnTo>
                    <a:pt x="347410" y="94166"/>
                  </a:lnTo>
                  <a:lnTo>
                    <a:pt x="351341" y="104837"/>
                  </a:lnTo>
                  <a:lnTo>
                    <a:pt x="351769" y="109101"/>
                  </a:lnTo>
                  <a:lnTo>
                    <a:pt x="351623" y="120555"/>
                  </a:lnTo>
                  <a:lnTo>
                    <a:pt x="351435" y="164934"/>
                  </a:lnTo>
                  <a:lnTo>
                    <a:pt x="351278" y="181598"/>
                  </a:lnTo>
                  <a:lnTo>
                    <a:pt x="351194" y="204676"/>
                  </a:lnTo>
                  <a:lnTo>
                    <a:pt x="351186" y="212434"/>
                  </a:lnTo>
                  <a:lnTo>
                    <a:pt x="351644" y="243745"/>
                  </a:lnTo>
                  <a:lnTo>
                    <a:pt x="351419" y="258587"/>
                  </a:lnTo>
                  <a:lnTo>
                    <a:pt x="351533" y="287299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513" name="Greece"/>
            <p:cNvSpPr/>
            <p:nvPr/>
          </p:nvSpPr>
          <p:spPr>
            <a:xfrm>
              <a:off x="4775980" y="3701880"/>
              <a:ext cx="147220" cy="193290"/>
            </a:xfrm>
            <a:custGeom>
              <a:avLst/>
              <a:gdLst/>
              <a:ahLst/>
              <a:cxnLst/>
              <a:rect l="0" t="0" r="0" b="0"/>
              <a:pathLst>
                <a:path w="147220" h="193290">
                  <a:moveTo>
                    <a:pt x="103150" y="193290"/>
                  </a:moveTo>
                  <a:lnTo>
                    <a:pt x="103650" y="190692"/>
                  </a:lnTo>
                  <a:lnTo>
                    <a:pt x="103073" y="189102"/>
                  </a:lnTo>
                  <a:lnTo>
                    <a:pt x="94821" y="185918"/>
                  </a:lnTo>
                  <a:lnTo>
                    <a:pt x="87799" y="185846"/>
                  </a:lnTo>
                  <a:lnTo>
                    <a:pt x="82663" y="184397"/>
                  </a:lnTo>
                  <a:lnTo>
                    <a:pt x="77746" y="184614"/>
                  </a:lnTo>
                  <a:lnTo>
                    <a:pt x="76515" y="184034"/>
                  </a:lnTo>
                  <a:lnTo>
                    <a:pt x="75471" y="182874"/>
                  </a:lnTo>
                  <a:lnTo>
                    <a:pt x="76882" y="175900"/>
                  </a:lnTo>
                  <a:lnTo>
                    <a:pt x="80087" y="175828"/>
                  </a:lnTo>
                  <a:lnTo>
                    <a:pt x="80034" y="174735"/>
                  </a:lnTo>
                  <a:lnTo>
                    <a:pt x="79944" y="173206"/>
                  </a:lnTo>
                  <a:lnTo>
                    <a:pt x="80656" y="172332"/>
                  </a:lnTo>
                  <a:lnTo>
                    <a:pt x="81492" y="174299"/>
                  </a:lnTo>
                  <a:lnTo>
                    <a:pt x="81699" y="176119"/>
                  </a:lnTo>
                  <a:lnTo>
                    <a:pt x="84781" y="176378"/>
                  </a:lnTo>
                  <a:lnTo>
                    <a:pt x="86527" y="177064"/>
                  </a:lnTo>
                  <a:lnTo>
                    <a:pt x="88381" y="176119"/>
                  </a:lnTo>
                  <a:lnTo>
                    <a:pt x="88252" y="175099"/>
                  </a:lnTo>
                  <a:lnTo>
                    <a:pt x="89349" y="174735"/>
                  </a:lnTo>
                  <a:lnTo>
                    <a:pt x="90946" y="176046"/>
                  </a:lnTo>
                  <a:lnTo>
                    <a:pt x="90566" y="177210"/>
                  </a:lnTo>
                  <a:lnTo>
                    <a:pt x="89565" y="177282"/>
                  </a:lnTo>
                  <a:lnTo>
                    <a:pt x="89156" y="177937"/>
                  </a:lnTo>
                  <a:lnTo>
                    <a:pt x="90055" y="178228"/>
                  </a:lnTo>
                  <a:lnTo>
                    <a:pt x="91512" y="178663"/>
                  </a:lnTo>
                  <a:lnTo>
                    <a:pt x="92459" y="179245"/>
                  </a:lnTo>
                  <a:lnTo>
                    <a:pt x="92683" y="180843"/>
                  </a:lnTo>
                  <a:lnTo>
                    <a:pt x="96263" y="181350"/>
                  </a:lnTo>
                  <a:lnTo>
                    <a:pt x="104844" y="179826"/>
                  </a:lnTo>
                  <a:lnTo>
                    <a:pt x="110010" y="180020"/>
                  </a:lnTo>
                  <a:lnTo>
                    <a:pt x="110374" y="181641"/>
                  </a:lnTo>
                  <a:lnTo>
                    <a:pt x="112326" y="182076"/>
                  </a:lnTo>
                  <a:lnTo>
                    <a:pt x="118507" y="182874"/>
                  </a:lnTo>
                  <a:lnTo>
                    <a:pt x="121612" y="183514"/>
                  </a:lnTo>
                  <a:lnTo>
                    <a:pt x="125259" y="182003"/>
                  </a:lnTo>
                  <a:lnTo>
                    <a:pt x="126168" y="182622"/>
                  </a:lnTo>
                  <a:lnTo>
                    <a:pt x="125151" y="186497"/>
                  </a:lnTo>
                  <a:lnTo>
                    <a:pt x="126806" y="187873"/>
                  </a:lnTo>
                  <a:lnTo>
                    <a:pt x="127871" y="187873"/>
                  </a:lnTo>
                  <a:lnTo>
                    <a:pt x="131178" y="185773"/>
                  </a:lnTo>
                  <a:lnTo>
                    <a:pt x="134080" y="185049"/>
                  </a:lnTo>
                  <a:lnTo>
                    <a:pt x="134875" y="185701"/>
                  </a:lnTo>
                  <a:lnTo>
                    <a:pt x="136443" y="184832"/>
                  </a:lnTo>
                  <a:lnTo>
                    <a:pt x="138805" y="183019"/>
                  </a:lnTo>
                  <a:lnTo>
                    <a:pt x="137959" y="185338"/>
                  </a:lnTo>
                  <a:lnTo>
                    <a:pt x="138109" y="187655"/>
                  </a:lnTo>
                  <a:lnTo>
                    <a:pt x="136254" y="190981"/>
                  </a:lnTo>
                  <a:lnTo>
                    <a:pt x="130346" y="190404"/>
                  </a:lnTo>
                  <a:lnTo>
                    <a:pt x="126804" y="191407"/>
                  </a:lnTo>
                  <a:lnTo>
                    <a:pt x="123397" y="191199"/>
                  </a:lnTo>
                  <a:lnTo>
                    <a:pt x="103150" y="193290"/>
                  </a:lnTo>
                  <a:close/>
                </a:path>
                <a:path w="147220" h="193290">
                  <a:moveTo>
                    <a:pt x="0" y="62489"/>
                  </a:moveTo>
                  <a:lnTo>
                    <a:pt x="5919" y="50817"/>
                  </a:lnTo>
                  <a:lnTo>
                    <a:pt x="10956" y="44555"/>
                  </a:lnTo>
                  <a:lnTo>
                    <a:pt x="15042" y="39414"/>
                  </a:lnTo>
                  <a:lnTo>
                    <a:pt x="19605" y="28160"/>
                  </a:lnTo>
                  <a:lnTo>
                    <a:pt x="20518" y="27772"/>
                  </a:lnTo>
                  <a:lnTo>
                    <a:pt x="28723" y="26758"/>
                  </a:lnTo>
                  <a:lnTo>
                    <a:pt x="34887" y="24803"/>
                  </a:lnTo>
                  <a:lnTo>
                    <a:pt x="38888" y="19030"/>
                  </a:lnTo>
                  <a:lnTo>
                    <a:pt x="42601" y="16893"/>
                  </a:lnTo>
                  <a:lnTo>
                    <a:pt x="46272" y="17442"/>
                  </a:lnTo>
                  <a:lnTo>
                    <a:pt x="52583" y="18163"/>
                  </a:lnTo>
                  <a:lnTo>
                    <a:pt x="57994" y="14859"/>
                  </a:lnTo>
                  <a:lnTo>
                    <a:pt x="63136" y="12707"/>
                  </a:lnTo>
                  <a:lnTo>
                    <a:pt x="64055" y="12315"/>
                  </a:lnTo>
                  <a:lnTo>
                    <a:pt x="82889" y="9673"/>
                  </a:lnTo>
                  <a:lnTo>
                    <a:pt x="91008" y="6141"/>
                  </a:lnTo>
                  <a:lnTo>
                    <a:pt x="96935" y="5324"/>
                  </a:lnTo>
                  <a:lnTo>
                    <a:pt x="111893" y="12157"/>
                  </a:lnTo>
                  <a:lnTo>
                    <a:pt x="118175" y="14996"/>
                  </a:lnTo>
                  <a:lnTo>
                    <a:pt x="122110" y="14583"/>
                  </a:lnTo>
                  <a:lnTo>
                    <a:pt x="133454" y="10845"/>
                  </a:lnTo>
                  <a:lnTo>
                    <a:pt x="134329" y="7368"/>
                  </a:lnTo>
                  <a:lnTo>
                    <a:pt x="133350" y="2930"/>
                  </a:lnTo>
                  <a:lnTo>
                    <a:pt x="136836" y="0"/>
                  </a:lnTo>
                  <a:lnTo>
                    <a:pt x="140528" y="360"/>
                  </a:lnTo>
                  <a:lnTo>
                    <a:pt x="141594" y="353"/>
                  </a:lnTo>
                  <a:lnTo>
                    <a:pt x="145937" y="3031"/>
                  </a:lnTo>
                  <a:lnTo>
                    <a:pt x="147220" y="6115"/>
                  </a:lnTo>
                  <a:lnTo>
                    <a:pt x="140340" y="14642"/>
                  </a:lnTo>
                  <a:lnTo>
                    <a:pt x="136415" y="22151"/>
                  </a:lnTo>
                  <a:lnTo>
                    <a:pt x="133100" y="29483"/>
                  </a:lnTo>
                  <a:lnTo>
                    <a:pt x="132472" y="24026"/>
                  </a:lnTo>
                  <a:lnTo>
                    <a:pt x="124412" y="23282"/>
                  </a:lnTo>
                  <a:lnTo>
                    <a:pt x="116862" y="22728"/>
                  </a:lnTo>
                  <a:lnTo>
                    <a:pt x="111112" y="21045"/>
                  </a:lnTo>
                  <a:lnTo>
                    <a:pt x="110494" y="19105"/>
                  </a:lnTo>
                  <a:lnTo>
                    <a:pt x="105827" y="21608"/>
                  </a:lnTo>
                  <a:lnTo>
                    <a:pt x="103312" y="23253"/>
                  </a:lnTo>
                  <a:lnTo>
                    <a:pt x="99216" y="23411"/>
                  </a:lnTo>
                  <a:lnTo>
                    <a:pt x="98896" y="20094"/>
                  </a:lnTo>
                  <a:lnTo>
                    <a:pt x="95496" y="20486"/>
                  </a:lnTo>
                  <a:lnTo>
                    <a:pt x="92444" y="24705"/>
                  </a:lnTo>
                  <a:lnTo>
                    <a:pt x="88069" y="27189"/>
                  </a:lnTo>
                  <a:lnTo>
                    <a:pt x="84928" y="27590"/>
                  </a:lnTo>
                  <a:lnTo>
                    <a:pt x="81824" y="25458"/>
                  </a:lnTo>
                  <a:lnTo>
                    <a:pt x="79258" y="26403"/>
                  </a:lnTo>
                  <a:lnTo>
                    <a:pt x="79219" y="28178"/>
                  </a:lnTo>
                  <a:lnTo>
                    <a:pt x="80936" y="30652"/>
                  </a:lnTo>
                  <a:lnTo>
                    <a:pt x="82654" y="35192"/>
                  </a:lnTo>
                  <a:lnTo>
                    <a:pt x="85780" y="35975"/>
                  </a:lnTo>
                  <a:lnTo>
                    <a:pt x="94166" y="44095"/>
                  </a:lnTo>
                  <a:lnTo>
                    <a:pt x="92480" y="45030"/>
                  </a:lnTo>
                  <a:lnTo>
                    <a:pt x="88738" y="41601"/>
                  </a:lnTo>
                  <a:lnTo>
                    <a:pt x="88580" y="40196"/>
                  </a:lnTo>
                  <a:lnTo>
                    <a:pt x="85776" y="39103"/>
                  </a:lnTo>
                  <a:lnTo>
                    <a:pt x="82419" y="37696"/>
                  </a:lnTo>
                  <a:lnTo>
                    <a:pt x="81232" y="39015"/>
                  </a:lnTo>
                  <a:lnTo>
                    <a:pt x="79089" y="39103"/>
                  </a:lnTo>
                  <a:lnTo>
                    <a:pt x="79802" y="40820"/>
                  </a:lnTo>
                  <a:lnTo>
                    <a:pt x="79643" y="42537"/>
                  </a:lnTo>
                  <a:lnTo>
                    <a:pt x="83071" y="44718"/>
                  </a:lnTo>
                  <a:lnTo>
                    <a:pt x="84537" y="44562"/>
                  </a:lnTo>
                  <a:lnTo>
                    <a:pt x="85698" y="47675"/>
                  </a:lnTo>
                  <a:lnTo>
                    <a:pt x="85394" y="49385"/>
                  </a:lnTo>
                  <a:lnTo>
                    <a:pt x="82899" y="49695"/>
                  </a:lnTo>
                  <a:lnTo>
                    <a:pt x="78380" y="43628"/>
                  </a:lnTo>
                  <a:lnTo>
                    <a:pt x="74920" y="41757"/>
                  </a:lnTo>
                  <a:lnTo>
                    <a:pt x="72813" y="40977"/>
                  </a:lnTo>
                  <a:lnTo>
                    <a:pt x="71519" y="40820"/>
                  </a:lnTo>
                  <a:lnTo>
                    <a:pt x="71551" y="42069"/>
                  </a:lnTo>
                  <a:lnTo>
                    <a:pt x="70781" y="42537"/>
                  </a:lnTo>
                  <a:lnTo>
                    <a:pt x="72180" y="44718"/>
                  </a:lnTo>
                  <a:lnTo>
                    <a:pt x="73213" y="46120"/>
                  </a:lnTo>
                  <a:lnTo>
                    <a:pt x="74785" y="47986"/>
                  </a:lnTo>
                  <a:lnTo>
                    <a:pt x="76746" y="48763"/>
                  </a:lnTo>
                  <a:lnTo>
                    <a:pt x="78299" y="49230"/>
                  </a:lnTo>
                  <a:lnTo>
                    <a:pt x="79346" y="50470"/>
                  </a:lnTo>
                  <a:lnTo>
                    <a:pt x="78405" y="51245"/>
                  </a:lnTo>
                  <a:lnTo>
                    <a:pt x="73384" y="50625"/>
                  </a:lnTo>
                  <a:lnTo>
                    <a:pt x="70815" y="50160"/>
                  </a:lnTo>
                  <a:lnTo>
                    <a:pt x="71171" y="47831"/>
                  </a:lnTo>
                  <a:lnTo>
                    <a:pt x="69782" y="43939"/>
                  </a:lnTo>
                  <a:lnTo>
                    <a:pt x="68121" y="41445"/>
                  </a:lnTo>
                  <a:lnTo>
                    <a:pt x="64037" y="40008"/>
                  </a:lnTo>
                  <a:lnTo>
                    <a:pt x="59250" y="35036"/>
                  </a:lnTo>
                  <a:lnTo>
                    <a:pt x="61864" y="33470"/>
                  </a:lnTo>
                  <a:lnTo>
                    <a:pt x="62125" y="31654"/>
                  </a:lnTo>
                  <a:lnTo>
                    <a:pt x="61595" y="30018"/>
                  </a:lnTo>
                  <a:lnTo>
                    <a:pt x="59745" y="29547"/>
                  </a:lnTo>
                  <a:lnTo>
                    <a:pt x="58194" y="32215"/>
                  </a:lnTo>
                  <a:lnTo>
                    <a:pt x="53474" y="34566"/>
                  </a:lnTo>
                  <a:lnTo>
                    <a:pt x="55960" y="37563"/>
                  </a:lnTo>
                  <a:lnTo>
                    <a:pt x="53418" y="42498"/>
                  </a:lnTo>
                  <a:lnTo>
                    <a:pt x="52916" y="45808"/>
                  </a:lnTo>
                  <a:lnTo>
                    <a:pt x="54231" y="47411"/>
                  </a:lnTo>
                  <a:lnTo>
                    <a:pt x="54897" y="49695"/>
                  </a:lnTo>
                  <a:lnTo>
                    <a:pt x="58055" y="54173"/>
                  </a:lnTo>
                  <a:lnTo>
                    <a:pt x="59395" y="54648"/>
                  </a:lnTo>
                  <a:lnTo>
                    <a:pt x="60726" y="60974"/>
                  </a:lnTo>
                  <a:lnTo>
                    <a:pt x="66609" y="66511"/>
                  </a:lnTo>
                  <a:lnTo>
                    <a:pt x="70263" y="72646"/>
                  </a:lnTo>
                  <a:lnTo>
                    <a:pt x="68512" y="74482"/>
                  </a:lnTo>
                  <a:lnTo>
                    <a:pt x="66107" y="75553"/>
                  </a:lnTo>
                  <a:lnTo>
                    <a:pt x="67188" y="73105"/>
                  </a:lnTo>
                  <a:lnTo>
                    <a:pt x="65957" y="70654"/>
                  </a:lnTo>
                  <a:lnTo>
                    <a:pt x="64514" y="68967"/>
                  </a:lnTo>
                  <a:lnTo>
                    <a:pt x="63107" y="68507"/>
                  </a:lnTo>
                  <a:lnTo>
                    <a:pt x="61570" y="67893"/>
                  </a:lnTo>
                  <a:lnTo>
                    <a:pt x="58623" y="70195"/>
                  </a:lnTo>
                  <a:lnTo>
                    <a:pt x="59657" y="72657"/>
                  </a:lnTo>
                  <a:lnTo>
                    <a:pt x="61210" y="73717"/>
                  </a:lnTo>
                  <a:lnTo>
                    <a:pt x="62026" y="77848"/>
                  </a:lnTo>
                  <a:lnTo>
                    <a:pt x="60066" y="80287"/>
                  </a:lnTo>
                  <a:lnTo>
                    <a:pt x="53438" y="82128"/>
                  </a:lnTo>
                  <a:lnTo>
                    <a:pt x="55961" y="82726"/>
                  </a:lnTo>
                  <a:lnTo>
                    <a:pt x="58691" y="84553"/>
                  </a:lnTo>
                  <a:lnTo>
                    <a:pt x="62665" y="85314"/>
                  </a:lnTo>
                  <a:lnTo>
                    <a:pt x="64580" y="88203"/>
                  </a:lnTo>
                  <a:lnTo>
                    <a:pt x="67188" y="88051"/>
                  </a:lnTo>
                  <a:lnTo>
                    <a:pt x="68760" y="88203"/>
                  </a:lnTo>
                  <a:lnTo>
                    <a:pt x="69245" y="89841"/>
                  </a:lnTo>
                  <a:lnTo>
                    <a:pt x="72972" y="93329"/>
                  </a:lnTo>
                  <a:lnTo>
                    <a:pt x="76080" y="93512"/>
                  </a:lnTo>
                  <a:lnTo>
                    <a:pt x="77477" y="97297"/>
                  </a:lnTo>
                  <a:lnTo>
                    <a:pt x="80343" y="97448"/>
                  </a:lnTo>
                  <a:lnTo>
                    <a:pt x="83077" y="97448"/>
                  </a:lnTo>
                  <a:lnTo>
                    <a:pt x="86616" y="101375"/>
                  </a:lnTo>
                  <a:lnTo>
                    <a:pt x="86756" y="103034"/>
                  </a:lnTo>
                  <a:lnTo>
                    <a:pt x="84794" y="104090"/>
                  </a:lnTo>
                  <a:lnTo>
                    <a:pt x="87215" y="114162"/>
                  </a:lnTo>
                  <a:lnTo>
                    <a:pt x="85655" y="116410"/>
                  </a:lnTo>
                  <a:lnTo>
                    <a:pt x="83789" y="116410"/>
                  </a:lnTo>
                  <a:lnTo>
                    <a:pt x="81492" y="111464"/>
                  </a:lnTo>
                  <a:lnTo>
                    <a:pt x="79245" y="110860"/>
                  </a:lnTo>
                  <a:lnTo>
                    <a:pt x="77137" y="107279"/>
                  </a:lnTo>
                  <a:lnTo>
                    <a:pt x="76122" y="105445"/>
                  </a:lnTo>
                  <a:lnTo>
                    <a:pt x="74396" y="105445"/>
                  </a:lnTo>
                  <a:lnTo>
                    <a:pt x="69355" y="107252"/>
                  </a:lnTo>
                  <a:lnTo>
                    <a:pt x="64498" y="108606"/>
                  </a:lnTo>
                  <a:lnTo>
                    <a:pt x="62635" y="110259"/>
                  </a:lnTo>
                  <a:lnTo>
                    <a:pt x="65837" y="111461"/>
                  </a:lnTo>
                  <a:lnTo>
                    <a:pt x="65960" y="113872"/>
                  </a:lnTo>
                  <a:lnTo>
                    <a:pt x="66038" y="117608"/>
                  </a:lnTo>
                  <a:lnTo>
                    <a:pt x="68352" y="119104"/>
                  </a:lnTo>
                  <a:lnTo>
                    <a:pt x="69912" y="118771"/>
                  </a:lnTo>
                  <a:lnTo>
                    <a:pt x="72195" y="117757"/>
                  </a:lnTo>
                  <a:lnTo>
                    <a:pt x="71980" y="120300"/>
                  </a:lnTo>
                  <a:lnTo>
                    <a:pt x="74371" y="122542"/>
                  </a:lnTo>
                  <a:lnTo>
                    <a:pt x="69110" y="123736"/>
                  </a:lnTo>
                  <a:lnTo>
                    <a:pt x="69128" y="125227"/>
                  </a:lnTo>
                  <a:lnTo>
                    <a:pt x="67408" y="126028"/>
                  </a:lnTo>
                  <a:lnTo>
                    <a:pt x="64281" y="124930"/>
                  </a:lnTo>
                  <a:lnTo>
                    <a:pt x="65508" y="122243"/>
                  </a:lnTo>
                  <a:lnTo>
                    <a:pt x="63628" y="121146"/>
                  </a:lnTo>
                  <a:lnTo>
                    <a:pt x="58466" y="120433"/>
                  </a:lnTo>
                  <a:lnTo>
                    <a:pt x="56864" y="119254"/>
                  </a:lnTo>
                  <a:lnTo>
                    <a:pt x="56784" y="121889"/>
                  </a:lnTo>
                  <a:lnTo>
                    <a:pt x="58758" y="127678"/>
                  </a:lnTo>
                  <a:lnTo>
                    <a:pt x="60724" y="129846"/>
                  </a:lnTo>
                  <a:lnTo>
                    <a:pt x="60267" y="131928"/>
                  </a:lnTo>
                  <a:lnTo>
                    <a:pt x="62383" y="134528"/>
                  </a:lnTo>
                  <a:lnTo>
                    <a:pt x="64542" y="146707"/>
                  </a:lnTo>
                  <a:lnTo>
                    <a:pt x="57569" y="142780"/>
                  </a:lnTo>
                  <a:lnTo>
                    <a:pt x="54204" y="143686"/>
                  </a:lnTo>
                  <a:lnTo>
                    <a:pt x="51177" y="149247"/>
                  </a:lnTo>
                  <a:lnTo>
                    <a:pt x="46689" y="139934"/>
                  </a:lnTo>
                  <a:lnTo>
                    <a:pt x="42013" y="135269"/>
                  </a:lnTo>
                  <a:lnTo>
                    <a:pt x="37426" y="140857"/>
                  </a:lnTo>
                  <a:lnTo>
                    <a:pt x="33076" y="136371"/>
                  </a:lnTo>
                  <a:lnTo>
                    <a:pt x="31797" y="132590"/>
                  </a:lnTo>
                  <a:lnTo>
                    <a:pt x="33942" y="127167"/>
                  </a:lnTo>
                  <a:lnTo>
                    <a:pt x="33653" y="124091"/>
                  </a:lnTo>
                  <a:lnTo>
                    <a:pt x="31478" y="120652"/>
                  </a:lnTo>
                  <a:lnTo>
                    <a:pt x="26491" y="115214"/>
                  </a:lnTo>
                  <a:lnTo>
                    <a:pt x="24794" y="112306"/>
                  </a:lnTo>
                  <a:lnTo>
                    <a:pt x="24959" y="110119"/>
                  </a:lnTo>
                  <a:lnTo>
                    <a:pt x="29743" y="102248"/>
                  </a:lnTo>
                  <a:lnTo>
                    <a:pt x="35927" y="103514"/>
                  </a:lnTo>
                  <a:lnTo>
                    <a:pt x="40243" y="99656"/>
                  </a:lnTo>
                  <a:lnTo>
                    <a:pt x="42295" y="100201"/>
                  </a:lnTo>
                  <a:lnTo>
                    <a:pt x="59231" y="108754"/>
                  </a:lnTo>
                  <a:lnTo>
                    <a:pt x="62649" y="107466"/>
                  </a:lnTo>
                  <a:lnTo>
                    <a:pt x="67561" y="102883"/>
                  </a:lnTo>
                  <a:lnTo>
                    <a:pt x="64862" y="102253"/>
                  </a:lnTo>
                  <a:lnTo>
                    <a:pt x="62129" y="101528"/>
                  </a:lnTo>
                  <a:lnTo>
                    <a:pt x="49901" y="95138"/>
                  </a:lnTo>
                  <a:lnTo>
                    <a:pt x="38454" y="94065"/>
                  </a:lnTo>
                  <a:lnTo>
                    <a:pt x="34726" y="94810"/>
                  </a:lnTo>
                  <a:lnTo>
                    <a:pt x="28028" y="95562"/>
                  </a:lnTo>
                  <a:lnTo>
                    <a:pt x="23695" y="97410"/>
                  </a:lnTo>
                  <a:lnTo>
                    <a:pt x="14655" y="82880"/>
                  </a:lnTo>
                  <a:lnTo>
                    <a:pt x="17381" y="81578"/>
                  </a:lnTo>
                  <a:lnTo>
                    <a:pt x="19951" y="82311"/>
                  </a:lnTo>
                  <a:lnTo>
                    <a:pt x="22166" y="80825"/>
                  </a:lnTo>
                  <a:lnTo>
                    <a:pt x="23404" y="78415"/>
                  </a:lnTo>
                  <a:lnTo>
                    <a:pt x="19966" y="75271"/>
                  </a:lnTo>
                  <a:lnTo>
                    <a:pt x="17573" y="76761"/>
                  </a:lnTo>
                  <a:lnTo>
                    <a:pt x="12532" y="76217"/>
                  </a:lnTo>
                  <a:lnTo>
                    <a:pt x="2018" y="66760"/>
                  </a:lnTo>
                  <a:lnTo>
                    <a:pt x="0" y="62489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514" name="Niger"/>
            <p:cNvSpPr/>
            <p:nvPr/>
          </p:nvSpPr>
          <p:spPr>
            <a:xfrm>
              <a:off x="4325335" y="4192517"/>
              <a:ext cx="355770" cy="278784"/>
            </a:xfrm>
            <a:custGeom>
              <a:avLst/>
              <a:gdLst/>
              <a:ahLst/>
              <a:cxnLst/>
              <a:rect l="0" t="0" r="0" b="0"/>
              <a:pathLst>
                <a:path w="355770" h="278784">
                  <a:moveTo>
                    <a:pt x="47925" y="268403"/>
                  </a:moveTo>
                  <a:lnTo>
                    <a:pt x="42158" y="258304"/>
                  </a:lnTo>
                  <a:lnTo>
                    <a:pt x="36440" y="258045"/>
                  </a:lnTo>
                  <a:lnTo>
                    <a:pt x="32686" y="258509"/>
                  </a:lnTo>
                  <a:lnTo>
                    <a:pt x="27447" y="256630"/>
                  </a:lnTo>
                  <a:lnTo>
                    <a:pt x="17596" y="248744"/>
                  </a:lnTo>
                  <a:lnTo>
                    <a:pt x="16437" y="246395"/>
                  </a:lnTo>
                  <a:lnTo>
                    <a:pt x="19841" y="241806"/>
                  </a:lnTo>
                  <a:lnTo>
                    <a:pt x="19663" y="239595"/>
                  </a:lnTo>
                  <a:lnTo>
                    <a:pt x="17847" y="236804"/>
                  </a:lnTo>
                  <a:lnTo>
                    <a:pt x="12750" y="232407"/>
                  </a:lnTo>
                  <a:lnTo>
                    <a:pt x="8806" y="229625"/>
                  </a:lnTo>
                  <a:lnTo>
                    <a:pt x="4517" y="224477"/>
                  </a:lnTo>
                  <a:lnTo>
                    <a:pt x="193" y="214734"/>
                  </a:lnTo>
                  <a:lnTo>
                    <a:pt x="0" y="210585"/>
                  </a:lnTo>
                  <a:lnTo>
                    <a:pt x="1752" y="203601"/>
                  </a:lnTo>
                  <a:lnTo>
                    <a:pt x="7655" y="204456"/>
                  </a:lnTo>
                  <a:lnTo>
                    <a:pt x="14538" y="205008"/>
                  </a:lnTo>
                  <a:lnTo>
                    <a:pt x="20418" y="202151"/>
                  </a:lnTo>
                  <a:lnTo>
                    <a:pt x="26127" y="197659"/>
                  </a:lnTo>
                  <a:lnTo>
                    <a:pt x="28253" y="196902"/>
                  </a:lnTo>
                  <a:lnTo>
                    <a:pt x="46602" y="195600"/>
                  </a:lnTo>
                  <a:lnTo>
                    <a:pt x="72330" y="194699"/>
                  </a:lnTo>
                  <a:lnTo>
                    <a:pt x="75276" y="193342"/>
                  </a:lnTo>
                  <a:lnTo>
                    <a:pt x="78712" y="190493"/>
                  </a:lnTo>
                  <a:lnTo>
                    <a:pt x="84761" y="182112"/>
                  </a:lnTo>
                  <a:lnTo>
                    <a:pt x="89169" y="168943"/>
                  </a:lnTo>
                  <a:lnTo>
                    <a:pt x="90635" y="159202"/>
                  </a:lnTo>
                  <a:lnTo>
                    <a:pt x="91446" y="149744"/>
                  </a:lnTo>
                  <a:lnTo>
                    <a:pt x="91438" y="139518"/>
                  </a:lnTo>
                  <a:lnTo>
                    <a:pt x="91095" y="115966"/>
                  </a:lnTo>
                  <a:lnTo>
                    <a:pt x="90432" y="105053"/>
                  </a:lnTo>
                  <a:lnTo>
                    <a:pt x="107418" y="101606"/>
                  </a:lnTo>
                  <a:lnTo>
                    <a:pt x="125897" y="97690"/>
                  </a:lnTo>
                  <a:lnTo>
                    <a:pt x="157211" y="69401"/>
                  </a:lnTo>
                  <a:lnTo>
                    <a:pt x="165680" y="62291"/>
                  </a:lnTo>
                  <a:lnTo>
                    <a:pt x="189118" y="46447"/>
                  </a:lnTo>
                  <a:lnTo>
                    <a:pt x="205438" y="35995"/>
                  </a:lnTo>
                  <a:lnTo>
                    <a:pt x="246177" y="11361"/>
                  </a:lnTo>
                  <a:lnTo>
                    <a:pt x="262745" y="2049"/>
                  </a:lnTo>
                  <a:lnTo>
                    <a:pt x="265433" y="0"/>
                  </a:lnTo>
                  <a:lnTo>
                    <a:pt x="273886" y="1510"/>
                  </a:lnTo>
                  <a:lnTo>
                    <a:pt x="290589" y="6402"/>
                  </a:lnTo>
                  <a:lnTo>
                    <a:pt x="300825" y="10081"/>
                  </a:lnTo>
                  <a:lnTo>
                    <a:pt x="303447" y="12090"/>
                  </a:lnTo>
                  <a:lnTo>
                    <a:pt x="315554" y="22125"/>
                  </a:lnTo>
                  <a:lnTo>
                    <a:pt x="317906" y="20402"/>
                  </a:lnTo>
                  <a:lnTo>
                    <a:pt x="333326" y="12369"/>
                  </a:lnTo>
                  <a:lnTo>
                    <a:pt x="337020" y="35941"/>
                  </a:lnTo>
                  <a:lnTo>
                    <a:pt x="338740" y="50134"/>
                  </a:lnTo>
                  <a:lnTo>
                    <a:pt x="342999" y="61337"/>
                  </a:lnTo>
                  <a:lnTo>
                    <a:pt x="348622" y="70046"/>
                  </a:lnTo>
                  <a:lnTo>
                    <a:pt x="355770" y="76584"/>
                  </a:lnTo>
                  <a:lnTo>
                    <a:pt x="351823" y="84401"/>
                  </a:lnTo>
                  <a:lnTo>
                    <a:pt x="349138" y="95087"/>
                  </a:lnTo>
                  <a:lnTo>
                    <a:pt x="347433" y="106800"/>
                  </a:lnTo>
                  <a:lnTo>
                    <a:pt x="346582" y="117413"/>
                  </a:lnTo>
                  <a:lnTo>
                    <a:pt x="346810" y="123160"/>
                  </a:lnTo>
                  <a:lnTo>
                    <a:pt x="346186" y="130713"/>
                  </a:lnTo>
                  <a:lnTo>
                    <a:pt x="346001" y="141863"/>
                  </a:lnTo>
                  <a:lnTo>
                    <a:pt x="345651" y="153436"/>
                  </a:lnTo>
                  <a:lnTo>
                    <a:pt x="345081" y="158389"/>
                  </a:lnTo>
                  <a:lnTo>
                    <a:pt x="320411" y="186037"/>
                  </a:lnTo>
                  <a:lnTo>
                    <a:pt x="314411" y="194261"/>
                  </a:lnTo>
                  <a:lnTo>
                    <a:pt x="305577" y="208278"/>
                  </a:lnTo>
                  <a:lnTo>
                    <a:pt x="299765" y="216613"/>
                  </a:lnTo>
                  <a:lnTo>
                    <a:pt x="299699" y="223717"/>
                  </a:lnTo>
                  <a:lnTo>
                    <a:pt x="300941" y="231247"/>
                  </a:lnTo>
                  <a:lnTo>
                    <a:pt x="301081" y="234050"/>
                  </a:lnTo>
                  <a:lnTo>
                    <a:pt x="291429" y="234405"/>
                  </a:lnTo>
                  <a:lnTo>
                    <a:pt x="286997" y="236498"/>
                  </a:lnTo>
                  <a:lnTo>
                    <a:pt x="282395" y="239623"/>
                  </a:lnTo>
                  <a:lnTo>
                    <a:pt x="274662" y="246891"/>
                  </a:lnTo>
                  <a:lnTo>
                    <a:pt x="272044" y="247496"/>
                  </a:lnTo>
                  <a:lnTo>
                    <a:pt x="265847" y="245323"/>
                  </a:lnTo>
                  <a:lnTo>
                    <a:pt x="258503" y="243306"/>
                  </a:lnTo>
                  <a:lnTo>
                    <a:pt x="249526" y="241002"/>
                  </a:lnTo>
                  <a:lnTo>
                    <a:pt x="244133" y="240592"/>
                  </a:lnTo>
                  <a:lnTo>
                    <a:pt x="236938" y="241078"/>
                  </a:lnTo>
                  <a:lnTo>
                    <a:pt x="230557" y="242149"/>
                  </a:lnTo>
                  <a:lnTo>
                    <a:pt x="222698" y="245144"/>
                  </a:lnTo>
                  <a:lnTo>
                    <a:pt x="218600" y="248556"/>
                  </a:lnTo>
                  <a:lnTo>
                    <a:pt x="212213" y="252715"/>
                  </a:lnTo>
                  <a:lnTo>
                    <a:pt x="209433" y="253321"/>
                  </a:lnTo>
                  <a:lnTo>
                    <a:pt x="199957" y="253378"/>
                  </a:lnTo>
                  <a:lnTo>
                    <a:pt x="190160" y="250494"/>
                  </a:lnTo>
                  <a:lnTo>
                    <a:pt x="178245" y="242761"/>
                  </a:lnTo>
                  <a:lnTo>
                    <a:pt x="174650" y="241898"/>
                  </a:lnTo>
                  <a:lnTo>
                    <a:pt x="169908" y="243107"/>
                  </a:lnTo>
                  <a:lnTo>
                    <a:pt x="156337" y="248786"/>
                  </a:lnTo>
                  <a:lnTo>
                    <a:pt x="152578" y="248809"/>
                  </a:lnTo>
                  <a:lnTo>
                    <a:pt x="150454" y="247791"/>
                  </a:lnTo>
                  <a:lnTo>
                    <a:pt x="139340" y="235033"/>
                  </a:lnTo>
                  <a:lnTo>
                    <a:pt x="130999" y="232131"/>
                  </a:lnTo>
                  <a:lnTo>
                    <a:pt x="119712" y="230871"/>
                  </a:lnTo>
                  <a:lnTo>
                    <a:pt x="107792" y="232001"/>
                  </a:lnTo>
                  <a:lnTo>
                    <a:pt x="96983" y="233962"/>
                  </a:lnTo>
                  <a:lnTo>
                    <a:pt x="90125" y="238135"/>
                  </a:lnTo>
                  <a:lnTo>
                    <a:pt x="83146" y="254969"/>
                  </a:lnTo>
                  <a:lnTo>
                    <a:pt x="79568" y="259988"/>
                  </a:lnTo>
                  <a:lnTo>
                    <a:pt x="77967" y="268809"/>
                  </a:lnTo>
                  <a:lnTo>
                    <a:pt x="77025" y="278784"/>
                  </a:lnTo>
                  <a:lnTo>
                    <a:pt x="67865" y="273564"/>
                  </a:lnTo>
                  <a:lnTo>
                    <a:pt x="60492" y="267447"/>
                  </a:lnTo>
                  <a:lnTo>
                    <a:pt x="57050" y="264532"/>
                  </a:lnTo>
                  <a:lnTo>
                    <a:pt x="53788" y="265286"/>
                  </a:lnTo>
                  <a:lnTo>
                    <a:pt x="47925" y="268403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515" name="Bulgaria"/>
            <p:cNvSpPr/>
            <p:nvPr/>
          </p:nvSpPr>
          <p:spPr>
            <a:xfrm>
              <a:off x="4824972" y="3621350"/>
              <a:ext cx="140285" cy="95526"/>
            </a:xfrm>
            <a:custGeom>
              <a:avLst/>
              <a:gdLst/>
              <a:ahLst/>
              <a:cxnLst/>
              <a:rect l="0" t="0" r="0" b="0"/>
              <a:pathLst>
                <a:path w="140285" h="95526">
                  <a:moveTo>
                    <a:pt x="810" y="59645"/>
                  </a:moveTo>
                  <a:lnTo>
                    <a:pt x="938" y="56781"/>
                  </a:lnTo>
                  <a:lnTo>
                    <a:pt x="1016" y="49694"/>
                  </a:lnTo>
                  <a:lnTo>
                    <a:pt x="3523" y="45527"/>
                  </a:lnTo>
                  <a:lnTo>
                    <a:pt x="11258" y="40915"/>
                  </a:lnTo>
                  <a:lnTo>
                    <a:pt x="14317" y="36724"/>
                  </a:lnTo>
                  <a:lnTo>
                    <a:pt x="14032" y="33941"/>
                  </a:lnTo>
                  <a:lnTo>
                    <a:pt x="558" y="18243"/>
                  </a:lnTo>
                  <a:lnTo>
                    <a:pt x="0" y="14426"/>
                  </a:lnTo>
                  <a:lnTo>
                    <a:pt x="1818" y="10178"/>
                  </a:lnTo>
                  <a:lnTo>
                    <a:pt x="5713" y="4892"/>
                  </a:lnTo>
                  <a:lnTo>
                    <a:pt x="9041" y="0"/>
                  </a:lnTo>
                  <a:lnTo>
                    <a:pt x="13021" y="2888"/>
                  </a:lnTo>
                  <a:lnTo>
                    <a:pt x="16584" y="4391"/>
                  </a:lnTo>
                  <a:lnTo>
                    <a:pt x="14211" y="8892"/>
                  </a:lnTo>
                  <a:lnTo>
                    <a:pt x="14691" y="11553"/>
                  </a:lnTo>
                  <a:lnTo>
                    <a:pt x="17391" y="11220"/>
                  </a:lnTo>
                  <a:lnTo>
                    <a:pt x="25218" y="8559"/>
                  </a:lnTo>
                  <a:lnTo>
                    <a:pt x="30350" y="8585"/>
                  </a:lnTo>
                  <a:lnTo>
                    <a:pt x="42040" y="14145"/>
                  </a:lnTo>
                  <a:lnTo>
                    <a:pt x="45496" y="13716"/>
                  </a:lnTo>
                  <a:lnTo>
                    <a:pt x="52510" y="10034"/>
                  </a:lnTo>
                  <a:lnTo>
                    <a:pt x="55549" y="10213"/>
                  </a:lnTo>
                  <a:lnTo>
                    <a:pt x="69609" y="15145"/>
                  </a:lnTo>
                  <a:lnTo>
                    <a:pt x="73468" y="14311"/>
                  </a:lnTo>
                  <a:lnTo>
                    <a:pt x="92809" y="3422"/>
                  </a:lnTo>
                  <a:lnTo>
                    <a:pt x="99087" y="332"/>
                  </a:lnTo>
                  <a:lnTo>
                    <a:pt x="104789" y="898"/>
                  </a:lnTo>
                  <a:lnTo>
                    <a:pt x="111595" y="6114"/>
                  </a:lnTo>
                  <a:lnTo>
                    <a:pt x="114590" y="6699"/>
                  </a:lnTo>
                  <a:lnTo>
                    <a:pt x="119809" y="9892"/>
                  </a:lnTo>
                  <a:lnTo>
                    <a:pt x="133474" y="14627"/>
                  </a:lnTo>
                  <a:lnTo>
                    <a:pt x="140285" y="16319"/>
                  </a:lnTo>
                  <a:lnTo>
                    <a:pt x="139617" y="21024"/>
                  </a:lnTo>
                  <a:lnTo>
                    <a:pt x="138831" y="24633"/>
                  </a:lnTo>
                  <a:lnTo>
                    <a:pt x="136178" y="25841"/>
                  </a:lnTo>
                  <a:lnTo>
                    <a:pt x="132995" y="25450"/>
                  </a:lnTo>
                  <a:lnTo>
                    <a:pt x="129556" y="27259"/>
                  </a:lnTo>
                  <a:lnTo>
                    <a:pt x="126231" y="37431"/>
                  </a:lnTo>
                  <a:lnTo>
                    <a:pt x="125839" y="45560"/>
                  </a:lnTo>
                  <a:lnTo>
                    <a:pt x="125077" y="47538"/>
                  </a:lnTo>
                  <a:lnTo>
                    <a:pt x="120967" y="49129"/>
                  </a:lnTo>
                  <a:lnTo>
                    <a:pt x="117535" y="54262"/>
                  </a:lnTo>
                  <a:lnTo>
                    <a:pt x="117371" y="57794"/>
                  </a:lnTo>
                  <a:lnTo>
                    <a:pt x="119925" y="57309"/>
                  </a:lnTo>
                  <a:lnTo>
                    <a:pt x="122513" y="60381"/>
                  </a:lnTo>
                  <a:lnTo>
                    <a:pt x="122856" y="62493"/>
                  </a:lnTo>
                  <a:lnTo>
                    <a:pt x="126820" y="67636"/>
                  </a:lnTo>
                  <a:lnTo>
                    <a:pt x="126922" y="70688"/>
                  </a:lnTo>
                  <a:lnTo>
                    <a:pt x="113383" y="70625"/>
                  </a:lnTo>
                  <a:lnTo>
                    <a:pt x="108029" y="69105"/>
                  </a:lnTo>
                  <a:lnTo>
                    <a:pt x="102984" y="69727"/>
                  </a:lnTo>
                  <a:lnTo>
                    <a:pt x="96591" y="74836"/>
                  </a:lnTo>
                  <a:lnTo>
                    <a:pt x="91538" y="80891"/>
                  </a:lnTo>
                  <a:lnTo>
                    <a:pt x="87846" y="80530"/>
                  </a:lnTo>
                  <a:lnTo>
                    <a:pt x="84360" y="83460"/>
                  </a:lnTo>
                  <a:lnTo>
                    <a:pt x="85340" y="87898"/>
                  </a:lnTo>
                  <a:lnTo>
                    <a:pt x="84465" y="91375"/>
                  </a:lnTo>
                  <a:lnTo>
                    <a:pt x="73120" y="95113"/>
                  </a:lnTo>
                  <a:lnTo>
                    <a:pt x="69185" y="95526"/>
                  </a:lnTo>
                  <a:lnTo>
                    <a:pt x="62903" y="92687"/>
                  </a:lnTo>
                  <a:lnTo>
                    <a:pt x="47945" y="85854"/>
                  </a:lnTo>
                  <a:lnTo>
                    <a:pt x="42018" y="86670"/>
                  </a:lnTo>
                  <a:lnTo>
                    <a:pt x="33899" y="90203"/>
                  </a:lnTo>
                  <a:lnTo>
                    <a:pt x="15065" y="92845"/>
                  </a:lnTo>
                  <a:lnTo>
                    <a:pt x="14146" y="93237"/>
                  </a:lnTo>
                  <a:lnTo>
                    <a:pt x="13669" y="90544"/>
                  </a:lnTo>
                  <a:lnTo>
                    <a:pt x="14728" y="86484"/>
                  </a:lnTo>
                  <a:lnTo>
                    <a:pt x="14784" y="79710"/>
                  </a:lnTo>
                  <a:lnTo>
                    <a:pt x="12499" y="73316"/>
                  </a:lnTo>
                  <a:lnTo>
                    <a:pt x="8864" y="68081"/>
                  </a:lnTo>
                  <a:lnTo>
                    <a:pt x="2096" y="64027"/>
                  </a:lnTo>
                  <a:lnTo>
                    <a:pt x="745" y="61099"/>
                  </a:lnTo>
                  <a:lnTo>
                    <a:pt x="810" y="59645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516" name="Ivory Coast"/>
            <p:cNvSpPr/>
            <p:nvPr/>
          </p:nvSpPr>
          <p:spPr>
            <a:xfrm>
              <a:off x="4129421" y="4496347"/>
              <a:ext cx="135510" cy="143509"/>
            </a:xfrm>
            <a:custGeom>
              <a:avLst/>
              <a:gdLst/>
              <a:ahLst/>
              <a:cxnLst/>
              <a:rect l="0" t="0" r="0" b="0"/>
              <a:pathLst>
                <a:path w="135510" h="143509">
                  <a:moveTo>
                    <a:pt x="21832" y="143046"/>
                  </a:moveTo>
                  <a:lnTo>
                    <a:pt x="22242" y="133680"/>
                  </a:lnTo>
                  <a:lnTo>
                    <a:pt x="23311" y="127916"/>
                  </a:lnTo>
                  <a:lnTo>
                    <a:pt x="25812" y="119258"/>
                  </a:lnTo>
                  <a:lnTo>
                    <a:pt x="26410" y="114643"/>
                  </a:lnTo>
                  <a:lnTo>
                    <a:pt x="25077" y="111768"/>
                  </a:lnTo>
                  <a:lnTo>
                    <a:pt x="12243" y="98141"/>
                  </a:lnTo>
                  <a:lnTo>
                    <a:pt x="6234" y="98466"/>
                  </a:lnTo>
                  <a:lnTo>
                    <a:pt x="2484" y="97478"/>
                  </a:lnTo>
                  <a:lnTo>
                    <a:pt x="511" y="95613"/>
                  </a:lnTo>
                  <a:lnTo>
                    <a:pt x="0" y="93739"/>
                  </a:lnTo>
                  <a:lnTo>
                    <a:pt x="5091" y="84898"/>
                  </a:lnTo>
                  <a:lnTo>
                    <a:pt x="5685" y="80414"/>
                  </a:lnTo>
                  <a:lnTo>
                    <a:pt x="4475" y="74782"/>
                  </a:lnTo>
                  <a:lnTo>
                    <a:pt x="5103" y="73043"/>
                  </a:lnTo>
                  <a:lnTo>
                    <a:pt x="5578" y="72027"/>
                  </a:lnTo>
                  <a:lnTo>
                    <a:pt x="11686" y="66347"/>
                  </a:lnTo>
                  <a:lnTo>
                    <a:pt x="13591" y="62715"/>
                  </a:lnTo>
                  <a:lnTo>
                    <a:pt x="11774" y="60554"/>
                  </a:lnTo>
                  <a:lnTo>
                    <a:pt x="8772" y="54921"/>
                  </a:lnTo>
                  <a:lnTo>
                    <a:pt x="9080" y="53614"/>
                  </a:lnTo>
                  <a:lnTo>
                    <a:pt x="10681" y="51575"/>
                  </a:lnTo>
                  <a:lnTo>
                    <a:pt x="13768" y="51266"/>
                  </a:lnTo>
                  <a:lnTo>
                    <a:pt x="19330" y="53553"/>
                  </a:lnTo>
                  <a:lnTo>
                    <a:pt x="22423" y="53679"/>
                  </a:lnTo>
                  <a:lnTo>
                    <a:pt x="24358" y="52218"/>
                  </a:lnTo>
                  <a:lnTo>
                    <a:pt x="23840" y="49901"/>
                  </a:lnTo>
                  <a:lnTo>
                    <a:pt x="17255" y="44137"/>
                  </a:lnTo>
                  <a:lnTo>
                    <a:pt x="14115" y="40528"/>
                  </a:lnTo>
                  <a:lnTo>
                    <a:pt x="17483" y="36732"/>
                  </a:lnTo>
                  <a:lnTo>
                    <a:pt x="18747" y="33819"/>
                  </a:lnTo>
                  <a:lnTo>
                    <a:pt x="16750" y="30634"/>
                  </a:lnTo>
                  <a:lnTo>
                    <a:pt x="9692" y="26459"/>
                  </a:lnTo>
                  <a:lnTo>
                    <a:pt x="7516" y="22254"/>
                  </a:lnTo>
                  <a:lnTo>
                    <a:pt x="10196" y="15832"/>
                  </a:lnTo>
                  <a:lnTo>
                    <a:pt x="14047" y="11730"/>
                  </a:lnTo>
                  <a:lnTo>
                    <a:pt x="19345" y="6159"/>
                  </a:lnTo>
                  <a:lnTo>
                    <a:pt x="22922" y="5554"/>
                  </a:lnTo>
                  <a:lnTo>
                    <a:pt x="28672" y="8873"/>
                  </a:lnTo>
                  <a:lnTo>
                    <a:pt x="33296" y="13363"/>
                  </a:lnTo>
                  <a:lnTo>
                    <a:pt x="36849" y="11010"/>
                  </a:lnTo>
                  <a:lnTo>
                    <a:pt x="40531" y="6177"/>
                  </a:lnTo>
                  <a:lnTo>
                    <a:pt x="46332" y="1182"/>
                  </a:lnTo>
                  <a:lnTo>
                    <a:pt x="48761" y="0"/>
                  </a:lnTo>
                  <a:lnTo>
                    <a:pt x="51375" y="422"/>
                  </a:lnTo>
                  <a:lnTo>
                    <a:pt x="52870" y="2602"/>
                  </a:lnTo>
                  <a:lnTo>
                    <a:pt x="52911" y="5665"/>
                  </a:lnTo>
                  <a:lnTo>
                    <a:pt x="54102" y="9594"/>
                  </a:lnTo>
                  <a:lnTo>
                    <a:pt x="55601" y="12063"/>
                  </a:lnTo>
                  <a:lnTo>
                    <a:pt x="59177" y="11459"/>
                  </a:lnTo>
                  <a:lnTo>
                    <a:pt x="65318" y="7340"/>
                  </a:lnTo>
                  <a:lnTo>
                    <a:pt x="66934" y="6310"/>
                  </a:lnTo>
                  <a:lnTo>
                    <a:pt x="69563" y="8044"/>
                  </a:lnTo>
                  <a:lnTo>
                    <a:pt x="75103" y="8010"/>
                  </a:lnTo>
                  <a:lnTo>
                    <a:pt x="78231" y="10615"/>
                  </a:lnTo>
                  <a:lnTo>
                    <a:pt x="79754" y="15414"/>
                  </a:lnTo>
                  <a:lnTo>
                    <a:pt x="85033" y="21206"/>
                  </a:lnTo>
                  <a:lnTo>
                    <a:pt x="89619" y="23506"/>
                  </a:lnTo>
                  <a:lnTo>
                    <a:pt x="93212" y="24357"/>
                  </a:lnTo>
                  <a:lnTo>
                    <a:pt x="96945" y="23171"/>
                  </a:lnTo>
                  <a:lnTo>
                    <a:pt x="101477" y="20525"/>
                  </a:lnTo>
                  <a:lnTo>
                    <a:pt x="107649" y="18886"/>
                  </a:lnTo>
                  <a:lnTo>
                    <a:pt x="115460" y="18111"/>
                  </a:lnTo>
                  <a:lnTo>
                    <a:pt x="121994" y="19819"/>
                  </a:lnTo>
                  <a:lnTo>
                    <a:pt x="128390" y="24291"/>
                  </a:lnTo>
                  <a:lnTo>
                    <a:pt x="130196" y="25881"/>
                  </a:lnTo>
                  <a:lnTo>
                    <a:pt x="132115" y="39093"/>
                  </a:lnTo>
                  <a:lnTo>
                    <a:pt x="135510" y="53871"/>
                  </a:lnTo>
                  <a:lnTo>
                    <a:pt x="133451" y="59969"/>
                  </a:lnTo>
                  <a:lnTo>
                    <a:pt x="128166" y="68688"/>
                  </a:lnTo>
                  <a:lnTo>
                    <a:pt x="123736" y="81732"/>
                  </a:lnTo>
                  <a:lnTo>
                    <a:pt x="120420" y="92009"/>
                  </a:lnTo>
                  <a:lnTo>
                    <a:pt x="121463" y="99220"/>
                  </a:lnTo>
                  <a:lnTo>
                    <a:pt x="124134" y="106851"/>
                  </a:lnTo>
                  <a:lnTo>
                    <a:pt x="129765" y="118638"/>
                  </a:lnTo>
                  <a:lnTo>
                    <a:pt x="130436" y="126190"/>
                  </a:lnTo>
                  <a:lnTo>
                    <a:pt x="129222" y="124145"/>
                  </a:lnTo>
                  <a:lnTo>
                    <a:pt x="126288" y="122135"/>
                  </a:lnTo>
                  <a:lnTo>
                    <a:pt x="124177" y="122284"/>
                  </a:lnTo>
                  <a:lnTo>
                    <a:pt x="122725" y="124735"/>
                  </a:lnTo>
                  <a:lnTo>
                    <a:pt x="121752" y="125170"/>
                  </a:lnTo>
                  <a:lnTo>
                    <a:pt x="116876" y="124892"/>
                  </a:lnTo>
                  <a:lnTo>
                    <a:pt x="109719" y="123179"/>
                  </a:lnTo>
                  <a:lnTo>
                    <a:pt x="103541" y="122329"/>
                  </a:lnTo>
                  <a:lnTo>
                    <a:pt x="79658" y="122957"/>
                  </a:lnTo>
                  <a:lnTo>
                    <a:pt x="66672" y="125433"/>
                  </a:lnTo>
                  <a:lnTo>
                    <a:pt x="60834" y="127461"/>
                  </a:lnTo>
                  <a:lnTo>
                    <a:pt x="49971" y="131227"/>
                  </a:lnTo>
                  <a:lnTo>
                    <a:pt x="32315" y="139179"/>
                  </a:lnTo>
                  <a:lnTo>
                    <a:pt x="25196" y="143509"/>
                  </a:lnTo>
                  <a:lnTo>
                    <a:pt x="22597" y="143372"/>
                  </a:lnTo>
                  <a:lnTo>
                    <a:pt x="21832" y="143046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517" name="Burkina Faso"/>
            <p:cNvSpPr/>
            <p:nvPr/>
          </p:nvSpPr>
          <p:spPr>
            <a:xfrm>
              <a:off x="4196351" y="4392372"/>
              <a:ext cx="179231" cy="128339"/>
            </a:xfrm>
            <a:custGeom>
              <a:avLst/>
              <a:gdLst/>
              <a:ahLst/>
              <a:cxnLst/>
              <a:rect l="0" t="0" r="0" b="0"/>
              <a:pathLst>
                <a:path w="179231" h="128339">
                  <a:moveTo>
                    <a:pt x="126995" y="94051"/>
                  </a:moveTo>
                  <a:lnTo>
                    <a:pt x="120955" y="92822"/>
                  </a:lnTo>
                  <a:lnTo>
                    <a:pt x="119318" y="92489"/>
                  </a:lnTo>
                  <a:lnTo>
                    <a:pt x="109408" y="97225"/>
                  </a:lnTo>
                  <a:lnTo>
                    <a:pt x="94896" y="97167"/>
                  </a:lnTo>
                  <a:lnTo>
                    <a:pt x="86087" y="96781"/>
                  </a:lnTo>
                  <a:lnTo>
                    <a:pt x="64568" y="97203"/>
                  </a:lnTo>
                  <a:lnTo>
                    <a:pt x="61813" y="98827"/>
                  </a:lnTo>
                  <a:lnTo>
                    <a:pt x="60544" y="102339"/>
                  </a:lnTo>
                  <a:lnTo>
                    <a:pt x="63188" y="122295"/>
                  </a:lnTo>
                  <a:lnTo>
                    <a:pt x="63392" y="126515"/>
                  </a:lnTo>
                  <a:lnTo>
                    <a:pt x="61455" y="128273"/>
                  </a:lnTo>
                  <a:lnTo>
                    <a:pt x="55059" y="123800"/>
                  </a:lnTo>
                  <a:lnTo>
                    <a:pt x="48525" y="122092"/>
                  </a:lnTo>
                  <a:lnTo>
                    <a:pt x="40715" y="122868"/>
                  </a:lnTo>
                  <a:lnTo>
                    <a:pt x="34542" y="124506"/>
                  </a:lnTo>
                  <a:lnTo>
                    <a:pt x="30010" y="127153"/>
                  </a:lnTo>
                  <a:lnTo>
                    <a:pt x="26277" y="128339"/>
                  </a:lnTo>
                  <a:lnTo>
                    <a:pt x="22685" y="127488"/>
                  </a:lnTo>
                  <a:lnTo>
                    <a:pt x="18099" y="125187"/>
                  </a:lnTo>
                  <a:lnTo>
                    <a:pt x="12820" y="119395"/>
                  </a:lnTo>
                  <a:lnTo>
                    <a:pt x="11297" y="114597"/>
                  </a:lnTo>
                  <a:lnTo>
                    <a:pt x="8169" y="111991"/>
                  </a:lnTo>
                  <a:lnTo>
                    <a:pt x="2629" y="112026"/>
                  </a:lnTo>
                  <a:lnTo>
                    <a:pt x="0" y="110291"/>
                  </a:lnTo>
                  <a:lnTo>
                    <a:pt x="809" y="109849"/>
                  </a:lnTo>
                  <a:lnTo>
                    <a:pt x="1278" y="108241"/>
                  </a:lnTo>
                  <a:lnTo>
                    <a:pt x="3029" y="104875"/>
                  </a:lnTo>
                  <a:lnTo>
                    <a:pt x="5682" y="95367"/>
                  </a:lnTo>
                  <a:lnTo>
                    <a:pt x="7035" y="86292"/>
                  </a:lnTo>
                  <a:lnTo>
                    <a:pt x="6447" y="78535"/>
                  </a:lnTo>
                  <a:lnTo>
                    <a:pt x="7882" y="75889"/>
                  </a:lnTo>
                  <a:lnTo>
                    <a:pt x="10491" y="75726"/>
                  </a:lnTo>
                  <a:lnTo>
                    <a:pt x="15040" y="74086"/>
                  </a:lnTo>
                  <a:lnTo>
                    <a:pt x="20555" y="71266"/>
                  </a:lnTo>
                  <a:lnTo>
                    <a:pt x="23773" y="67432"/>
                  </a:lnTo>
                  <a:lnTo>
                    <a:pt x="26743" y="56543"/>
                  </a:lnTo>
                  <a:lnTo>
                    <a:pt x="30345" y="43861"/>
                  </a:lnTo>
                  <a:lnTo>
                    <a:pt x="34383" y="39857"/>
                  </a:lnTo>
                  <a:lnTo>
                    <a:pt x="37156" y="39250"/>
                  </a:lnTo>
                  <a:lnTo>
                    <a:pt x="40133" y="42181"/>
                  </a:lnTo>
                  <a:lnTo>
                    <a:pt x="45735" y="45978"/>
                  </a:lnTo>
                  <a:lnTo>
                    <a:pt x="50299" y="44919"/>
                  </a:lnTo>
                  <a:lnTo>
                    <a:pt x="52071" y="42550"/>
                  </a:lnTo>
                  <a:lnTo>
                    <a:pt x="56063" y="33970"/>
                  </a:lnTo>
                  <a:lnTo>
                    <a:pt x="61057" y="26997"/>
                  </a:lnTo>
                  <a:lnTo>
                    <a:pt x="67532" y="20450"/>
                  </a:lnTo>
                  <a:lnTo>
                    <a:pt x="70303" y="19397"/>
                  </a:lnTo>
                  <a:lnTo>
                    <a:pt x="75563" y="21585"/>
                  </a:lnTo>
                  <a:lnTo>
                    <a:pt x="78855" y="23488"/>
                  </a:lnTo>
                  <a:lnTo>
                    <a:pt x="81639" y="23767"/>
                  </a:lnTo>
                  <a:lnTo>
                    <a:pt x="84832" y="15458"/>
                  </a:lnTo>
                  <a:lnTo>
                    <a:pt x="87920" y="13068"/>
                  </a:lnTo>
                  <a:lnTo>
                    <a:pt x="97536" y="8265"/>
                  </a:lnTo>
                  <a:lnTo>
                    <a:pt x="109921" y="766"/>
                  </a:lnTo>
                  <a:lnTo>
                    <a:pt x="113683" y="0"/>
                  </a:lnTo>
                  <a:lnTo>
                    <a:pt x="117298" y="1315"/>
                  </a:lnTo>
                  <a:lnTo>
                    <a:pt x="120955" y="1933"/>
                  </a:lnTo>
                  <a:lnTo>
                    <a:pt x="131733" y="3752"/>
                  </a:lnTo>
                  <a:lnTo>
                    <a:pt x="129981" y="10736"/>
                  </a:lnTo>
                  <a:lnTo>
                    <a:pt x="130174" y="14885"/>
                  </a:lnTo>
                  <a:lnTo>
                    <a:pt x="134498" y="24628"/>
                  </a:lnTo>
                  <a:lnTo>
                    <a:pt x="138787" y="29776"/>
                  </a:lnTo>
                  <a:lnTo>
                    <a:pt x="142730" y="32558"/>
                  </a:lnTo>
                  <a:lnTo>
                    <a:pt x="147828" y="36955"/>
                  </a:lnTo>
                  <a:lnTo>
                    <a:pt x="149644" y="39747"/>
                  </a:lnTo>
                  <a:lnTo>
                    <a:pt x="149821" y="41957"/>
                  </a:lnTo>
                  <a:lnTo>
                    <a:pt x="146418" y="46546"/>
                  </a:lnTo>
                  <a:lnTo>
                    <a:pt x="147577" y="48895"/>
                  </a:lnTo>
                  <a:lnTo>
                    <a:pt x="157428" y="56780"/>
                  </a:lnTo>
                  <a:lnTo>
                    <a:pt x="162666" y="58660"/>
                  </a:lnTo>
                  <a:lnTo>
                    <a:pt x="166420" y="58196"/>
                  </a:lnTo>
                  <a:lnTo>
                    <a:pt x="172138" y="58455"/>
                  </a:lnTo>
                  <a:lnTo>
                    <a:pt x="177906" y="68554"/>
                  </a:lnTo>
                  <a:lnTo>
                    <a:pt x="179231" y="72360"/>
                  </a:lnTo>
                  <a:lnTo>
                    <a:pt x="176824" y="80289"/>
                  </a:lnTo>
                  <a:lnTo>
                    <a:pt x="172607" y="85146"/>
                  </a:lnTo>
                  <a:lnTo>
                    <a:pt x="169190" y="86777"/>
                  </a:lnTo>
                  <a:lnTo>
                    <a:pt x="161681" y="85797"/>
                  </a:lnTo>
                  <a:lnTo>
                    <a:pt x="157442" y="86262"/>
                  </a:lnTo>
                  <a:lnTo>
                    <a:pt x="153218" y="89067"/>
                  </a:lnTo>
                  <a:lnTo>
                    <a:pt x="149504" y="94792"/>
                  </a:lnTo>
                  <a:lnTo>
                    <a:pt x="147069" y="96414"/>
                  </a:lnTo>
                  <a:lnTo>
                    <a:pt x="146426" y="97879"/>
                  </a:lnTo>
                  <a:lnTo>
                    <a:pt x="143489" y="97458"/>
                  </a:lnTo>
                  <a:lnTo>
                    <a:pt x="137280" y="95743"/>
                  </a:lnTo>
                  <a:lnTo>
                    <a:pt x="126995" y="94051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518" name="Liberia"/>
            <p:cNvSpPr/>
            <p:nvPr/>
          </p:nvSpPr>
          <p:spPr>
            <a:xfrm>
              <a:off x="4063184" y="4546559"/>
              <a:ext cx="92650" cy="92834"/>
            </a:xfrm>
            <a:custGeom>
              <a:avLst/>
              <a:gdLst/>
              <a:ahLst/>
              <a:cxnLst/>
              <a:rect l="0" t="0" r="0" b="0"/>
              <a:pathLst>
                <a:path w="92650" h="92834">
                  <a:moveTo>
                    <a:pt x="24560" y="8274"/>
                  </a:moveTo>
                  <a:lnTo>
                    <a:pt x="26522" y="4419"/>
                  </a:lnTo>
                  <a:lnTo>
                    <a:pt x="29089" y="1940"/>
                  </a:lnTo>
                  <a:lnTo>
                    <a:pt x="32810" y="467"/>
                  </a:lnTo>
                  <a:lnTo>
                    <a:pt x="38174" y="0"/>
                  </a:lnTo>
                  <a:lnTo>
                    <a:pt x="41605" y="995"/>
                  </a:lnTo>
                  <a:lnTo>
                    <a:pt x="43285" y="4754"/>
                  </a:lnTo>
                  <a:lnTo>
                    <a:pt x="45521" y="13433"/>
                  </a:lnTo>
                  <a:lnTo>
                    <a:pt x="45612" y="20091"/>
                  </a:lnTo>
                  <a:lnTo>
                    <a:pt x="45164" y="22987"/>
                  </a:lnTo>
                  <a:lnTo>
                    <a:pt x="47973" y="26297"/>
                  </a:lnTo>
                  <a:lnTo>
                    <a:pt x="52082" y="29598"/>
                  </a:lnTo>
                  <a:lnTo>
                    <a:pt x="55337" y="29868"/>
                  </a:lnTo>
                  <a:lnTo>
                    <a:pt x="63018" y="20421"/>
                  </a:lnTo>
                  <a:lnTo>
                    <a:pt x="64471" y="19544"/>
                  </a:lnTo>
                  <a:lnTo>
                    <a:pt x="67899" y="20536"/>
                  </a:lnTo>
                  <a:lnTo>
                    <a:pt x="71343" y="22830"/>
                  </a:lnTo>
                  <a:lnTo>
                    <a:pt x="70715" y="24570"/>
                  </a:lnTo>
                  <a:lnTo>
                    <a:pt x="71925" y="30202"/>
                  </a:lnTo>
                  <a:lnTo>
                    <a:pt x="71331" y="34686"/>
                  </a:lnTo>
                  <a:lnTo>
                    <a:pt x="66240" y="43527"/>
                  </a:lnTo>
                  <a:lnTo>
                    <a:pt x="66751" y="45401"/>
                  </a:lnTo>
                  <a:lnTo>
                    <a:pt x="68724" y="47266"/>
                  </a:lnTo>
                  <a:lnTo>
                    <a:pt x="72474" y="48254"/>
                  </a:lnTo>
                  <a:lnTo>
                    <a:pt x="78483" y="47929"/>
                  </a:lnTo>
                  <a:lnTo>
                    <a:pt x="91317" y="61556"/>
                  </a:lnTo>
                  <a:lnTo>
                    <a:pt x="92650" y="64431"/>
                  </a:lnTo>
                  <a:lnTo>
                    <a:pt x="92053" y="69046"/>
                  </a:lnTo>
                  <a:lnTo>
                    <a:pt x="89551" y="77703"/>
                  </a:lnTo>
                  <a:lnTo>
                    <a:pt x="88481" y="83469"/>
                  </a:lnTo>
                  <a:lnTo>
                    <a:pt x="88073" y="92834"/>
                  </a:lnTo>
                  <a:lnTo>
                    <a:pt x="72710" y="86290"/>
                  </a:lnTo>
                  <a:lnTo>
                    <a:pt x="60317" y="79985"/>
                  </a:lnTo>
                  <a:lnTo>
                    <a:pt x="50040" y="74249"/>
                  </a:lnTo>
                  <a:lnTo>
                    <a:pt x="45946" y="69938"/>
                  </a:lnTo>
                  <a:lnTo>
                    <a:pt x="34484" y="58579"/>
                  </a:lnTo>
                  <a:lnTo>
                    <a:pt x="23204" y="50816"/>
                  </a:lnTo>
                  <a:lnTo>
                    <a:pt x="15859" y="47370"/>
                  </a:lnTo>
                  <a:lnTo>
                    <a:pt x="6705" y="41905"/>
                  </a:lnTo>
                  <a:lnTo>
                    <a:pt x="0" y="36308"/>
                  </a:lnTo>
                  <a:lnTo>
                    <a:pt x="622" y="35254"/>
                  </a:lnTo>
                  <a:lnTo>
                    <a:pt x="3511" y="32635"/>
                  </a:lnTo>
                  <a:lnTo>
                    <a:pt x="9908" y="25223"/>
                  </a:lnTo>
                  <a:lnTo>
                    <a:pt x="21935" y="13429"/>
                  </a:lnTo>
                  <a:lnTo>
                    <a:pt x="24560" y="8274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519" name="Ukraine"/>
            <p:cNvSpPr/>
            <p:nvPr/>
          </p:nvSpPr>
          <p:spPr>
            <a:xfrm>
              <a:off x="4820595" y="3344460"/>
              <a:ext cx="406981" cy="269656"/>
            </a:xfrm>
            <a:custGeom>
              <a:avLst/>
              <a:gdLst/>
              <a:ahLst/>
              <a:cxnLst/>
              <a:rect l="0" t="0" r="0" b="0"/>
              <a:pathLst>
                <a:path w="406981" h="269656">
                  <a:moveTo>
                    <a:pt x="33618" y="30992"/>
                  </a:moveTo>
                  <a:lnTo>
                    <a:pt x="33618" y="30254"/>
                  </a:lnTo>
                  <a:lnTo>
                    <a:pt x="33997" y="28117"/>
                  </a:lnTo>
                  <a:lnTo>
                    <a:pt x="37789" y="28422"/>
                  </a:lnTo>
                  <a:lnTo>
                    <a:pt x="40443" y="28422"/>
                  </a:lnTo>
                  <a:lnTo>
                    <a:pt x="41580" y="30254"/>
                  </a:lnTo>
                  <a:lnTo>
                    <a:pt x="45371" y="26894"/>
                  </a:lnTo>
                  <a:lnTo>
                    <a:pt x="49163" y="24140"/>
                  </a:lnTo>
                  <a:lnTo>
                    <a:pt x="49542" y="21382"/>
                  </a:lnTo>
                  <a:lnTo>
                    <a:pt x="51627" y="18312"/>
                  </a:lnTo>
                  <a:lnTo>
                    <a:pt x="56556" y="18004"/>
                  </a:lnTo>
                  <a:lnTo>
                    <a:pt x="61485" y="18619"/>
                  </a:lnTo>
                  <a:lnTo>
                    <a:pt x="65086" y="17697"/>
                  </a:lnTo>
                  <a:lnTo>
                    <a:pt x="68688" y="16774"/>
                  </a:lnTo>
                  <a:lnTo>
                    <a:pt x="72290" y="17697"/>
                  </a:lnTo>
                  <a:lnTo>
                    <a:pt x="77219" y="17697"/>
                  </a:lnTo>
                  <a:lnTo>
                    <a:pt x="81958" y="16467"/>
                  </a:lnTo>
                  <a:lnTo>
                    <a:pt x="87266" y="18004"/>
                  </a:lnTo>
                  <a:lnTo>
                    <a:pt x="89920" y="17697"/>
                  </a:lnTo>
                  <a:lnTo>
                    <a:pt x="92006" y="20461"/>
                  </a:lnTo>
                  <a:lnTo>
                    <a:pt x="97313" y="20461"/>
                  </a:lnTo>
                  <a:lnTo>
                    <a:pt x="98071" y="21382"/>
                  </a:lnTo>
                  <a:lnTo>
                    <a:pt x="103948" y="22302"/>
                  </a:lnTo>
                  <a:lnTo>
                    <a:pt x="109256" y="24140"/>
                  </a:lnTo>
                  <a:lnTo>
                    <a:pt x="111720" y="22915"/>
                  </a:lnTo>
                  <a:lnTo>
                    <a:pt x="114564" y="23528"/>
                  </a:lnTo>
                  <a:lnTo>
                    <a:pt x="114374" y="27200"/>
                  </a:lnTo>
                  <a:lnTo>
                    <a:pt x="116270" y="27200"/>
                  </a:lnTo>
                  <a:lnTo>
                    <a:pt x="116270" y="29644"/>
                  </a:lnTo>
                  <a:lnTo>
                    <a:pt x="121767" y="27811"/>
                  </a:lnTo>
                  <a:lnTo>
                    <a:pt x="123663" y="28728"/>
                  </a:lnTo>
                  <a:lnTo>
                    <a:pt x="126127" y="29338"/>
                  </a:lnTo>
                  <a:lnTo>
                    <a:pt x="125559" y="32997"/>
                  </a:lnTo>
                  <a:lnTo>
                    <a:pt x="126507" y="33911"/>
                  </a:lnTo>
                  <a:lnTo>
                    <a:pt x="128213" y="32388"/>
                  </a:lnTo>
                  <a:lnTo>
                    <a:pt x="128403" y="29033"/>
                  </a:lnTo>
                  <a:lnTo>
                    <a:pt x="129540" y="29033"/>
                  </a:lnTo>
                  <a:lnTo>
                    <a:pt x="132194" y="30864"/>
                  </a:lnTo>
                  <a:lnTo>
                    <a:pt x="135796" y="29949"/>
                  </a:lnTo>
                  <a:lnTo>
                    <a:pt x="137122" y="28117"/>
                  </a:lnTo>
                  <a:lnTo>
                    <a:pt x="139398" y="29644"/>
                  </a:lnTo>
                  <a:lnTo>
                    <a:pt x="140724" y="32693"/>
                  </a:lnTo>
                  <a:lnTo>
                    <a:pt x="142999" y="30864"/>
                  </a:lnTo>
                  <a:lnTo>
                    <a:pt x="145085" y="30864"/>
                  </a:lnTo>
                  <a:lnTo>
                    <a:pt x="146412" y="32083"/>
                  </a:lnTo>
                  <a:lnTo>
                    <a:pt x="147359" y="35128"/>
                  </a:lnTo>
                  <a:lnTo>
                    <a:pt x="149066" y="35128"/>
                  </a:lnTo>
                  <a:lnTo>
                    <a:pt x="150393" y="32693"/>
                  </a:lnTo>
                  <a:lnTo>
                    <a:pt x="153426" y="30254"/>
                  </a:lnTo>
                  <a:lnTo>
                    <a:pt x="155132" y="30254"/>
                  </a:lnTo>
                  <a:lnTo>
                    <a:pt x="156458" y="29033"/>
                  </a:lnTo>
                  <a:lnTo>
                    <a:pt x="157786" y="28422"/>
                  </a:lnTo>
                  <a:lnTo>
                    <a:pt x="159492" y="30559"/>
                  </a:lnTo>
                  <a:lnTo>
                    <a:pt x="160629" y="32693"/>
                  </a:lnTo>
                  <a:lnTo>
                    <a:pt x="161008" y="36040"/>
                  </a:lnTo>
                  <a:lnTo>
                    <a:pt x="162904" y="36952"/>
                  </a:lnTo>
                  <a:lnTo>
                    <a:pt x="166127" y="36040"/>
                  </a:lnTo>
                  <a:lnTo>
                    <a:pt x="168022" y="34519"/>
                  </a:lnTo>
                  <a:lnTo>
                    <a:pt x="170297" y="33302"/>
                  </a:lnTo>
                  <a:lnTo>
                    <a:pt x="171813" y="35432"/>
                  </a:lnTo>
                  <a:lnTo>
                    <a:pt x="174846" y="35128"/>
                  </a:lnTo>
                  <a:lnTo>
                    <a:pt x="177311" y="33911"/>
                  </a:lnTo>
                  <a:lnTo>
                    <a:pt x="179586" y="33302"/>
                  </a:lnTo>
                  <a:lnTo>
                    <a:pt x="181860" y="33911"/>
                  </a:lnTo>
                  <a:lnTo>
                    <a:pt x="183757" y="35128"/>
                  </a:lnTo>
                  <a:lnTo>
                    <a:pt x="184894" y="36040"/>
                  </a:lnTo>
                  <a:lnTo>
                    <a:pt x="186411" y="39381"/>
                  </a:lnTo>
                  <a:lnTo>
                    <a:pt x="187927" y="40291"/>
                  </a:lnTo>
                  <a:lnTo>
                    <a:pt x="190581" y="40595"/>
                  </a:lnTo>
                  <a:lnTo>
                    <a:pt x="191908" y="37256"/>
                  </a:lnTo>
                  <a:lnTo>
                    <a:pt x="191339" y="34824"/>
                  </a:lnTo>
                  <a:lnTo>
                    <a:pt x="188875" y="31474"/>
                  </a:lnTo>
                  <a:lnTo>
                    <a:pt x="189444" y="28117"/>
                  </a:lnTo>
                  <a:lnTo>
                    <a:pt x="192098" y="24447"/>
                  </a:lnTo>
                  <a:lnTo>
                    <a:pt x="193993" y="20155"/>
                  </a:lnTo>
                  <a:lnTo>
                    <a:pt x="197216" y="17082"/>
                  </a:lnTo>
                  <a:lnTo>
                    <a:pt x="198353" y="15236"/>
                  </a:lnTo>
                  <a:lnTo>
                    <a:pt x="198922" y="13079"/>
                  </a:lnTo>
                  <a:lnTo>
                    <a:pt x="202334" y="11845"/>
                  </a:lnTo>
                  <a:lnTo>
                    <a:pt x="204230" y="12462"/>
                  </a:lnTo>
                  <a:lnTo>
                    <a:pt x="206316" y="13387"/>
                  </a:lnTo>
                  <a:lnTo>
                    <a:pt x="207453" y="11228"/>
                  </a:lnTo>
                  <a:lnTo>
                    <a:pt x="212760" y="10302"/>
                  </a:lnTo>
                  <a:lnTo>
                    <a:pt x="218026" y="10379"/>
                  </a:lnTo>
                  <a:lnTo>
                    <a:pt x="221656" y="11857"/>
                  </a:lnTo>
                  <a:lnTo>
                    <a:pt x="226419" y="12226"/>
                  </a:lnTo>
                  <a:lnTo>
                    <a:pt x="229594" y="9640"/>
                  </a:lnTo>
                  <a:lnTo>
                    <a:pt x="231409" y="4827"/>
                  </a:lnTo>
                  <a:lnTo>
                    <a:pt x="232771" y="372"/>
                  </a:lnTo>
                  <a:lnTo>
                    <a:pt x="238214" y="4456"/>
                  </a:lnTo>
                  <a:lnTo>
                    <a:pt x="243658" y="4086"/>
                  </a:lnTo>
                  <a:lnTo>
                    <a:pt x="250464" y="372"/>
                  </a:lnTo>
                  <a:lnTo>
                    <a:pt x="257496" y="2230"/>
                  </a:lnTo>
                  <a:lnTo>
                    <a:pt x="262713" y="0"/>
                  </a:lnTo>
                  <a:lnTo>
                    <a:pt x="264754" y="4456"/>
                  </a:lnTo>
                  <a:lnTo>
                    <a:pt x="267930" y="6680"/>
                  </a:lnTo>
                  <a:lnTo>
                    <a:pt x="270425" y="12226"/>
                  </a:lnTo>
                  <a:lnTo>
                    <a:pt x="271787" y="15544"/>
                  </a:lnTo>
                  <a:lnTo>
                    <a:pt x="274282" y="18121"/>
                  </a:lnTo>
                  <a:lnTo>
                    <a:pt x="277457" y="20693"/>
                  </a:lnTo>
                  <a:lnTo>
                    <a:pt x="277457" y="25094"/>
                  </a:lnTo>
                  <a:lnTo>
                    <a:pt x="274282" y="24728"/>
                  </a:lnTo>
                  <a:lnTo>
                    <a:pt x="271106" y="26924"/>
                  </a:lnTo>
                  <a:lnTo>
                    <a:pt x="272467" y="31673"/>
                  </a:lnTo>
                  <a:lnTo>
                    <a:pt x="273601" y="37499"/>
                  </a:lnTo>
                  <a:lnTo>
                    <a:pt x="276323" y="42217"/>
                  </a:lnTo>
                  <a:lnTo>
                    <a:pt x="282902" y="42217"/>
                  </a:lnTo>
                  <a:lnTo>
                    <a:pt x="284489" y="44028"/>
                  </a:lnTo>
                  <a:lnTo>
                    <a:pt x="289707" y="42942"/>
                  </a:lnTo>
                  <a:lnTo>
                    <a:pt x="293563" y="43304"/>
                  </a:lnTo>
                  <a:lnTo>
                    <a:pt x="293563" y="48367"/>
                  </a:lnTo>
                  <a:lnTo>
                    <a:pt x="297646" y="48367"/>
                  </a:lnTo>
                  <a:lnTo>
                    <a:pt x="297646" y="54135"/>
                  </a:lnTo>
                  <a:lnTo>
                    <a:pt x="299914" y="58448"/>
                  </a:lnTo>
                  <a:lnTo>
                    <a:pt x="300821" y="62391"/>
                  </a:lnTo>
                  <a:lnTo>
                    <a:pt x="299914" y="65253"/>
                  </a:lnTo>
                  <a:lnTo>
                    <a:pt x="300821" y="68824"/>
                  </a:lnTo>
                  <a:lnTo>
                    <a:pt x="302636" y="70250"/>
                  </a:lnTo>
                  <a:lnTo>
                    <a:pt x="305585" y="74877"/>
                  </a:lnTo>
                  <a:lnTo>
                    <a:pt x="308307" y="72032"/>
                  </a:lnTo>
                  <a:lnTo>
                    <a:pt x="313071" y="70963"/>
                  </a:lnTo>
                  <a:lnTo>
                    <a:pt x="315793" y="72032"/>
                  </a:lnTo>
                  <a:lnTo>
                    <a:pt x="320556" y="76654"/>
                  </a:lnTo>
                  <a:lnTo>
                    <a:pt x="322597" y="75588"/>
                  </a:lnTo>
                  <a:lnTo>
                    <a:pt x="324412" y="75943"/>
                  </a:lnTo>
                  <a:lnTo>
                    <a:pt x="326227" y="78427"/>
                  </a:lnTo>
                  <a:lnTo>
                    <a:pt x="330537" y="76654"/>
                  </a:lnTo>
                  <a:lnTo>
                    <a:pt x="333712" y="74877"/>
                  </a:lnTo>
                  <a:lnTo>
                    <a:pt x="336435" y="74877"/>
                  </a:lnTo>
                  <a:lnTo>
                    <a:pt x="341878" y="72743"/>
                  </a:lnTo>
                  <a:lnTo>
                    <a:pt x="345508" y="71675"/>
                  </a:lnTo>
                  <a:lnTo>
                    <a:pt x="346642" y="74166"/>
                  </a:lnTo>
                  <a:lnTo>
                    <a:pt x="349364" y="77009"/>
                  </a:lnTo>
                  <a:lnTo>
                    <a:pt x="349364" y="79137"/>
                  </a:lnTo>
                  <a:lnTo>
                    <a:pt x="351406" y="81971"/>
                  </a:lnTo>
                  <a:lnTo>
                    <a:pt x="351633" y="84092"/>
                  </a:lnTo>
                  <a:lnTo>
                    <a:pt x="355716" y="84800"/>
                  </a:lnTo>
                  <a:lnTo>
                    <a:pt x="357531" y="87624"/>
                  </a:lnTo>
                  <a:lnTo>
                    <a:pt x="359798" y="89387"/>
                  </a:lnTo>
                  <a:lnTo>
                    <a:pt x="362748" y="87271"/>
                  </a:lnTo>
                  <a:lnTo>
                    <a:pt x="363202" y="84800"/>
                  </a:lnTo>
                  <a:lnTo>
                    <a:pt x="365470" y="83739"/>
                  </a:lnTo>
                  <a:lnTo>
                    <a:pt x="368418" y="87977"/>
                  </a:lnTo>
                  <a:lnTo>
                    <a:pt x="372728" y="89034"/>
                  </a:lnTo>
                  <a:lnTo>
                    <a:pt x="377492" y="90796"/>
                  </a:lnTo>
                  <a:lnTo>
                    <a:pt x="380214" y="92555"/>
                  </a:lnTo>
                  <a:lnTo>
                    <a:pt x="383843" y="91499"/>
                  </a:lnTo>
                  <a:lnTo>
                    <a:pt x="385885" y="94313"/>
                  </a:lnTo>
                  <a:lnTo>
                    <a:pt x="388834" y="95717"/>
                  </a:lnTo>
                  <a:lnTo>
                    <a:pt x="393597" y="96069"/>
                  </a:lnTo>
                  <a:lnTo>
                    <a:pt x="394732" y="99574"/>
                  </a:lnTo>
                  <a:lnTo>
                    <a:pt x="398361" y="102025"/>
                  </a:lnTo>
                  <a:lnTo>
                    <a:pt x="401083" y="102025"/>
                  </a:lnTo>
                  <a:lnTo>
                    <a:pt x="402444" y="101325"/>
                  </a:lnTo>
                  <a:lnTo>
                    <a:pt x="404486" y="99925"/>
                  </a:lnTo>
                  <a:lnTo>
                    <a:pt x="406074" y="101325"/>
                  </a:lnTo>
                  <a:lnTo>
                    <a:pt x="405166" y="103073"/>
                  </a:lnTo>
                  <a:lnTo>
                    <a:pt x="404939" y="105868"/>
                  </a:lnTo>
                  <a:lnTo>
                    <a:pt x="406074" y="107263"/>
                  </a:lnTo>
                  <a:lnTo>
                    <a:pt x="406981" y="110050"/>
                  </a:lnTo>
                  <a:lnTo>
                    <a:pt x="406527" y="113527"/>
                  </a:lnTo>
                  <a:lnTo>
                    <a:pt x="404486" y="114917"/>
                  </a:lnTo>
                  <a:lnTo>
                    <a:pt x="402898" y="115958"/>
                  </a:lnTo>
                  <a:lnTo>
                    <a:pt x="399268" y="119077"/>
                  </a:lnTo>
                  <a:lnTo>
                    <a:pt x="396093" y="119769"/>
                  </a:lnTo>
                  <a:lnTo>
                    <a:pt x="398361" y="123572"/>
                  </a:lnTo>
                  <a:lnTo>
                    <a:pt x="401083" y="124954"/>
                  </a:lnTo>
                  <a:lnTo>
                    <a:pt x="404032" y="125643"/>
                  </a:lnTo>
                  <a:lnTo>
                    <a:pt x="402671" y="128057"/>
                  </a:lnTo>
                  <a:lnTo>
                    <a:pt x="399496" y="128057"/>
                  </a:lnTo>
                  <a:lnTo>
                    <a:pt x="397000" y="128057"/>
                  </a:lnTo>
                  <a:lnTo>
                    <a:pt x="396546" y="130810"/>
                  </a:lnTo>
                  <a:lnTo>
                    <a:pt x="396093" y="134246"/>
                  </a:lnTo>
                  <a:lnTo>
                    <a:pt x="397681" y="135275"/>
                  </a:lnTo>
                  <a:lnTo>
                    <a:pt x="399496" y="136304"/>
                  </a:lnTo>
                  <a:lnTo>
                    <a:pt x="399949" y="138360"/>
                  </a:lnTo>
                  <a:lnTo>
                    <a:pt x="400402" y="141096"/>
                  </a:lnTo>
                  <a:lnTo>
                    <a:pt x="401310" y="144170"/>
                  </a:lnTo>
                  <a:lnTo>
                    <a:pt x="401991" y="145194"/>
                  </a:lnTo>
                  <a:lnTo>
                    <a:pt x="400402" y="152681"/>
                  </a:lnTo>
                  <a:lnTo>
                    <a:pt x="398815" y="157090"/>
                  </a:lnTo>
                  <a:lnTo>
                    <a:pt x="398815" y="159459"/>
                  </a:lnTo>
                  <a:lnTo>
                    <a:pt x="395413" y="161488"/>
                  </a:lnTo>
                  <a:lnTo>
                    <a:pt x="387246" y="159121"/>
                  </a:lnTo>
                  <a:lnTo>
                    <a:pt x="379761" y="159798"/>
                  </a:lnTo>
                  <a:lnTo>
                    <a:pt x="377038" y="159798"/>
                  </a:lnTo>
                  <a:lnTo>
                    <a:pt x="376812" y="162502"/>
                  </a:lnTo>
                  <a:lnTo>
                    <a:pt x="374543" y="165201"/>
                  </a:lnTo>
                  <a:lnTo>
                    <a:pt x="370687" y="167223"/>
                  </a:lnTo>
                  <a:lnTo>
                    <a:pt x="367058" y="167559"/>
                  </a:lnTo>
                  <a:lnTo>
                    <a:pt x="364789" y="168905"/>
                  </a:lnTo>
                  <a:lnTo>
                    <a:pt x="363882" y="176627"/>
                  </a:lnTo>
                  <a:lnTo>
                    <a:pt x="363882" y="179973"/>
                  </a:lnTo>
                  <a:lnTo>
                    <a:pt x="363655" y="181644"/>
                  </a:lnTo>
                  <a:lnTo>
                    <a:pt x="363538" y="183528"/>
                  </a:lnTo>
                  <a:lnTo>
                    <a:pt x="355630" y="185077"/>
                  </a:lnTo>
                  <a:lnTo>
                    <a:pt x="345767" y="185968"/>
                  </a:lnTo>
                  <a:lnTo>
                    <a:pt x="340587" y="192006"/>
                  </a:lnTo>
                  <a:lnTo>
                    <a:pt x="333184" y="194815"/>
                  </a:lnTo>
                  <a:lnTo>
                    <a:pt x="321662" y="195920"/>
                  </a:lnTo>
                  <a:lnTo>
                    <a:pt x="310303" y="199588"/>
                  </a:lnTo>
                  <a:lnTo>
                    <a:pt x="305198" y="204296"/>
                  </a:lnTo>
                  <a:lnTo>
                    <a:pt x="300499" y="205161"/>
                  </a:lnTo>
                  <a:lnTo>
                    <a:pt x="295901" y="200484"/>
                  </a:lnTo>
                  <a:lnTo>
                    <a:pt x="292155" y="209649"/>
                  </a:lnTo>
                  <a:lnTo>
                    <a:pt x="289006" y="212415"/>
                  </a:lnTo>
                  <a:lnTo>
                    <a:pt x="284167" y="213064"/>
                  </a:lnTo>
                  <a:lnTo>
                    <a:pt x="279728" y="212229"/>
                  </a:lnTo>
                  <a:lnTo>
                    <a:pt x="269992" y="212681"/>
                  </a:lnTo>
                  <a:lnTo>
                    <a:pt x="264912" y="215025"/>
                  </a:lnTo>
                  <a:lnTo>
                    <a:pt x="271415" y="219231"/>
                  </a:lnTo>
                  <a:lnTo>
                    <a:pt x="291291" y="233874"/>
                  </a:lnTo>
                  <a:lnTo>
                    <a:pt x="291829" y="236379"/>
                  </a:lnTo>
                  <a:lnTo>
                    <a:pt x="290884" y="239092"/>
                  </a:lnTo>
                  <a:lnTo>
                    <a:pt x="292540" y="242625"/>
                  </a:lnTo>
                  <a:lnTo>
                    <a:pt x="298255" y="243233"/>
                  </a:lnTo>
                  <a:lnTo>
                    <a:pt x="303435" y="241347"/>
                  </a:lnTo>
                  <a:lnTo>
                    <a:pt x="310284" y="239246"/>
                  </a:lnTo>
                  <a:lnTo>
                    <a:pt x="320967" y="239424"/>
                  </a:lnTo>
                  <a:lnTo>
                    <a:pt x="325433" y="241077"/>
                  </a:lnTo>
                  <a:lnTo>
                    <a:pt x="323043" y="244825"/>
                  </a:lnTo>
                  <a:lnTo>
                    <a:pt x="321959" y="248352"/>
                  </a:lnTo>
                  <a:lnTo>
                    <a:pt x="319649" y="250428"/>
                  </a:lnTo>
                  <a:lnTo>
                    <a:pt x="313780" y="252099"/>
                  </a:lnTo>
                  <a:lnTo>
                    <a:pt x="310639" y="252521"/>
                  </a:lnTo>
                  <a:lnTo>
                    <a:pt x="304638" y="250264"/>
                  </a:lnTo>
                  <a:lnTo>
                    <a:pt x="299834" y="250897"/>
                  </a:lnTo>
                  <a:lnTo>
                    <a:pt x="292628" y="257923"/>
                  </a:lnTo>
                  <a:lnTo>
                    <a:pt x="282402" y="258568"/>
                  </a:lnTo>
                  <a:lnTo>
                    <a:pt x="276943" y="261250"/>
                  </a:lnTo>
                  <a:lnTo>
                    <a:pt x="271589" y="268219"/>
                  </a:lnTo>
                  <a:lnTo>
                    <a:pt x="268853" y="269656"/>
                  </a:lnTo>
                  <a:lnTo>
                    <a:pt x="260875" y="268658"/>
                  </a:lnTo>
                  <a:lnTo>
                    <a:pt x="254902" y="266223"/>
                  </a:lnTo>
                  <a:lnTo>
                    <a:pt x="258601" y="255552"/>
                  </a:lnTo>
                  <a:lnTo>
                    <a:pt x="257637" y="249567"/>
                  </a:lnTo>
                  <a:lnTo>
                    <a:pt x="254956" y="245431"/>
                  </a:lnTo>
                  <a:lnTo>
                    <a:pt x="246282" y="241299"/>
                  </a:lnTo>
                  <a:lnTo>
                    <a:pt x="244314" y="241097"/>
                  </a:lnTo>
                  <a:lnTo>
                    <a:pt x="237932" y="241323"/>
                  </a:lnTo>
                  <a:lnTo>
                    <a:pt x="236394" y="241951"/>
                  </a:lnTo>
                  <a:lnTo>
                    <a:pt x="234768" y="239250"/>
                  </a:lnTo>
                  <a:lnTo>
                    <a:pt x="243772" y="231916"/>
                  </a:lnTo>
                  <a:lnTo>
                    <a:pt x="250303" y="228127"/>
                  </a:lnTo>
                  <a:lnTo>
                    <a:pt x="258151" y="225375"/>
                  </a:lnTo>
                  <a:lnTo>
                    <a:pt x="260393" y="223686"/>
                  </a:lnTo>
                  <a:lnTo>
                    <a:pt x="257892" y="216947"/>
                  </a:lnTo>
                  <a:lnTo>
                    <a:pt x="253481" y="215903"/>
                  </a:lnTo>
                  <a:lnTo>
                    <a:pt x="245367" y="216560"/>
                  </a:lnTo>
                  <a:lnTo>
                    <a:pt x="235066" y="217223"/>
                  </a:lnTo>
                  <a:lnTo>
                    <a:pt x="227974" y="215764"/>
                  </a:lnTo>
                  <a:lnTo>
                    <a:pt x="225987" y="214288"/>
                  </a:lnTo>
                  <a:lnTo>
                    <a:pt x="221741" y="207938"/>
                  </a:lnTo>
                  <a:lnTo>
                    <a:pt x="227672" y="201960"/>
                  </a:lnTo>
                  <a:lnTo>
                    <a:pt x="222312" y="192990"/>
                  </a:lnTo>
                  <a:lnTo>
                    <a:pt x="218471" y="198355"/>
                  </a:lnTo>
                  <a:lnTo>
                    <a:pt x="212981" y="198371"/>
                  </a:lnTo>
                  <a:lnTo>
                    <a:pt x="202815" y="200537"/>
                  </a:lnTo>
                  <a:lnTo>
                    <a:pt x="197075" y="202474"/>
                  </a:lnTo>
                  <a:lnTo>
                    <a:pt x="190026" y="213121"/>
                  </a:lnTo>
                  <a:lnTo>
                    <a:pt x="179834" y="225807"/>
                  </a:lnTo>
                  <a:lnTo>
                    <a:pt x="172183" y="228767"/>
                  </a:lnTo>
                  <a:lnTo>
                    <a:pt x="169920" y="229402"/>
                  </a:lnTo>
                  <a:lnTo>
                    <a:pt x="167008" y="236730"/>
                  </a:lnTo>
                  <a:lnTo>
                    <a:pt x="167813" y="239022"/>
                  </a:lnTo>
                  <a:lnTo>
                    <a:pt x="169614" y="240373"/>
                  </a:lnTo>
                  <a:lnTo>
                    <a:pt x="162442" y="238470"/>
                  </a:lnTo>
                  <a:lnTo>
                    <a:pt x="155688" y="242243"/>
                  </a:lnTo>
                  <a:lnTo>
                    <a:pt x="151053" y="242243"/>
                  </a:lnTo>
                  <a:lnTo>
                    <a:pt x="150716" y="244982"/>
                  </a:lnTo>
                  <a:lnTo>
                    <a:pt x="144523" y="244298"/>
                  </a:lnTo>
                  <a:lnTo>
                    <a:pt x="140479" y="241900"/>
                  </a:lnTo>
                  <a:lnTo>
                    <a:pt x="139271" y="238298"/>
                  </a:lnTo>
                  <a:lnTo>
                    <a:pt x="137741" y="238584"/>
                  </a:lnTo>
                  <a:lnTo>
                    <a:pt x="138298" y="237471"/>
                  </a:lnTo>
                  <a:lnTo>
                    <a:pt x="139322" y="237106"/>
                  </a:lnTo>
                  <a:lnTo>
                    <a:pt x="140603" y="237289"/>
                  </a:lnTo>
                  <a:lnTo>
                    <a:pt x="141755" y="237471"/>
                  </a:lnTo>
                  <a:lnTo>
                    <a:pt x="143676" y="237471"/>
                  </a:lnTo>
                  <a:lnTo>
                    <a:pt x="144573" y="235826"/>
                  </a:lnTo>
                  <a:lnTo>
                    <a:pt x="144573" y="234545"/>
                  </a:lnTo>
                  <a:lnTo>
                    <a:pt x="143932" y="232897"/>
                  </a:lnTo>
                  <a:lnTo>
                    <a:pt x="144188" y="231247"/>
                  </a:lnTo>
                  <a:lnTo>
                    <a:pt x="145469" y="230330"/>
                  </a:lnTo>
                  <a:lnTo>
                    <a:pt x="145981" y="229413"/>
                  </a:lnTo>
                  <a:lnTo>
                    <a:pt x="146749" y="229229"/>
                  </a:lnTo>
                  <a:lnTo>
                    <a:pt x="147645" y="228862"/>
                  </a:lnTo>
                  <a:lnTo>
                    <a:pt x="148542" y="227944"/>
                  </a:lnTo>
                  <a:lnTo>
                    <a:pt x="149438" y="226657"/>
                  </a:lnTo>
                  <a:lnTo>
                    <a:pt x="149694" y="224818"/>
                  </a:lnTo>
                  <a:lnTo>
                    <a:pt x="149566" y="223161"/>
                  </a:lnTo>
                  <a:lnTo>
                    <a:pt x="150975" y="222976"/>
                  </a:lnTo>
                  <a:lnTo>
                    <a:pt x="153920" y="222055"/>
                  </a:lnTo>
                  <a:lnTo>
                    <a:pt x="154688" y="220949"/>
                  </a:lnTo>
                  <a:lnTo>
                    <a:pt x="154432" y="219657"/>
                  </a:lnTo>
                  <a:lnTo>
                    <a:pt x="153791" y="218365"/>
                  </a:lnTo>
                  <a:lnTo>
                    <a:pt x="155072" y="216703"/>
                  </a:lnTo>
                  <a:lnTo>
                    <a:pt x="155456" y="215778"/>
                  </a:lnTo>
                  <a:lnTo>
                    <a:pt x="155328" y="214483"/>
                  </a:lnTo>
                  <a:lnTo>
                    <a:pt x="154176" y="212816"/>
                  </a:lnTo>
                  <a:lnTo>
                    <a:pt x="154688" y="211333"/>
                  </a:lnTo>
                  <a:lnTo>
                    <a:pt x="153791" y="209107"/>
                  </a:lnTo>
                  <a:lnTo>
                    <a:pt x="153151" y="207621"/>
                  </a:lnTo>
                  <a:lnTo>
                    <a:pt x="155200" y="205390"/>
                  </a:lnTo>
                  <a:lnTo>
                    <a:pt x="157633" y="205018"/>
                  </a:lnTo>
                  <a:lnTo>
                    <a:pt x="158914" y="203715"/>
                  </a:lnTo>
                  <a:lnTo>
                    <a:pt x="160066" y="204087"/>
                  </a:lnTo>
                  <a:lnTo>
                    <a:pt x="160194" y="205390"/>
                  </a:lnTo>
                  <a:lnTo>
                    <a:pt x="160066" y="208550"/>
                  </a:lnTo>
                  <a:lnTo>
                    <a:pt x="160706" y="208736"/>
                  </a:lnTo>
                  <a:lnTo>
                    <a:pt x="161858" y="208736"/>
                  </a:lnTo>
                  <a:lnTo>
                    <a:pt x="161858" y="207435"/>
                  </a:lnTo>
                  <a:lnTo>
                    <a:pt x="161730" y="206506"/>
                  </a:lnTo>
                  <a:lnTo>
                    <a:pt x="162755" y="207064"/>
                  </a:lnTo>
                  <a:lnTo>
                    <a:pt x="163395" y="207807"/>
                  </a:lnTo>
                  <a:lnTo>
                    <a:pt x="163651" y="206692"/>
                  </a:lnTo>
                  <a:lnTo>
                    <a:pt x="164419" y="206134"/>
                  </a:lnTo>
                  <a:lnTo>
                    <a:pt x="165828" y="205948"/>
                  </a:lnTo>
                  <a:lnTo>
                    <a:pt x="165828" y="207064"/>
                  </a:lnTo>
                  <a:lnTo>
                    <a:pt x="166724" y="207992"/>
                  </a:lnTo>
                  <a:lnTo>
                    <a:pt x="167493" y="207992"/>
                  </a:lnTo>
                  <a:lnTo>
                    <a:pt x="168773" y="210406"/>
                  </a:lnTo>
                  <a:lnTo>
                    <a:pt x="169542" y="209293"/>
                  </a:lnTo>
                  <a:lnTo>
                    <a:pt x="170310" y="208178"/>
                  </a:lnTo>
                  <a:lnTo>
                    <a:pt x="170438" y="207435"/>
                  </a:lnTo>
                  <a:lnTo>
                    <a:pt x="171462" y="207064"/>
                  </a:lnTo>
                  <a:lnTo>
                    <a:pt x="173255" y="207064"/>
                  </a:lnTo>
                  <a:lnTo>
                    <a:pt x="172870" y="209849"/>
                  </a:lnTo>
                  <a:lnTo>
                    <a:pt x="174663" y="210221"/>
                  </a:lnTo>
                  <a:lnTo>
                    <a:pt x="175047" y="209663"/>
                  </a:lnTo>
                  <a:lnTo>
                    <a:pt x="175432" y="209107"/>
                  </a:lnTo>
                  <a:lnTo>
                    <a:pt x="176840" y="209293"/>
                  </a:lnTo>
                  <a:lnTo>
                    <a:pt x="179145" y="209293"/>
                  </a:lnTo>
                  <a:lnTo>
                    <a:pt x="179529" y="208921"/>
                  </a:lnTo>
                  <a:lnTo>
                    <a:pt x="180297" y="207807"/>
                  </a:lnTo>
                  <a:lnTo>
                    <a:pt x="179016" y="207621"/>
                  </a:lnTo>
                  <a:lnTo>
                    <a:pt x="177352" y="205762"/>
                  </a:lnTo>
                  <a:lnTo>
                    <a:pt x="176328" y="205018"/>
                  </a:lnTo>
                  <a:lnTo>
                    <a:pt x="175559" y="204274"/>
                  </a:lnTo>
                  <a:lnTo>
                    <a:pt x="175688" y="203715"/>
                  </a:lnTo>
                  <a:lnTo>
                    <a:pt x="176712" y="202784"/>
                  </a:lnTo>
                  <a:lnTo>
                    <a:pt x="176456" y="201106"/>
                  </a:lnTo>
                  <a:lnTo>
                    <a:pt x="176840" y="199613"/>
                  </a:lnTo>
                  <a:lnTo>
                    <a:pt x="176712" y="197746"/>
                  </a:lnTo>
                  <a:lnTo>
                    <a:pt x="176199" y="195690"/>
                  </a:lnTo>
                  <a:lnTo>
                    <a:pt x="175175" y="194755"/>
                  </a:lnTo>
                  <a:lnTo>
                    <a:pt x="173383" y="193631"/>
                  </a:lnTo>
                  <a:lnTo>
                    <a:pt x="172614" y="193631"/>
                  </a:lnTo>
                  <a:lnTo>
                    <a:pt x="171078" y="191757"/>
                  </a:lnTo>
                  <a:lnTo>
                    <a:pt x="169542" y="190820"/>
                  </a:lnTo>
                  <a:lnTo>
                    <a:pt x="168005" y="190257"/>
                  </a:lnTo>
                  <a:lnTo>
                    <a:pt x="168517" y="188004"/>
                  </a:lnTo>
                  <a:lnTo>
                    <a:pt x="168901" y="186689"/>
                  </a:lnTo>
                  <a:lnTo>
                    <a:pt x="168517" y="185936"/>
                  </a:lnTo>
                  <a:lnTo>
                    <a:pt x="167236" y="186500"/>
                  </a:lnTo>
                  <a:lnTo>
                    <a:pt x="166597" y="184808"/>
                  </a:lnTo>
                  <a:lnTo>
                    <a:pt x="167749" y="184243"/>
                  </a:lnTo>
                  <a:lnTo>
                    <a:pt x="167621" y="181417"/>
                  </a:lnTo>
                  <a:lnTo>
                    <a:pt x="168517" y="180285"/>
                  </a:lnTo>
                  <a:lnTo>
                    <a:pt x="168261" y="178775"/>
                  </a:lnTo>
                  <a:lnTo>
                    <a:pt x="167876" y="177452"/>
                  </a:lnTo>
                  <a:lnTo>
                    <a:pt x="166724" y="177452"/>
                  </a:lnTo>
                  <a:lnTo>
                    <a:pt x="165700" y="178208"/>
                  </a:lnTo>
                  <a:lnTo>
                    <a:pt x="164804" y="178963"/>
                  </a:lnTo>
                  <a:lnTo>
                    <a:pt x="163651" y="177641"/>
                  </a:lnTo>
                  <a:lnTo>
                    <a:pt x="162755" y="176128"/>
                  </a:lnTo>
                  <a:lnTo>
                    <a:pt x="160834" y="174615"/>
                  </a:lnTo>
                  <a:lnTo>
                    <a:pt x="159426" y="174236"/>
                  </a:lnTo>
                  <a:lnTo>
                    <a:pt x="158401" y="172152"/>
                  </a:lnTo>
                  <a:lnTo>
                    <a:pt x="157889" y="170066"/>
                  </a:lnTo>
                  <a:lnTo>
                    <a:pt x="159682" y="167977"/>
                  </a:lnTo>
                  <a:lnTo>
                    <a:pt x="159682" y="165124"/>
                  </a:lnTo>
                  <a:lnTo>
                    <a:pt x="159937" y="163411"/>
                  </a:lnTo>
                  <a:lnTo>
                    <a:pt x="160450" y="162648"/>
                  </a:lnTo>
                  <a:lnTo>
                    <a:pt x="159169" y="161695"/>
                  </a:lnTo>
                  <a:lnTo>
                    <a:pt x="160834" y="159405"/>
                  </a:lnTo>
                  <a:lnTo>
                    <a:pt x="159682" y="159023"/>
                  </a:lnTo>
                  <a:lnTo>
                    <a:pt x="158914" y="158068"/>
                  </a:lnTo>
                  <a:lnTo>
                    <a:pt x="158273" y="156156"/>
                  </a:lnTo>
                  <a:lnTo>
                    <a:pt x="156865" y="155964"/>
                  </a:lnTo>
                  <a:lnTo>
                    <a:pt x="156225" y="157494"/>
                  </a:lnTo>
                  <a:lnTo>
                    <a:pt x="154944" y="157112"/>
                  </a:lnTo>
                  <a:lnTo>
                    <a:pt x="152767" y="156729"/>
                  </a:lnTo>
                  <a:lnTo>
                    <a:pt x="151487" y="153858"/>
                  </a:lnTo>
                  <a:lnTo>
                    <a:pt x="150975" y="150983"/>
                  </a:lnTo>
                  <a:lnTo>
                    <a:pt x="146749" y="149831"/>
                  </a:lnTo>
                  <a:lnTo>
                    <a:pt x="143932" y="150023"/>
                  </a:lnTo>
                  <a:lnTo>
                    <a:pt x="143292" y="150791"/>
                  </a:lnTo>
                  <a:lnTo>
                    <a:pt x="142524" y="152325"/>
                  </a:lnTo>
                  <a:lnTo>
                    <a:pt x="141884" y="151558"/>
                  </a:lnTo>
                  <a:lnTo>
                    <a:pt x="141884" y="150407"/>
                  </a:lnTo>
                  <a:lnTo>
                    <a:pt x="140987" y="150023"/>
                  </a:lnTo>
                  <a:lnTo>
                    <a:pt x="139963" y="150599"/>
                  </a:lnTo>
                  <a:lnTo>
                    <a:pt x="140347" y="149831"/>
                  </a:lnTo>
                  <a:lnTo>
                    <a:pt x="141243" y="148294"/>
                  </a:lnTo>
                  <a:lnTo>
                    <a:pt x="140987" y="147333"/>
                  </a:lnTo>
                  <a:lnTo>
                    <a:pt x="139835" y="147333"/>
                  </a:lnTo>
                  <a:lnTo>
                    <a:pt x="138042" y="147910"/>
                  </a:lnTo>
                  <a:lnTo>
                    <a:pt x="136761" y="147526"/>
                  </a:lnTo>
                  <a:lnTo>
                    <a:pt x="135737" y="147717"/>
                  </a:lnTo>
                  <a:lnTo>
                    <a:pt x="134968" y="146564"/>
                  </a:lnTo>
                  <a:lnTo>
                    <a:pt x="134457" y="145602"/>
                  </a:lnTo>
                  <a:lnTo>
                    <a:pt x="133432" y="144639"/>
                  </a:lnTo>
                  <a:lnTo>
                    <a:pt x="131896" y="144446"/>
                  </a:lnTo>
                  <a:lnTo>
                    <a:pt x="130487" y="143676"/>
                  </a:lnTo>
                  <a:lnTo>
                    <a:pt x="129079" y="141748"/>
                  </a:lnTo>
                  <a:lnTo>
                    <a:pt x="126902" y="140397"/>
                  </a:lnTo>
                  <a:lnTo>
                    <a:pt x="126518" y="140204"/>
                  </a:lnTo>
                  <a:lnTo>
                    <a:pt x="125237" y="140590"/>
                  </a:lnTo>
                  <a:lnTo>
                    <a:pt x="124725" y="140976"/>
                  </a:lnTo>
                  <a:lnTo>
                    <a:pt x="123573" y="140204"/>
                  </a:lnTo>
                  <a:lnTo>
                    <a:pt x="122676" y="139818"/>
                  </a:lnTo>
                  <a:lnTo>
                    <a:pt x="121268" y="140204"/>
                  </a:lnTo>
                  <a:lnTo>
                    <a:pt x="119475" y="140976"/>
                  </a:lnTo>
                  <a:lnTo>
                    <a:pt x="117683" y="140590"/>
                  </a:lnTo>
                  <a:lnTo>
                    <a:pt x="117042" y="141169"/>
                  </a:lnTo>
                  <a:lnTo>
                    <a:pt x="115762" y="142905"/>
                  </a:lnTo>
                  <a:lnTo>
                    <a:pt x="113713" y="142905"/>
                  </a:lnTo>
                  <a:lnTo>
                    <a:pt x="111024" y="142327"/>
                  </a:lnTo>
                  <a:lnTo>
                    <a:pt x="109743" y="143098"/>
                  </a:lnTo>
                  <a:lnTo>
                    <a:pt x="106543" y="141362"/>
                  </a:lnTo>
                  <a:lnTo>
                    <a:pt x="105646" y="142905"/>
                  </a:lnTo>
                  <a:lnTo>
                    <a:pt x="105775" y="144639"/>
                  </a:lnTo>
                  <a:lnTo>
                    <a:pt x="104494" y="144639"/>
                  </a:lnTo>
                  <a:lnTo>
                    <a:pt x="103726" y="143676"/>
                  </a:lnTo>
                  <a:lnTo>
                    <a:pt x="102445" y="145409"/>
                  </a:lnTo>
                  <a:lnTo>
                    <a:pt x="101846" y="146209"/>
                  </a:lnTo>
                  <a:lnTo>
                    <a:pt x="95404" y="147420"/>
                  </a:lnTo>
                  <a:lnTo>
                    <a:pt x="93874" y="152162"/>
                  </a:lnTo>
                  <a:lnTo>
                    <a:pt x="91048" y="154869"/>
                  </a:lnTo>
                  <a:lnTo>
                    <a:pt x="70811" y="157766"/>
                  </a:lnTo>
                  <a:lnTo>
                    <a:pt x="68932" y="161019"/>
                  </a:lnTo>
                  <a:lnTo>
                    <a:pt x="66457" y="162822"/>
                  </a:lnTo>
                  <a:lnTo>
                    <a:pt x="63019" y="163724"/>
                  </a:lnTo>
                  <a:lnTo>
                    <a:pt x="61115" y="160296"/>
                  </a:lnTo>
                  <a:lnTo>
                    <a:pt x="57796" y="160360"/>
                  </a:lnTo>
                  <a:lnTo>
                    <a:pt x="57537" y="156862"/>
                  </a:lnTo>
                  <a:lnTo>
                    <a:pt x="53846" y="157541"/>
                  </a:lnTo>
                  <a:lnTo>
                    <a:pt x="42519" y="156534"/>
                  </a:lnTo>
                  <a:lnTo>
                    <a:pt x="32798" y="153600"/>
                  </a:lnTo>
                  <a:lnTo>
                    <a:pt x="30349" y="155232"/>
                  </a:lnTo>
                  <a:lnTo>
                    <a:pt x="22357" y="153397"/>
                  </a:lnTo>
                  <a:lnTo>
                    <a:pt x="20974" y="154688"/>
                  </a:lnTo>
                  <a:lnTo>
                    <a:pt x="14092" y="148810"/>
                  </a:lnTo>
                  <a:lnTo>
                    <a:pt x="8468" y="145761"/>
                  </a:lnTo>
                  <a:lnTo>
                    <a:pt x="1685" y="141163"/>
                  </a:lnTo>
                  <a:lnTo>
                    <a:pt x="0" y="141398"/>
                  </a:lnTo>
                  <a:lnTo>
                    <a:pt x="10628" y="118736"/>
                  </a:lnTo>
                  <a:lnTo>
                    <a:pt x="17262" y="119021"/>
                  </a:lnTo>
                  <a:lnTo>
                    <a:pt x="13727" y="113071"/>
                  </a:lnTo>
                  <a:lnTo>
                    <a:pt x="13280" y="104460"/>
                  </a:lnTo>
                  <a:lnTo>
                    <a:pt x="14107" y="99672"/>
                  </a:lnTo>
                  <a:lnTo>
                    <a:pt x="29433" y="80473"/>
                  </a:lnTo>
                  <a:lnTo>
                    <a:pt x="35512" y="74150"/>
                  </a:lnTo>
                  <a:lnTo>
                    <a:pt x="38413" y="71271"/>
                  </a:lnTo>
                  <a:lnTo>
                    <a:pt x="42767" y="71060"/>
                  </a:lnTo>
                  <a:lnTo>
                    <a:pt x="45353" y="67227"/>
                  </a:lnTo>
                  <a:lnTo>
                    <a:pt x="45449" y="62204"/>
                  </a:lnTo>
                  <a:lnTo>
                    <a:pt x="42116" y="57357"/>
                  </a:lnTo>
                  <a:lnTo>
                    <a:pt x="42974" y="55219"/>
                  </a:lnTo>
                  <a:lnTo>
                    <a:pt x="46007" y="54441"/>
                  </a:lnTo>
                  <a:lnTo>
                    <a:pt x="42788" y="51323"/>
                  </a:lnTo>
                  <a:lnTo>
                    <a:pt x="34501" y="37800"/>
                  </a:lnTo>
                  <a:lnTo>
                    <a:pt x="35249" y="33855"/>
                  </a:lnTo>
                  <a:lnTo>
                    <a:pt x="33618" y="30992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520" name="Serbia"/>
            <p:cNvSpPr/>
            <p:nvPr/>
          </p:nvSpPr>
          <p:spPr>
            <a:xfrm>
              <a:off x="4746508" y="3560501"/>
              <a:ext cx="92785" cy="135143"/>
            </a:xfrm>
            <a:custGeom>
              <a:avLst/>
              <a:gdLst/>
              <a:ahLst/>
              <a:cxnLst/>
              <a:rect l="0" t="0" r="0" b="0"/>
              <a:pathLst>
                <a:path w="92785" h="135143">
                  <a:moveTo>
                    <a:pt x="87508" y="60844"/>
                  </a:moveTo>
                  <a:lnTo>
                    <a:pt x="84181" y="65736"/>
                  </a:lnTo>
                  <a:lnTo>
                    <a:pt x="80285" y="71022"/>
                  </a:lnTo>
                  <a:lnTo>
                    <a:pt x="78467" y="75269"/>
                  </a:lnTo>
                  <a:lnTo>
                    <a:pt x="79026" y="79086"/>
                  </a:lnTo>
                  <a:lnTo>
                    <a:pt x="92499" y="94784"/>
                  </a:lnTo>
                  <a:lnTo>
                    <a:pt x="92785" y="97567"/>
                  </a:lnTo>
                  <a:lnTo>
                    <a:pt x="89725" y="101759"/>
                  </a:lnTo>
                  <a:lnTo>
                    <a:pt x="81990" y="106370"/>
                  </a:lnTo>
                  <a:lnTo>
                    <a:pt x="79484" y="110537"/>
                  </a:lnTo>
                  <a:lnTo>
                    <a:pt x="79406" y="117624"/>
                  </a:lnTo>
                  <a:lnTo>
                    <a:pt x="79277" y="120488"/>
                  </a:lnTo>
                  <a:lnTo>
                    <a:pt x="78693" y="120251"/>
                  </a:lnTo>
                  <a:lnTo>
                    <a:pt x="77957" y="120650"/>
                  </a:lnTo>
                  <a:lnTo>
                    <a:pt x="76337" y="120949"/>
                  </a:lnTo>
                  <a:lnTo>
                    <a:pt x="74864" y="121247"/>
                  </a:lnTo>
                  <a:lnTo>
                    <a:pt x="73686" y="121547"/>
                  </a:lnTo>
                  <a:lnTo>
                    <a:pt x="73096" y="121746"/>
                  </a:lnTo>
                  <a:lnTo>
                    <a:pt x="72066" y="121048"/>
                  </a:lnTo>
                  <a:lnTo>
                    <a:pt x="71182" y="121646"/>
                  </a:lnTo>
                  <a:lnTo>
                    <a:pt x="70298" y="121945"/>
                  </a:lnTo>
                  <a:lnTo>
                    <a:pt x="69267" y="121348"/>
                  </a:lnTo>
                  <a:lnTo>
                    <a:pt x="68605" y="121048"/>
                  </a:lnTo>
                  <a:lnTo>
                    <a:pt x="67279" y="122642"/>
                  </a:lnTo>
                  <a:lnTo>
                    <a:pt x="66395" y="123736"/>
                  </a:lnTo>
                  <a:lnTo>
                    <a:pt x="64849" y="123537"/>
                  </a:lnTo>
                  <a:lnTo>
                    <a:pt x="62861" y="123438"/>
                  </a:lnTo>
                  <a:lnTo>
                    <a:pt x="62198" y="123537"/>
                  </a:lnTo>
                  <a:lnTo>
                    <a:pt x="60431" y="122940"/>
                  </a:lnTo>
                  <a:lnTo>
                    <a:pt x="58884" y="124135"/>
                  </a:lnTo>
                  <a:lnTo>
                    <a:pt x="57338" y="125526"/>
                  </a:lnTo>
                  <a:lnTo>
                    <a:pt x="56234" y="126321"/>
                  </a:lnTo>
                  <a:lnTo>
                    <a:pt x="56823" y="127314"/>
                  </a:lnTo>
                  <a:lnTo>
                    <a:pt x="56528" y="128109"/>
                  </a:lnTo>
                  <a:lnTo>
                    <a:pt x="55350" y="128109"/>
                  </a:lnTo>
                  <a:lnTo>
                    <a:pt x="54393" y="126619"/>
                  </a:lnTo>
                  <a:lnTo>
                    <a:pt x="53067" y="125824"/>
                  </a:lnTo>
                  <a:lnTo>
                    <a:pt x="52184" y="124830"/>
                  </a:lnTo>
                  <a:lnTo>
                    <a:pt x="51373" y="125725"/>
                  </a:lnTo>
                  <a:lnTo>
                    <a:pt x="50195" y="126519"/>
                  </a:lnTo>
                  <a:lnTo>
                    <a:pt x="47692" y="127314"/>
                  </a:lnTo>
                  <a:lnTo>
                    <a:pt x="45409" y="128109"/>
                  </a:lnTo>
                  <a:lnTo>
                    <a:pt x="44525" y="128903"/>
                  </a:lnTo>
                  <a:lnTo>
                    <a:pt x="43936" y="131183"/>
                  </a:lnTo>
                  <a:lnTo>
                    <a:pt x="44231" y="132966"/>
                  </a:lnTo>
                  <a:lnTo>
                    <a:pt x="43936" y="133956"/>
                  </a:lnTo>
                  <a:lnTo>
                    <a:pt x="43200" y="135143"/>
                  </a:lnTo>
                  <a:lnTo>
                    <a:pt x="41285" y="135143"/>
                  </a:lnTo>
                  <a:lnTo>
                    <a:pt x="39871" y="134473"/>
                  </a:lnTo>
                  <a:lnTo>
                    <a:pt x="39691" y="132980"/>
                  </a:lnTo>
                  <a:lnTo>
                    <a:pt x="32249" y="121115"/>
                  </a:lnTo>
                  <a:lnTo>
                    <a:pt x="28364" y="116038"/>
                  </a:lnTo>
                  <a:lnTo>
                    <a:pt x="27778" y="115988"/>
                  </a:lnTo>
                  <a:lnTo>
                    <a:pt x="28895" y="112045"/>
                  </a:lnTo>
                  <a:lnTo>
                    <a:pt x="28895" y="111121"/>
                  </a:lnTo>
                  <a:lnTo>
                    <a:pt x="28102" y="110195"/>
                  </a:lnTo>
                  <a:lnTo>
                    <a:pt x="27082" y="110195"/>
                  </a:lnTo>
                  <a:lnTo>
                    <a:pt x="26515" y="109425"/>
                  </a:lnTo>
                  <a:lnTo>
                    <a:pt x="26742" y="108191"/>
                  </a:lnTo>
                  <a:lnTo>
                    <a:pt x="27875" y="107727"/>
                  </a:lnTo>
                  <a:lnTo>
                    <a:pt x="29348" y="107881"/>
                  </a:lnTo>
                  <a:lnTo>
                    <a:pt x="31048" y="108345"/>
                  </a:lnTo>
                  <a:lnTo>
                    <a:pt x="31615" y="107881"/>
                  </a:lnTo>
                  <a:lnTo>
                    <a:pt x="31842" y="106955"/>
                  </a:lnTo>
                  <a:lnTo>
                    <a:pt x="32748" y="106337"/>
                  </a:lnTo>
                  <a:lnTo>
                    <a:pt x="34108" y="106028"/>
                  </a:lnTo>
                  <a:lnTo>
                    <a:pt x="35015" y="105873"/>
                  </a:lnTo>
                  <a:lnTo>
                    <a:pt x="34901" y="104637"/>
                  </a:lnTo>
                  <a:lnTo>
                    <a:pt x="33882" y="103244"/>
                  </a:lnTo>
                  <a:lnTo>
                    <a:pt x="32182" y="102316"/>
                  </a:lnTo>
                  <a:lnTo>
                    <a:pt x="30822" y="101696"/>
                  </a:lnTo>
                  <a:lnTo>
                    <a:pt x="30255" y="101076"/>
                  </a:lnTo>
                  <a:lnTo>
                    <a:pt x="29122" y="101386"/>
                  </a:lnTo>
                  <a:lnTo>
                    <a:pt x="28328" y="100767"/>
                  </a:lnTo>
                  <a:lnTo>
                    <a:pt x="27988" y="99837"/>
                  </a:lnTo>
                  <a:lnTo>
                    <a:pt x="26742" y="98441"/>
                  </a:lnTo>
                  <a:lnTo>
                    <a:pt x="25948" y="97044"/>
                  </a:lnTo>
                  <a:lnTo>
                    <a:pt x="25268" y="96734"/>
                  </a:lnTo>
                  <a:lnTo>
                    <a:pt x="24588" y="97354"/>
                  </a:lnTo>
                  <a:lnTo>
                    <a:pt x="23795" y="97199"/>
                  </a:lnTo>
                  <a:lnTo>
                    <a:pt x="22775" y="96423"/>
                  </a:lnTo>
                  <a:lnTo>
                    <a:pt x="19942" y="95335"/>
                  </a:lnTo>
                  <a:lnTo>
                    <a:pt x="19149" y="95024"/>
                  </a:lnTo>
                  <a:lnTo>
                    <a:pt x="18582" y="94558"/>
                  </a:lnTo>
                  <a:lnTo>
                    <a:pt x="16882" y="92691"/>
                  </a:lnTo>
                  <a:lnTo>
                    <a:pt x="15862" y="90667"/>
                  </a:lnTo>
                  <a:lnTo>
                    <a:pt x="14729" y="89108"/>
                  </a:lnTo>
                  <a:lnTo>
                    <a:pt x="13029" y="88017"/>
                  </a:lnTo>
                  <a:lnTo>
                    <a:pt x="11442" y="86613"/>
                  </a:lnTo>
                  <a:lnTo>
                    <a:pt x="9175" y="85831"/>
                  </a:lnTo>
                  <a:lnTo>
                    <a:pt x="9175" y="84425"/>
                  </a:lnTo>
                  <a:lnTo>
                    <a:pt x="10989" y="83018"/>
                  </a:lnTo>
                  <a:lnTo>
                    <a:pt x="11895" y="81453"/>
                  </a:lnTo>
                  <a:lnTo>
                    <a:pt x="12689" y="81296"/>
                  </a:lnTo>
                  <a:lnTo>
                    <a:pt x="13369" y="81766"/>
                  </a:lnTo>
                  <a:lnTo>
                    <a:pt x="14162" y="82392"/>
                  </a:lnTo>
                  <a:lnTo>
                    <a:pt x="15182" y="82705"/>
                  </a:lnTo>
                  <a:lnTo>
                    <a:pt x="15635" y="82392"/>
                  </a:lnTo>
                  <a:lnTo>
                    <a:pt x="15749" y="80514"/>
                  </a:lnTo>
                  <a:lnTo>
                    <a:pt x="15862" y="77848"/>
                  </a:lnTo>
                  <a:lnTo>
                    <a:pt x="14502" y="75808"/>
                  </a:lnTo>
                  <a:lnTo>
                    <a:pt x="12689" y="73137"/>
                  </a:lnTo>
                  <a:lnTo>
                    <a:pt x="10535" y="71249"/>
                  </a:lnTo>
                  <a:lnTo>
                    <a:pt x="9515" y="69201"/>
                  </a:lnTo>
                  <a:lnTo>
                    <a:pt x="10535" y="69516"/>
                  </a:lnTo>
                  <a:lnTo>
                    <a:pt x="11555" y="69674"/>
                  </a:lnTo>
                  <a:lnTo>
                    <a:pt x="13029" y="70462"/>
                  </a:lnTo>
                  <a:lnTo>
                    <a:pt x="15295" y="71091"/>
                  </a:lnTo>
                  <a:lnTo>
                    <a:pt x="16655" y="69989"/>
                  </a:lnTo>
                  <a:lnTo>
                    <a:pt x="17562" y="69201"/>
                  </a:lnTo>
                  <a:lnTo>
                    <a:pt x="18242" y="68098"/>
                  </a:lnTo>
                  <a:lnTo>
                    <a:pt x="17335" y="67467"/>
                  </a:lnTo>
                  <a:lnTo>
                    <a:pt x="15975" y="67152"/>
                  </a:lnTo>
                  <a:lnTo>
                    <a:pt x="15069" y="65889"/>
                  </a:lnTo>
                  <a:lnTo>
                    <a:pt x="13822" y="64784"/>
                  </a:lnTo>
                  <a:lnTo>
                    <a:pt x="12235" y="63520"/>
                  </a:lnTo>
                  <a:lnTo>
                    <a:pt x="11895" y="62096"/>
                  </a:lnTo>
                  <a:lnTo>
                    <a:pt x="11442" y="60672"/>
                  </a:lnTo>
                  <a:lnTo>
                    <a:pt x="9289" y="60830"/>
                  </a:lnTo>
                  <a:lnTo>
                    <a:pt x="7589" y="60039"/>
                  </a:lnTo>
                  <a:lnTo>
                    <a:pt x="6795" y="58613"/>
                  </a:lnTo>
                  <a:lnTo>
                    <a:pt x="6569" y="56710"/>
                  </a:lnTo>
                  <a:lnTo>
                    <a:pt x="7362" y="55758"/>
                  </a:lnTo>
                  <a:lnTo>
                    <a:pt x="7362" y="54488"/>
                  </a:lnTo>
                  <a:lnTo>
                    <a:pt x="7022" y="53057"/>
                  </a:lnTo>
                  <a:lnTo>
                    <a:pt x="7589" y="52262"/>
                  </a:lnTo>
                  <a:lnTo>
                    <a:pt x="8269" y="51149"/>
                  </a:lnTo>
                  <a:lnTo>
                    <a:pt x="9855" y="48920"/>
                  </a:lnTo>
                  <a:lnTo>
                    <a:pt x="11442" y="45730"/>
                  </a:lnTo>
                  <a:lnTo>
                    <a:pt x="11782" y="43335"/>
                  </a:lnTo>
                  <a:lnTo>
                    <a:pt x="12349" y="41896"/>
                  </a:lnTo>
                  <a:lnTo>
                    <a:pt x="12122" y="40936"/>
                  </a:lnTo>
                  <a:lnTo>
                    <a:pt x="10875" y="40616"/>
                  </a:lnTo>
                  <a:lnTo>
                    <a:pt x="9062" y="40456"/>
                  </a:lnTo>
                  <a:lnTo>
                    <a:pt x="7475" y="40456"/>
                  </a:lnTo>
                  <a:lnTo>
                    <a:pt x="5322" y="42056"/>
                  </a:lnTo>
                  <a:lnTo>
                    <a:pt x="4529" y="40776"/>
                  </a:lnTo>
                  <a:lnTo>
                    <a:pt x="5096" y="39815"/>
                  </a:lnTo>
                  <a:lnTo>
                    <a:pt x="6002" y="40296"/>
                  </a:lnTo>
                  <a:lnTo>
                    <a:pt x="6909" y="39815"/>
                  </a:lnTo>
                  <a:lnTo>
                    <a:pt x="6795" y="38694"/>
                  </a:lnTo>
                  <a:lnTo>
                    <a:pt x="6569" y="37572"/>
                  </a:lnTo>
                  <a:lnTo>
                    <a:pt x="6909" y="36450"/>
                  </a:lnTo>
                  <a:lnTo>
                    <a:pt x="6455" y="35487"/>
                  </a:lnTo>
                  <a:lnTo>
                    <a:pt x="6455" y="33239"/>
                  </a:lnTo>
                  <a:lnTo>
                    <a:pt x="7249" y="33239"/>
                  </a:lnTo>
                  <a:lnTo>
                    <a:pt x="8269" y="31953"/>
                  </a:lnTo>
                  <a:lnTo>
                    <a:pt x="7929" y="30988"/>
                  </a:lnTo>
                  <a:lnTo>
                    <a:pt x="8382" y="30827"/>
                  </a:lnTo>
                  <a:lnTo>
                    <a:pt x="8949" y="30988"/>
                  </a:lnTo>
                  <a:lnTo>
                    <a:pt x="9629" y="31631"/>
                  </a:lnTo>
                  <a:lnTo>
                    <a:pt x="10422" y="31792"/>
                  </a:lnTo>
                  <a:lnTo>
                    <a:pt x="11102" y="31470"/>
                  </a:lnTo>
                  <a:lnTo>
                    <a:pt x="12009" y="31953"/>
                  </a:lnTo>
                  <a:lnTo>
                    <a:pt x="13369" y="32114"/>
                  </a:lnTo>
                  <a:lnTo>
                    <a:pt x="13709" y="31309"/>
                  </a:lnTo>
                  <a:lnTo>
                    <a:pt x="13595" y="30183"/>
                  </a:lnTo>
                  <a:lnTo>
                    <a:pt x="12235" y="30183"/>
                  </a:lnTo>
                  <a:lnTo>
                    <a:pt x="10989" y="30022"/>
                  </a:lnTo>
                  <a:lnTo>
                    <a:pt x="10082" y="28895"/>
                  </a:lnTo>
                  <a:lnTo>
                    <a:pt x="9062" y="28895"/>
                  </a:lnTo>
                  <a:lnTo>
                    <a:pt x="7815" y="28895"/>
                  </a:lnTo>
                  <a:lnTo>
                    <a:pt x="6569" y="27445"/>
                  </a:lnTo>
                  <a:lnTo>
                    <a:pt x="6229" y="26316"/>
                  </a:lnTo>
                  <a:lnTo>
                    <a:pt x="4529" y="26638"/>
                  </a:lnTo>
                  <a:lnTo>
                    <a:pt x="3849" y="25025"/>
                  </a:lnTo>
                  <a:lnTo>
                    <a:pt x="4302" y="24702"/>
                  </a:lnTo>
                  <a:lnTo>
                    <a:pt x="4755" y="24217"/>
                  </a:lnTo>
                  <a:lnTo>
                    <a:pt x="4416" y="22764"/>
                  </a:lnTo>
                  <a:lnTo>
                    <a:pt x="4642" y="21632"/>
                  </a:lnTo>
                  <a:lnTo>
                    <a:pt x="5209" y="21955"/>
                  </a:lnTo>
                  <a:lnTo>
                    <a:pt x="6002" y="21794"/>
                  </a:lnTo>
                  <a:lnTo>
                    <a:pt x="5549" y="20499"/>
                  </a:lnTo>
                  <a:lnTo>
                    <a:pt x="4529" y="20014"/>
                  </a:lnTo>
                  <a:lnTo>
                    <a:pt x="3056" y="20499"/>
                  </a:lnTo>
                  <a:lnTo>
                    <a:pt x="2262" y="19528"/>
                  </a:lnTo>
                  <a:lnTo>
                    <a:pt x="2376" y="17422"/>
                  </a:lnTo>
                  <a:lnTo>
                    <a:pt x="3169" y="16611"/>
                  </a:lnTo>
                  <a:lnTo>
                    <a:pt x="3056" y="15638"/>
                  </a:lnTo>
                  <a:lnTo>
                    <a:pt x="2602" y="14989"/>
                  </a:lnTo>
                  <a:lnTo>
                    <a:pt x="2829" y="13852"/>
                  </a:lnTo>
                  <a:lnTo>
                    <a:pt x="2602" y="12227"/>
                  </a:lnTo>
                  <a:lnTo>
                    <a:pt x="2036" y="10926"/>
                  </a:lnTo>
                  <a:lnTo>
                    <a:pt x="0" y="8863"/>
                  </a:lnTo>
                  <a:lnTo>
                    <a:pt x="15585" y="1127"/>
                  </a:lnTo>
                  <a:lnTo>
                    <a:pt x="24605" y="0"/>
                  </a:lnTo>
                  <a:lnTo>
                    <a:pt x="33819" y="985"/>
                  </a:lnTo>
                  <a:lnTo>
                    <a:pt x="34371" y="5503"/>
                  </a:lnTo>
                  <a:lnTo>
                    <a:pt x="40144" y="8105"/>
                  </a:lnTo>
                  <a:lnTo>
                    <a:pt x="42086" y="11567"/>
                  </a:lnTo>
                  <a:lnTo>
                    <a:pt x="44138" y="12086"/>
                  </a:lnTo>
                  <a:lnTo>
                    <a:pt x="43376" y="17263"/>
                  </a:lnTo>
                  <a:lnTo>
                    <a:pt x="44420" y="18986"/>
                  </a:lnTo>
                  <a:lnTo>
                    <a:pt x="43837" y="20263"/>
                  </a:lnTo>
                  <a:lnTo>
                    <a:pt x="51067" y="27080"/>
                  </a:lnTo>
                  <a:lnTo>
                    <a:pt x="56696" y="29113"/>
                  </a:lnTo>
                  <a:lnTo>
                    <a:pt x="59798" y="30817"/>
                  </a:lnTo>
                  <a:lnTo>
                    <a:pt x="60506" y="32865"/>
                  </a:lnTo>
                  <a:lnTo>
                    <a:pt x="58574" y="34692"/>
                  </a:lnTo>
                  <a:lnTo>
                    <a:pt x="57310" y="36785"/>
                  </a:lnTo>
                  <a:lnTo>
                    <a:pt x="59172" y="37635"/>
                  </a:lnTo>
                  <a:lnTo>
                    <a:pt x="61598" y="38823"/>
                  </a:lnTo>
                  <a:lnTo>
                    <a:pt x="58853" y="39847"/>
                  </a:lnTo>
                  <a:lnTo>
                    <a:pt x="57050" y="41195"/>
                  </a:lnTo>
                  <a:lnTo>
                    <a:pt x="57575" y="43564"/>
                  </a:lnTo>
                  <a:lnTo>
                    <a:pt x="60060" y="44071"/>
                  </a:lnTo>
                  <a:lnTo>
                    <a:pt x="62445" y="44071"/>
                  </a:lnTo>
                  <a:lnTo>
                    <a:pt x="62637" y="46774"/>
                  </a:lnTo>
                  <a:lnTo>
                    <a:pt x="68664" y="47617"/>
                  </a:lnTo>
                  <a:lnTo>
                    <a:pt x="70640" y="49598"/>
                  </a:lnTo>
                  <a:lnTo>
                    <a:pt x="74846" y="53006"/>
                  </a:lnTo>
                  <a:lnTo>
                    <a:pt x="76347" y="51324"/>
                  </a:lnTo>
                  <a:lnTo>
                    <a:pt x="78525" y="47280"/>
                  </a:lnTo>
                  <a:lnTo>
                    <a:pt x="81089" y="45423"/>
                  </a:lnTo>
                  <a:lnTo>
                    <a:pt x="87443" y="48966"/>
                  </a:lnTo>
                  <a:lnTo>
                    <a:pt x="88599" y="50819"/>
                  </a:lnTo>
                  <a:lnTo>
                    <a:pt x="85044" y="50650"/>
                  </a:lnTo>
                  <a:lnTo>
                    <a:pt x="81789" y="53510"/>
                  </a:lnTo>
                  <a:lnTo>
                    <a:pt x="83265" y="58210"/>
                  </a:lnTo>
                  <a:lnTo>
                    <a:pt x="87508" y="60844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521" name="Romania"/>
            <p:cNvSpPr/>
            <p:nvPr/>
          </p:nvSpPr>
          <p:spPr>
            <a:xfrm>
              <a:off x="4780322" y="3490246"/>
              <a:ext cx="212028" cy="147427"/>
            </a:xfrm>
            <a:custGeom>
              <a:avLst/>
              <a:gdLst/>
              <a:ahLst/>
              <a:cxnLst/>
              <a:rect l="0" t="0" r="0" b="0"/>
              <a:pathLst>
                <a:path w="212028" h="147427">
                  <a:moveTo>
                    <a:pt x="0" y="71249"/>
                  </a:moveTo>
                  <a:lnTo>
                    <a:pt x="1789" y="71274"/>
                  </a:lnTo>
                  <a:lnTo>
                    <a:pt x="4465" y="69773"/>
                  </a:lnTo>
                  <a:lnTo>
                    <a:pt x="11813" y="69082"/>
                  </a:lnTo>
                  <a:lnTo>
                    <a:pt x="15477" y="66724"/>
                  </a:lnTo>
                  <a:lnTo>
                    <a:pt x="23129" y="58378"/>
                  </a:lnTo>
                  <a:lnTo>
                    <a:pt x="29522" y="45924"/>
                  </a:lnTo>
                  <a:lnTo>
                    <a:pt x="39353" y="24222"/>
                  </a:lnTo>
                  <a:lnTo>
                    <a:pt x="45251" y="18066"/>
                  </a:lnTo>
                  <a:lnTo>
                    <a:pt x="56675" y="14034"/>
                  </a:lnTo>
                  <a:lnTo>
                    <a:pt x="61248" y="8908"/>
                  </a:lnTo>
                  <a:lnTo>
                    <a:pt x="62630" y="7616"/>
                  </a:lnTo>
                  <a:lnTo>
                    <a:pt x="70623" y="9451"/>
                  </a:lnTo>
                  <a:lnTo>
                    <a:pt x="73072" y="7819"/>
                  </a:lnTo>
                  <a:lnTo>
                    <a:pt x="82792" y="10753"/>
                  </a:lnTo>
                  <a:lnTo>
                    <a:pt x="94119" y="11760"/>
                  </a:lnTo>
                  <a:lnTo>
                    <a:pt x="97810" y="11081"/>
                  </a:lnTo>
                  <a:lnTo>
                    <a:pt x="98070" y="14579"/>
                  </a:lnTo>
                  <a:lnTo>
                    <a:pt x="101389" y="14516"/>
                  </a:lnTo>
                  <a:lnTo>
                    <a:pt x="103293" y="17943"/>
                  </a:lnTo>
                  <a:lnTo>
                    <a:pt x="106731" y="17042"/>
                  </a:lnTo>
                  <a:lnTo>
                    <a:pt x="109207" y="15238"/>
                  </a:lnTo>
                  <a:lnTo>
                    <a:pt x="111085" y="11985"/>
                  </a:lnTo>
                  <a:lnTo>
                    <a:pt x="131322" y="9088"/>
                  </a:lnTo>
                  <a:lnTo>
                    <a:pt x="134148" y="6381"/>
                  </a:lnTo>
                  <a:lnTo>
                    <a:pt x="135678" y="1640"/>
                  </a:lnTo>
                  <a:lnTo>
                    <a:pt x="142120" y="428"/>
                  </a:lnTo>
                  <a:lnTo>
                    <a:pt x="144397" y="0"/>
                  </a:lnTo>
                  <a:lnTo>
                    <a:pt x="150753" y="2914"/>
                  </a:lnTo>
                  <a:lnTo>
                    <a:pt x="158534" y="20656"/>
                  </a:lnTo>
                  <a:lnTo>
                    <a:pt x="169067" y="37459"/>
                  </a:lnTo>
                  <a:lnTo>
                    <a:pt x="175199" y="41723"/>
                  </a:lnTo>
                  <a:lnTo>
                    <a:pt x="178775" y="54445"/>
                  </a:lnTo>
                  <a:lnTo>
                    <a:pt x="178497" y="60417"/>
                  </a:lnTo>
                  <a:lnTo>
                    <a:pt x="175223" y="74775"/>
                  </a:lnTo>
                  <a:lnTo>
                    <a:pt x="176282" y="82964"/>
                  </a:lnTo>
                  <a:lnTo>
                    <a:pt x="176489" y="86839"/>
                  </a:lnTo>
                  <a:lnTo>
                    <a:pt x="174866" y="87873"/>
                  </a:lnTo>
                  <a:lnTo>
                    <a:pt x="177075" y="89422"/>
                  </a:lnTo>
                  <a:lnTo>
                    <a:pt x="177707" y="92861"/>
                  </a:lnTo>
                  <a:lnTo>
                    <a:pt x="178015" y="92803"/>
                  </a:lnTo>
                  <a:lnTo>
                    <a:pt x="179544" y="92517"/>
                  </a:lnTo>
                  <a:lnTo>
                    <a:pt x="180753" y="96119"/>
                  </a:lnTo>
                  <a:lnTo>
                    <a:pt x="184797" y="98517"/>
                  </a:lnTo>
                  <a:lnTo>
                    <a:pt x="190990" y="99201"/>
                  </a:lnTo>
                  <a:lnTo>
                    <a:pt x="191328" y="96462"/>
                  </a:lnTo>
                  <a:lnTo>
                    <a:pt x="195962" y="96462"/>
                  </a:lnTo>
                  <a:lnTo>
                    <a:pt x="202716" y="92689"/>
                  </a:lnTo>
                  <a:lnTo>
                    <a:pt x="209888" y="94592"/>
                  </a:lnTo>
                  <a:lnTo>
                    <a:pt x="211406" y="95730"/>
                  </a:lnTo>
                  <a:lnTo>
                    <a:pt x="212028" y="99469"/>
                  </a:lnTo>
                  <a:lnTo>
                    <a:pt x="209053" y="105898"/>
                  </a:lnTo>
                  <a:lnTo>
                    <a:pt x="206313" y="110440"/>
                  </a:lnTo>
                  <a:lnTo>
                    <a:pt x="201892" y="111069"/>
                  </a:lnTo>
                  <a:lnTo>
                    <a:pt x="198014" y="111696"/>
                  </a:lnTo>
                  <a:lnTo>
                    <a:pt x="194144" y="115196"/>
                  </a:lnTo>
                  <a:lnTo>
                    <a:pt x="188909" y="124004"/>
                  </a:lnTo>
                  <a:lnTo>
                    <a:pt x="186356" y="133164"/>
                  </a:lnTo>
                  <a:lnTo>
                    <a:pt x="185381" y="144288"/>
                  </a:lnTo>
                  <a:lnTo>
                    <a:pt x="184934" y="147427"/>
                  </a:lnTo>
                  <a:lnTo>
                    <a:pt x="178123" y="145735"/>
                  </a:lnTo>
                  <a:lnTo>
                    <a:pt x="164459" y="141001"/>
                  </a:lnTo>
                  <a:lnTo>
                    <a:pt x="159239" y="137807"/>
                  </a:lnTo>
                  <a:lnTo>
                    <a:pt x="156245" y="137223"/>
                  </a:lnTo>
                  <a:lnTo>
                    <a:pt x="149438" y="132006"/>
                  </a:lnTo>
                  <a:lnTo>
                    <a:pt x="143736" y="131440"/>
                  </a:lnTo>
                  <a:lnTo>
                    <a:pt x="137458" y="134531"/>
                  </a:lnTo>
                  <a:lnTo>
                    <a:pt x="118117" y="145419"/>
                  </a:lnTo>
                  <a:lnTo>
                    <a:pt x="114258" y="146254"/>
                  </a:lnTo>
                  <a:lnTo>
                    <a:pt x="100198" y="141321"/>
                  </a:lnTo>
                  <a:lnTo>
                    <a:pt x="97159" y="141142"/>
                  </a:lnTo>
                  <a:lnTo>
                    <a:pt x="90145" y="144824"/>
                  </a:lnTo>
                  <a:lnTo>
                    <a:pt x="86689" y="145253"/>
                  </a:lnTo>
                  <a:lnTo>
                    <a:pt x="74999" y="139693"/>
                  </a:lnTo>
                  <a:lnTo>
                    <a:pt x="69867" y="139667"/>
                  </a:lnTo>
                  <a:lnTo>
                    <a:pt x="62040" y="142329"/>
                  </a:lnTo>
                  <a:lnTo>
                    <a:pt x="59340" y="142661"/>
                  </a:lnTo>
                  <a:lnTo>
                    <a:pt x="58860" y="140000"/>
                  </a:lnTo>
                  <a:lnTo>
                    <a:pt x="61233" y="135500"/>
                  </a:lnTo>
                  <a:lnTo>
                    <a:pt x="57670" y="133996"/>
                  </a:lnTo>
                  <a:lnTo>
                    <a:pt x="53690" y="131108"/>
                  </a:lnTo>
                  <a:lnTo>
                    <a:pt x="49447" y="128474"/>
                  </a:lnTo>
                  <a:lnTo>
                    <a:pt x="47971" y="123774"/>
                  </a:lnTo>
                  <a:lnTo>
                    <a:pt x="51226" y="120915"/>
                  </a:lnTo>
                  <a:lnTo>
                    <a:pt x="54781" y="121083"/>
                  </a:lnTo>
                  <a:lnTo>
                    <a:pt x="53624" y="119230"/>
                  </a:lnTo>
                  <a:lnTo>
                    <a:pt x="47270" y="115688"/>
                  </a:lnTo>
                  <a:lnTo>
                    <a:pt x="44706" y="117545"/>
                  </a:lnTo>
                  <a:lnTo>
                    <a:pt x="42529" y="121589"/>
                  </a:lnTo>
                  <a:lnTo>
                    <a:pt x="41028" y="123270"/>
                  </a:lnTo>
                  <a:lnTo>
                    <a:pt x="36822" y="119863"/>
                  </a:lnTo>
                  <a:lnTo>
                    <a:pt x="34845" y="117882"/>
                  </a:lnTo>
                  <a:lnTo>
                    <a:pt x="28819" y="117038"/>
                  </a:lnTo>
                  <a:lnTo>
                    <a:pt x="28626" y="114336"/>
                  </a:lnTo>
                  <a:lnTo>
                    <a:pt x="26242" y="114336"/>
                  </a:lnTo>
                  <a:lnTo>
                    <a:pt x="23756" y="113829"/>
                  </a:lnTo>
                  <a:lnTo>
                    <a:pt x="23232" y="111460"/>
                  </a:lnTo>
                  <a:lnTo>
                    <a:pt x="25035" y="110111"/>
                  </a:lnTo>
                  <a:lnTo>
                    <a:pt x="27779" y="109088"/>
                  </a:lnTo>
                  <a:lnTo>
                    <a:pt x="25354" y="107900"/>
                  </a:lnTo>
                  <a:lnTo>
                    <a:pt x="23492" y="107049"/>
                  </a:lnTo>
                  <a:lnTo>
                    <a:pt x="24756" y="104956"/>
                  </a:lnTo>
                  <a:lnTo>
                    <a:pt x="26688" y="103130"/>
                  </a:lnTo>
                  <a:lnTo>
                    <a:pt x="25980" y="101082"/>
                  </a:lnTo>
                  <a:lnTo>
                    <a:pt x="22877" y="99378"/>
                  </a:lnTo>
                  <a:lnTo>
                    <a:pt x="17249" y="97345"/>
                  </a:lnTo>
                  <a:lnTo>
                    <a:pt x="10018" y="90528"/>
                  </a:lnTo>
                  <a:lnTo>
                    <a:pt x="10601" y="89251"/>
                  </a:lnTo>
                  <a:lnTo>
                    <a:pt x="9557" y="87528"/>
                  </a:lnTo>
                  <a:lnTo>
                    <a:pt x="10320" y="82351"/>
                  </a:lnTo>
                  <a:lnTo>
                    <a:pt x="8267" y="81832"/>
                  </a:lnTo>
                  <a:lnTo>
                    <a:pt x="6325" y="78370"/>
                  </a:lnTo>
                  <a:lnTo>
                    <a:pt x="553" y="75768"/>
                  </a:lnTo>
                  <a:lnTo>
                    <a:pt x="0" y="71249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522" name="Tunesia"/>
            <p:cNvSpPr/>
            <p:nvPr/>
          </p:nvSpPr>
          <p:spPr>
            <a:xfrm>
              <a:off x="4491840" y="3829727"/>
              <a:ext cx="88910" cy="192272"/>
            </a:xfrm>
            <a:custGeom>
              <a:avLst/>
              <a:gdLst/>
              <a:ahLst/>
              <a:cxnLst/>
              <a:rect l="0" t="0" r="0" b="0"/>
              <a:pathLst>
                <a:path w="88910" h="192272">
                  <a:moveTo>
                    <a:pt x="88910" y="114373"/>
                  </a:moveTo>
                  <a:lnTo>
                    <a:pt x="87973" y="126241"/>
                  </a:lnTo>
                  <a:lnTo>
                    <a:pt x="88630" y="133045"/>
                  </a:lnTo>
                  <a:lnTo>
                    <a:pt x="87686" y="136278"/>
                  </a:lnTo>
                  <a:lnTo>
                    <a:pt x="79543" y="141419"/>
                  </a:lnTo>
                  <a:lnTo>
                    <a:pt x="73659" y="145182"/>
                  </a:lnTo>
                  <a:lnTo>
                    <a:pt x="58711" y="158775"/>
                  </a:lnTo>
                  <a:lnTo>
                    <a:pt x="57426" y="162984"/>
                  </a:lnTo>
                  <a:lnTo>
                    <a:pt x="60215" y="174525"/>
                  </a:lnTo>
                  <a:lnTo>
                    <a:pt x="58719" y="180878"/>
                  </a:lnTo>
                  <a:lnTo>
                    <a:pt x="57137" y="183554"/>
                  </a:lnTo>
                  <a:lnTo>
                    <a:pt x="48361" y="190597"/>
                  </a:lnTo>
                  <a:lnTo>
                    <a:pt x="46129" y="192272"/>
                  </a:lnTo>
                  <a:lnTo>
                    <a:pt x="40399" y="174155"/>
                  </a:lnTo>
                  <a:lnTo>
                    <a:pt x="33304" y="147481"/>
                  </a:lnTo>
                  <a:lnTo>
                    <a:pt x="30015" y="141921"/>
                  </a:lnTo>
                  <a:lnTo>
                    <a:pt x="26332" y="138895"/>
                  </a:lnTo>
                  <a:lnTo>
                    <a:pt x="21948" y="136719"/>
                  </a:lnTo>
                  <a:lnTo>
                    <a:pt x="17030" y="126718"/>
                  </a:lnTo>
                  <a:lnTo>
                    <a:pt x="14750" y="121103"/>
                  </a:lnTo>
                  <a:lnTo>
                    <a:pt x="11060" y="117709"/>
                  </a:lnTo>
                  <a:lnTo>
                    <a:pt x="6472" y="116541"/>
                  </a:lnTo>
                  <a:lnTo>
                    <a:pt x="3055" y="107133"/>
                  </a:lnTo>
                  <a:lnTo>
                    <a:pt x="0" y="96302"/>
                  </a:lnTo>
                  <a:lnTo>
                    <a:pt x="1141" y="90071"/>
                  </a:lnTo>
                  <a:lnTo>
                    <a:pt x="11293" y="79592"/>
                  </a:lnTo>
                  <a:lnTo>
                    <a:pt x="15504" y="75211"/>
                  </a:lnTo>
                  <a:lnTo>
                    <a:pt x="17159" y="70142"/>
                  </a:lnTo>
                  <a:lnTo>
                    <a:pt x="17647" y="63492"/>
                  </a:lnTo>
                  <a:lnTo>
                    <a:pt x="17119" y="56115"/>
                  </a:lnTo>
                  <a:lnTo>
                    <a:pt x="16846" y="44998"/>
                  </a:lnTo>
                  <a:lnTo>
                    <a:pt x="16730" y="27051"/>
                  </a:lnTo>
                  <a:lnTo>
                    <a:pt x="17895" y="21503"/>
                  </a:lnTo>
                  <a:lnTo>
                    <a:pt x="24841" y="13565"/>
                  </a:lnTo>
                  <a:lnTo>
                    <a:pt x="24960" y="11236"/>
                  </a:lnTo>
                  <a:lnTo>
                    <a:pt x="30123" y="8890"/>
                  </a:lnTo>
                  <a:lnTo>
                    <a:pt x="36549" y="3105"/>
                  </a:lnTo>
                  <a:lnTo>
                    <a:pt x="42547" y="199"/>
                  </a:lnTo>
                  <a:lnTo>
                    <a:pt x="49680" y="0"/>
                  </a:lnTo>
                  <a:lnTo>
                    <a:pt x="56205" y="2332"/>
                  </a:lnTo>
                  <a:lnTo>
                    <a:pt x="58718" y="5034"/>
                  </a:lnTo>
                  <a:lnTo>
                    <a:pt x="59308" y="8096"/>
                  </a:lnTo>
                  <a:lnTo>
                    <a:pt x="61850" y="14921"/>
                  </a:lnTo>
                  <a:lnTo>
                    <a:pt x="64587" y="15991"/>
                  </a:lnTo>
                  <a:lnTo>
                    <a:pt x="68824" y="13826"/>
                  </a:lnTo>
                  <a:lnTo>
                    <a:pt x="74751" y="8237"/>
                  </a:lnTo>
                  <a:lnTo>
                    <a:pt x="78825" y="6064"/>
                  </a:lnTo>
                  <a:lnTo>
                    <a:pt x="79178" y="10565"/>
                  </a:lnTo>
                  <a:lnTo>
                    <a:pt x="76485" y="17754"/>
                  </a:lnTo>
                  <a:lnTo>
                    <a:pt x="70016" y="24213"/>
                  </a:lnTo>
                  <a:lnTo>
                    <a:pt x="67214" y="30109"/>
                  </a:lnTo>
                  <a:lnTo>
                    <a:pt x="67264" y="33669"/>
                  </a:lnTo>
                  <a:lnTo>
                    <a:pt x="69321" y="39171"/>
                  </a:lnTo>
                  <a:lnTo>
                    <a:pt x="74471" y="45004"/>
                  </a:lnTo>
                  <a:lnTo>
                    <a:pt x="78039" y="46587"/>
                  </a:lnTo>
                  <a:lnTo>
                    <a:pt x="81112" y="57160"/>
                  </a:lnTo>
                  <a:lnTo>
                    <a:pt x="80157" y="59800"/>
                  </a:lnTo>
                  <a:lnTo>
                    <a:pt x="74664" y="69272"/>
                  </a:lnTo>
                  <a:lnTo>
                    <a:pt x="68676" y="73475"/>
                  </a:lnTo>
                  <a:lnTo>
                    <a:pt x="58350" y="84804"/>
                  </a:lnTo>
                  <a:lnTo>
                    <a:pt x="56163" y="88969"/>
                  </a:lnTo>
                  <a:lnTo>
                    <a:pt x="59078" y="94495"/>
                  </a:lnTo>
                  <a:lnTo>
                    <a:pt x="65034" y="101208"/>
                  </a:lnTo>
                  <a:lnTo>
                    <a:pt x="70396" y="104809"/>
                  </a:lnTo>
                  <a:lnTo>
                    <a:pt x="73282" y="105490"/>
                  </a:lnTo>
                  <a:lnTo>
                    <a:pt x="77308" y="102728"/>
                  </a:lnTo>
                  <a:lnTo>
                    <a:pt x="80525" y="103752"/>
                  </a:lnTo>
                  <a:lnTo>
                    <a:pt x="83003" y="111476"/>
                  </a:lnTo>
                  <a:lnTo>
                    <a:pt x="88910" y="114373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523" name="Sierra Leone"/>
            <p:cNvSpPr/>
            <p:nvPr/>
          </p:nvSpPr>
          <p:spPr>
            <a:xfrm>
              <a:off x="4023755" y="4512794"/>
              <a:ext cx="63984" cy="70077"/>
            </a:xfrm>
            <a:custGeom>
              <a:avLst/>
              <a:gdLst/>
              <a:ahLst/>
              <a:cxnLst/>
              <a:rect l="0" t="0" r="0" b="0"/>
              <a:pathLst>
                <a:path w="63984" h="70077">
                  <a:moveTo>
                    <a:pt x="1089" y="24358"/>
                  </a:moveTo>
                  <a:lnTo>
                    <a:pt x="12136" y="11655"/>
                  </a:lnTo>
                  <a:lnTo>
                    <a:pt x="18660" y="2741"/>
                  </a:lnTo>
                  <a:lnTo>
                    <a:pt x="21076" y="1125"/>
                  </a:lnTo>
                  <a:lnTo>
                    <a:pt x="27110" y="1525"/>
                  </a:lnTo>
                  <a:lnTo>
                    <a:pt x="38650" y="0"/>
                  </a:lnTo>
                  <a:lnTo>
                    <a:pt x="43381" y="408"/>
                  </a:lnTo>
                  <a:lnTo>
                    <a:pt x="47654" y="2712"/>
                  </a:lnTo>
                  <a:lnTo>
                    <a:pt x="52285" y="7050"/>
                  </a:lnTo>
                  <a:lnTo>
                    <a:pt x="57108" y="13421"/>
                  </a:lnTo>
                  <a:lnTo>
                    <a:pt x="59671" y="21251"/>
                  </a:lnTo>
                  <a:lnTo>
                    <a:pt x="61347" y="35317"/>
                  </a:lnTo>
                  <a:lnTo>
                    <a:pt x="63984" y="42044"/>
                  </a:lnTo>
                  <a:lnTo>
                    <a:pt x="61359" y="47199"/>
                  </a:lnTo>
                  <a:lnTo>
                    <a:pt x="49332" y="58993"/>
                  </a:lnTo>
                  <a:lnTo>
                    <a:pt x="42935" y="66405"/>
                  </a:lnTo>
                  <a:lnTo>
                    <a:pt x="40046" y="69023"/>
                  </a:lnTo>
                  <a:lnTo>
                    <a:pt x="39424" y="70077"/>
                  </a:lnTo>
                  <a:lnTo>
                    <a:pt x="33016" y="64726"/>
                  </a:lnTo>
                  <a:lnTo>
                    <a:pt x="26305" y="60550"/>
                  </a:lnTo>
                  <a:lnTo>
                    <a:pt x="21404" y="58536"/>
                  </a:lnTo>
                  <a:lnTo>
                    <a:pt x="21064" y="57091"/>
                  </a:lnTo>
                  <a:lnTo>
                    <a:pt x="21683" y="54052"/>
                  </a:lnTo>
                  <a:lnTo>
                    <a:pt x="21175" y="52173"/>
                  </a:lnTo>
                  <a:lnTo>
                    <a:pt x="15783" y="50014"/>
                  </a:lnTo>
                  <a:lnTo>
                    <a:pt x="7748" y="44386"/>
                  </a:lnTo>
                  <a:lnTo>
                    <a:pt x="3799" y="40629"/>
                  </a:lnTo>
                  <a:lnTo>
                    <a:pt x="0" y="35855"/>
                  </a:lnTo>
                  <a:lnTo>
                    <a:pt x="5017" y="33380"/>
                  </a:lnTo>
                  <a:lnTo>
                    <a:pt x="6781" y="31056"/>
                  </a:lnTo>
                  <a:lnTo>
                    <a:pt x="6437" y="29461"/>
                  </a:lnTo>
                  <a:lnTo>
                    <a:pt x="1526" y="27296"/>
                  </a:lnTo>
                  <a:lnTo>
                    <a:pt x="861" y="26137"/>
                  </a:lnTo>
                  <a:lnTo>
                    <a:pt x="1089" y="24358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524" name="Belarus"/>
            <p:cNvSpPr/>
            <p:nvPr/>
          </p:nvSpPr>
          <p:spPr>
            <a:xfrm>
              <a:off x="4845073" y="3199523"/>
              <a:ext cx="214719" cy="185535"/>
            </a:xfrm>
            <a:custGeom>
              <a:avLst/>
              <a:gdLst/>
              <a:ahLst/>
              <a:cxnLst/>
              <a:rect l="0" t="0" r="0" b="0"/>
              <a:pathLst>
                <a:path w="214719" h="185535">
                  <a:moveTo>
                    <a:pt x="7816" y="87630"/>
                  </a:moveTo>
                  <a:lnTo>
                    <a:pt x="8754" y="88242"/>
                  </a:lnTo>
                  <a:lnTo>
                    <a:pt x="10319" y="87651"/>
                  </a:lnTo>
                  <a:lnTo>
                    <a:pt x="13276" y="88242"/>
                  </a:lnTo>
                  <a:lnTo>
                    <a:pt x="15712" y="87651"/>
                  </a:lnTo>
                  <a:lnTo>
                    <a:pt x="19539" y="87355"/>
                  </a:lnTo>
                  <a:lnTo>
                    <a:pt x="21974" y="86469"/>
                  </a:lnTo>
                  <a:lnTo>
                    <a:pt x="23191" y="87355"/>
                  </a:lnTo>
                  <a:lnTo>
                    <a:pt x="23887" y="89127"/>
                  </a:lnTo>
                  <a:lnTo>
                    <a:pt x="26844" y="89127"/>
                  </a:lnTo>
                  <a:lnTo>
                    <a:pt x="30671" y="86469"/>
                  </a:lnTo>
                  <a:lnTo>
                    <a:pt x="32758" y="85581"/>
                  </a:lnTo>
                  <a:lnTo>
                    <a:pt x="34150" y="86173"/>
                  </a:lnTo>
                  <a:lnTo>
                    <a:pt x="35889" y="85581"/>
                  </a:lnTo>
                  <a:lnTo>
                    <a:pt x="36585" y="83510"/>
                  </a:lnTo>
                  <a:lnTo>
                    <a:pt x="35716" y="80544"/>
                  </a:lnTo>
                  <a:lnTo>
                    <a:pt x="38499" y="78763"/>
                  </a:lnTo>
                  <a:lnTo>
                    <a:pt x="40412" y="79356"/>
                  </a:lnTo>
                  <a:lnTo>
                    <a:pt x="41978" y="79356"/>
                  </a:lnTo>
                  <a:lnTo>
                    <a:pt x="44413" y="77276"/>
                  </a:lnTo>
                  <a:lnTo>
                    <a:pt x="45109" y="74895"/>
                  </a:lnTo>
                  <a:lnTo>
                    <a:pt x="48066" y="75491"/>
                  </a:lnTo>
                  <a:lnTo>
                    <a:pt x="49283" y="74002"/>
                  </a:lnTo>
                  <a:lnTo>
                    <a:pt x="51023" y="73107"/>
                  </a:lnTo>
                  <a:lnTo>
                    <a:pt x="51892" y="74300"/>
                  </a:lnTo>
                  <a:lnTo>
                    <a:pt x="52241" y="75789"/>
                  </a:lnTo>
                  <a:lnTo>
                    <a:pt x="52241" y="78465"/>
                  </a:lnTo>
                  <a:lnTo>
                    <a:pt x="54502" y="79653"/>
                  </a:lnTo>
                  <a:lnTo>
                    <a:pt x="57285" y="79356"/>
                  </a:lnTo>
                  <a:lnTo>
                    <a:pt x="58155" y="76087"/>
                  </a:lnTo>
                  <a:lnTo>
                    <a:pt x="56763" y="72511"/>
                  </a:lnTo>
                  <a:lnTo>
                    <a:pt x="54676" y="72511"/>
                  </a:lnTo>
                  <a:lnTo>
                    <a:pt x="52936" y="71914"/>
                  </a:lnTo>
                  <a:lnTo>
                    <a:pt x="53632" y="69525"/>
                  </a:lnTo>
                  <a:lnTo>
                    <a:pt x="54328" y="68031"/>
                  </a:lnTo>
                  <a:lnTo>
                    <a:pt x="54328" y="65636"/>
                  </a:lnTo>
                  <a:lnTo>
                    <a:pt x="56763" y="62937"/>
                  </a:lnTo>
                  <a:lnTo>
                    <a:pt x="57459" y="60535"/>
                  </a:lnTo>
                  <a:lnTo>
                    <a:pt x="56415" y="57527"/>
                  </a:lnTo>
                  <a:lnTo>
                    <a:pt x="57285" y="54513"/>
                  </a:lnTo>
                  <a:lnTo>
                    <a:pt x="57633" y="51795"/>
                  </a:lnTo>
                  <a:lnTo>
                    <a:pt x="58850" y="49678"/>
                  </a:lnTo>
                  <a:lnTo>
                    <a:pt x="60242" y="47256"/>
                  </a:lnTo>
                  <a:lnTo>
                    <a:pt x="64591" y="47256"/>
                  </a:lnTo>
                  <a:lnTo>
                    <a:pt x="67200" y="46043"/>
                  </a:lnTo>
                  <a:lnTo>
                    <a:pt x="68244" y="43311"/>
                  </a:lnTo>
                  <a:lnTo>
                    <a:pt x="69113" y="40574"/>
                  </a:lnTo>
                  <a:lnTo>
                    <a:pt x="70679" y="39965"/>
                  </a:lnTo>
                  <a:lnTo>
                    <a:pt x="73114" y="40574"/>
                  </a:lnTo>
                  <a:lnTo>
                    <a:pt x="74332" y="39661"/>
                  </a:lnTo>
                  <a:lnTo>
                    <a:pt x="75549" y="41183"/>
                  </a:lnTo>
                  <a:lnTo>
                    <a:pt x="77289" y="40878"/>
                  </a:lnTo>
                  <a:lnTo>
                    <a:pt x="77463" y="38137"/>
                  </a:lnTo>
                  <a:lnTo>
                    <a:pt x="78506" y="35392"/>
                  </a:lnTo>
                  <a:lnTo>
                    <a:pt x="79376" y="35392"/>
                  </a:lnTo>
                  <a:lnTo>
                    <a:pt x="80593" y="34475"/>
                  </a:lnTo>
                  <a:lnTo>
                    <a:pt x="79724" y="33558"/>
                  </a:lnTo>
                  <a:lnTo>
                    <a:pt x="76941" y="32641"/>
                  </a:lnTo>
                  <a:lnTo>
                    <a:pt x="73462" y="32029"/>
                  </a:lnTo>
                  <a:lnTo>
                    <a:pt x="74332" y="29579"/>
                  </a:lnTo>
                  <a:lnTo>
                    <a:pt x="75549" y="27125"/>
                  </a:lnTo>
                  <a:lnTo>
                    <a:pt x="75897" y="24975"/>
                  </a:lnTo>
                  <a:lnTo>
                    <a:pt x="76767" y="22206"/>
                  </a:lnTo>
                  <a:lnTo>
                    <a:pt x="76941" y="19124"/>
                  </a:lnTo>
                  <a:lnTo>
                    <a:pt x="77810" y="18198"/>
                  </a:lnTo>
                  <a:lnTo>
                    <a:pt x="78855" y="18507"/>
                  </a:lnTo>
                  <a:lnTo>
                    <a:pt x="80420" y="18507"/>
                  </a:lnTo>
                  <a:lnTo>
                    <a:pt x="82681" y="16963"/>
                  </a:lnTo>
                  <a:lnTo>
                    <a:pt x="83725" y="14489"/>
                  </a:lnTo>
                  <a:lnTo>
                    <a:pt x="85464" y="13250"/>
                  </a:lnTo>
                  <a:lnTo>
                    <a:pt x="89118" y="13250"/>
                  </a:lnTo>
                  <a:lnTo>
                    <a:pt x="92422" y="13870"/>
                  </a:lnTo>
                  <a:lnTo>
                    <a:pt x="94858" y="14489"/>
                  </a:lnTo>
                  <a:lnTo>
                    <a:pt x="97293" y="15108"/>
                  </a:lnTo>
                  <a:lnTo>
                    <a:pt x="99206" y="14489"/>
                  </a:lnTo>
                  <a:lnTo>
                    <a:pt x="99902" y="10771"/>
                  </a:lnTo>
                  <a:lnTo>
                    <a:pt x="100597" y="8909"/>
                  </a:lnTo>
                  <a:lnTo>
                    <a:pt x="101989" y="7355"/>
                  </a:lnTo>
                  <a:lnTo>
                    <a:pt x="103381" y="4555"/>
                  </a:lnTo>
                  <a:lnTo>
                    <a:pt x="105642" y="3932"/>
                  </a:lnTo>
                  <a:lnTo>
                    <a:pt x="106860" y="1749"/>
                  </a:lnTo>
                  <a:lnTo>
                    <a:pt x="109295" y="813"/>
                  </a:lnTo>
                  <a:lnTo>
                    <a:pt x="111751" y="0"/>
                  </a:lnTo>
                  <a:lnTo>
                    <a:pt x="113420" y="2695"/>
                  </a:lnTo>
                  <a:lnTo>
                    <a:pt x="115757" y="3891"/>
                  </a:lnTo>
                  <a:lnTo>
                    <a:pt x="117759" y="1498"/>
                  </a:lnTo>
                  <a:lnTo>
                    <a:pt x="119595" y="1797"/>
                  </a:lnTo>
                  <a:lnTo>
                    <a:pt x="122766" y="2395"/>
                  </a:lnTo>
                  <a:lnTo>
                    <a:pt x="124101" y="5086"/>
                  </a:lnTo>
                  <a:lnTo>
                    <a:pt x="124936" y="7772"/>
                  </a:lnTo>
                  <a:lnTo>
                    <a:pt x="126938" y="7175"/>
                  </a:lnTo>
                  <a:lnTo>
                    <a:pt x="129107" y="5982"/>
                  </a:lnTo>
                  <a:lnTo>
                    <a:pt x="132779" y="5086"/>
                  </a:lnTo>
                  <a:lnTo>
                    <a:pt x="135950" y="5982"/>
                  </a:lnTo>
                  <a:lnTo>
                    <a:pt x="138954" y="7175"/>
                  </a:lnTo>
                  <a:lnTo>
                    <a:pt x="140456" y="7474"/>
                  </a:lnTo>
                  <a:lnTo>
                    <a:pt x="140456" y="9560"/>
                  </a:lnTo>
                  <a:lnTo>
                    <a:pt x="138787" y="11346"/>
                  </a:lnTo>
                  <a:lnTo>
                    <a:pt x="138620" y="13130"/>
                  </a:lnTo>
                  <a:lnTo>
                    <a:pt x="139287" y="15802"/>
                  </a:lnTo>
                  <a:lnTo>
                    <a:pt x="140956" y="18469"/>
                  </a:lnTo>
                  <a:lnTo>
                    <a:pt x="142959" y="18469"/>
                  </a:lnTo>
                  <a:lnTo>
                    <a:pt x="145129" y="14911"/>
                  </a:lnTo>
                  <a:lnTo>
                    <a:pt x="147965" y="14615"/>
                  </a:lnTo>
                  <a:lnTo>
                    <a:pt x="149634" y="14615"/>
                  </a:lnTo>
                  <a:lnTo>
                    <a:pt x="151137" y="12833"/>
                  </a:lnTo>
                  <a:lnTo>
                    <a:pt x="153473" y="11346"/>
                  </a:lnTo>
                  <a:lnTo>
                    <a:pt x="154807" y="12238"/>
                  </a:lnTo>
                  <a:lnTo>
                    <a:pt x="155809" y="13130"/>
                  </a:lnTo>
                  <a:lnTo>
                    <a:pt x="158313" y="12238"/>
                  </a:lnTo>
                  <a:lnTo>
                    <a:pt x="163820" y="14318"/>
                  </a:lnTo>
                  <a:lnTo>
                    <a:pt x="165155" y="16691"/>
                  </a:lnTo>
                  <a:lnTo>
                    <a:pt x="167992" y="18469"/>
                  </a:lnTo>
                  <a:lnTo>
                    <a:pt x="168993" y="20245"/>
                  </a:lnTo>
                  <a:lnTo>
                    <a:pt x="170495" y="22019"/>
                  </a:lnTo>
                  <a:lnTo>
                    <a:pt x="172164" y="22610"/>
                  </a:lnTo>
                  <a:lnTo>
                    <a:pt x="173665" y="22019"/>
                  </a:lnTo>
                  <a:lnTo>
                    <a:pt x="174166" y="24086"/>
                  </a:lnTo>
                  <a:lnTo>
                    <a:pt x="173499" y="26150"/>
                  </a:lnTo>
                  <a:lnTo>
                    <a:pt x="173499" y="27623"/>
                  </a:lnTo>
                  <a:lnTo>
                    <a:pt x="173165" y="30564"/>
                  </a:lnTo>
                  <a:lnTo>
                    <a:pt x="171830" y="33500"/>
                  </a:lnTo>
                  <a:lnTo>
                    <a:pt x="173833" y="37893"/>
                  </a:lnTo>
                  <a:lnTo>
                    <a:pt x="175334" y="39647"/>
                  </a:lnTo>
                  <a:lnTo>
                    <a:pt x="175835" y="42566"/>
                  </a:lnTo>
                  <a:lnTo>
                    <a:pt x="175168" y="44898"/>
                  </a:lnTo>
                  <a:lnTo>
                    <a:pt x="174000" y="44898"/>
                  </a:lnTo>
                  <a:lnTo>
                    <a:pt x="174000" y="46353"/>
                  </a:lnTo>
                  <a:lnTo>
                    <a:pt x="172831" y="47807"/>
                  </a:lnTo>
                  <a:lnTo>
                    <a:pt x="171830" y="48679"/>
                  </a:lnTo>
                  <a:lnTo>
                    <a:pt x="171496" y="51581"/>
                  </a:lnTo>
                  <a:lnTo>
                    <a:pt x="170995" y="54189"/>
                  </a:lnTo>
                  <a:lnTo>
                    <a:pt x="174500" y="55057"/>
                  </a:lnTo>
                  <a:lnTo>
                    <a:pt x="175835" y="58236"/>
                  </a:lnTo>
                  <a:lnTo>
                    <a:pt x="176670" y="60256"/>
                  </a:lnTo>
                  <a:lnTo>
                    <a:pt x="178505" y="59391"/>
                  </a:lnTo>
                  <a:lnTo>
                    <a:pt x="179840" y="59968"/>
                  </a:lnTo>
                  <a:lnTo>
                    <a:pt x="178839" y="61986"/>
                  </a:lnTo>
                  <a:lnTo>
                    <a:pt x="178171" y="64288"/>
                  </a:lnTo>
                  <a:lnTo>
                    <a:pt x="178339" y="66013"/>
                  </a:lnTo>
                  <a:lnTo>
                    <a:pt x="180508" y="66301"/>
                  </a:lnTo>
                  <a:lnTo>
                    <a:pt x="182177" y="70891"/>
                  </a:lnTo>
                  <a:lnTo>
                    <a:pt x="183345" y="74896"/>
                  </a:lnTo>
                  <a:lnTo>
                    <a:pt x="187851" y="78607"/>
                  </a:lnTo>
                  <a:lnTo>
                    <a:pt x="190187" y="79746"/>
                  </a:lnTo>
                  <a:lnTo>
                    <a:pt x="193024" y="81170"/>
                  </a:lnTo>
                  <a:lnTo>
                    <a:pt x="194693" y="82877"/>
                  </a:lnTo>
                  <a:lnTo>
                    <a:pt x="195360" y="85434"/>
                  </a:lnTo>
                  <a:lnTo>
                    <a:pt x="194359" y="88836"/>
                  </a:lnTo>
                  <a:lnTo>
                    <a:pt x="193692" y="91949"/>
                  </a:lnTo>
                  <a:lnTo>
                    <a:pt x="195527" y="93079"/>
                  </a:lnTo>
                  <a:lnTo>
                    <a:pt x="199199" y="91949"/>
                  </a:lnTo>
                  <a:lnTo>
                    <a:pt x="203037" y="93079"/>
                  </a:lnTo>
                  <a:lnTo>
                    <a:pt x="206709" y="94774"/>
                  </a:lnTo>
                  <a:lnTo>
                    <a:pt x="209379" y="95902"/>
                  </a:lnTo>
                  <a:lnTo>
                    <a:pt x="209045" y="97030"/>
                  </a:lnTo>
                  <a:lnTo>
                    <a:pt x="208378" y="97875"/>
                  </a:lnTo>
                  <a:lnTo>
                    <a:pt x="207543" y="98156"/>
                  </a:lnTo>
                  <a:lnTo>
                    <a:pt x="208545" y="101251"/>
                  </a:lnTo>
                  <a:lnTo>
                    <a:pt x="211548" y="103779"/>
                  </a:lnTo>
                  <a:lnTo>
                    <a:pt x="214385" y="104901"/>
                  </a:lnTo>
                  <a:lnTo>
                    <a:pt x="214719" y="107143"/>
                  </a:lnTo>
                  <a:lnTo>
                    <a:pt x="214052" y="109941"/>
                  </a:lnTo>
                  <a:lnTo>
                    <a:pt x="211047" y="109941"/>
                  </a:lnTo>
                  <a:lnTo>
                    <a:pt x="209546" y="111338"/>
                  </a:lnTo>
                  <a:lnTo>
                    <a:pt x="209045" y="112455"/>
                  </a:lnTo>
                  <a:lnTo>
                    <a:pt x="204539" y="116636"/>
                  </a:lnTo>
                  <a:lnTo>
                    <a:pt x="199199" y="118306"/>
                  </a:lnTo>
                  <a:lnTo>
                    <a:pt x="194026" y="118028"/>
                  </a:lnTo>
                  <a:lnTo>
                    <a:pt x="192023" y="115801"/>
                  </a:lnTo>
                  <a:lnTo>
                    <a:pt x="188685" y="114965"/>
                  </a:lnTo>
                  <a:lnTo>
                    <a:pt x="185014" y="115244"/>
                  </a:lnTo>
                  <a:lnTo>
                    <a:pt x="183679" y="118028"/>
                  </a:lnTo>
                  <a:lnTo>
                    <a:pt x="182677" y="120252"/>
                  </a:lnTo>
                  <a:lnTo>
                    <a:pt x="182845" y="123027"/>
                  </a:lnTo>
                  <a:lnTo>
                    <a:pt x="185681" y="127457"/>
                  </a:lnTo>
                  <a:lnTo>
                    <a:pt x="188685" y="130221"/>
                  </a:lnTo>
                  <a:lnTo>
                    <a:pt x="188685" y="132979"/>
                  </a:lnTo>
                  <a:lnTo>
                    <a:pt x="187350" y="134081"/>
                  </a:lnTo>
                  <a:lnTo>
                    <a:pt x="188352" y="136558"/>
                  </a:lnTo>
                  <a:lnTo>
                    <a:pt x="189853" y="138756"/>
                  </a:lnTo>
                  <a:lnTo>
                    <a:pt x="189019" y="140403"/>
                  </a:lnTo>
                  <a:lnTo>
                    <a:pt x="189352" y="143144"/>
                  </a:lnTo>
                  <a:lnTo>
                    <a:pt x="189687" y="146975"/>
                  </a:lnTo>
                  <a:lnTo>
                    <a:pt x="189352" y="148613"/>
                  </a:lnTo>
                  <a:lnTo>
                    <a:pt x="191021" y="149978"/>
                  </a:lnTo>
                  <a:lnTo>
                    <a:pt x="191856" y="151885"/>
                  </a:lnTo>
                  <a:lnTo>
                    <a:pt x="193525" y="152975"/>
                  </a:lnTo>
                  <a:lnTo>
                    <a:pt x="193549" y="155320"/>
                  </a:lnTo>
                  <a:lnTo>
                    <a:pt x="188284" y="155242"/>
                  </a:lnTo>
                  <a:lnTo>
                    <a:pt x="182976" y="156169"/>
                  </a:lnTo>
                  <a:lnTo>
                    <a:pt x="181839" y="158328"/>
                  </a:lnTo>
                  <a:lnTo>
                    <a:pt x="179754" y="157402"/>
                  </a:lnTo>
                  <a:lnTo>
                    <a:pt x="177858" y="156786"/>
                  </a:lnTo>
                  <a:lnTo>
                    <a:pt x="174446" y="158019"/>
                  </a:lnTo>
                  <a:lnTo>
                    <a:pt x="173877" y="160176"/>
                  </a:lnTo>
                  <a:lnTo>
                    <a:pt x="172740" y="162022"/>
                  </a:lnTo>
                  <a:lnTo>
                    <a:pt x="169517" y="165095"/>
                  </a:lnTo>
                  <a:lnTo>
                    <a:pt x="167621" y="169387"/>
                  </a:lnTo>
                  <a:lnTo>
                    <a:pt x="164967" y="173057"/>
                  </a:lnTo>
                  <a:lnTo>
                    <a:pt x="164399" y="176413"/>
                  </a:lnTo>
                  <a:lnTo>
                    <a:pt x="166863" y="179764"/>
                  </a:lnTo>
                  <a:lnTo>
                    <a:pt x="167432" y="182196"/>
                  </a:lnTo>
                  <a:lnTo>
                    <a:pt x="166105" y="185535"/>
                  </a:lnTo>
                  <a:lnTo>
                    <a:pt x="163451" y="185232"/>
                  </a:lnTo>
                  <a:lnTo>
                    <a:pt x="161934" y="184321"/>
                  </a:lnTo>
                  <a:lnTo>
                    <a:pt x="160418" y="180980"/>
                  </a:lnTo>
                  <a:lnTo>
                    <a:pt x="159280" y="180068"/>
                  </a:lnTo>
                  <a:lnTo>
                    <a:pt x="157385" y="178851"/>
                  </a:lnTo>
                  <a:lnTo>
                    <a:pt x="155110" y="178242"/>
                  </a:lnTo>
                  <a:lnTo>
                    <a:pt x="152835" y="178851"/>
                  </a:lnTo>
                  <a:lnTo>
                    <a:pt x="150371" y="180068"/>
                  </a:lnTo>
                  <a:lnTo>
                    <a:pt x="147337" y="180372"/>
                  </a:lnTo>
                  <a:lnTo>
                    <a:pt x="145820" y="178242"/>
                  </a:lnTo>
                  <a:lnTo>
                    <a:pt x="143546" y="179460"/>
                  </a:lnTo>
                  <a:lnTo>
                    <a:pt x="141650" y="180980"/>
                  </a:lnTo>
                  <a:lnTo>
                    <a:pt x="138428" y="181892"/>
                  </a:lnTo>
                  <a:lnTo>
                    <a:pt x="136532" y="180980"/>
                  </a:lnTo>
                  <a:lnTo>
                    <a:pt x="136152" y="177633"/>
                  </a:lnTo>
                  <a:lnTo>
                    <a:pt x="135016" y="175499"/>
                  </a:lnTo>
                  <a:lnTo>
                    <a:pt x="133309" y="173362"/>
                  </a:lnTo>
                  <a:lnTo>
                    <a:pt x="131982" y="173973"/>
                  </a:lnTo>
                  <a:lnTo>
                    <a:pt x="130655" y="175194"/>
                  </a:lnTo>
                  <a:lnTo>
                    <a:pt x="128949" y="175194"/>
                  </a:lnTo>
                  <a:lnTo>
                    <a:pt x="125916" y="177633"/>
                  </a:lnTo>
                  <a:lnTo>
                    <a:pt x="124589" y="180068"/>
                  </a:lnTo>
                  <a:lnTo>
                    <a:pt x="122883" y="180068"/>
                  </a:lnTo>
                  <a:lnTo>
                    <a:pt x="121935" y="177023"/>
                  </a:lnTo>
                  <a:lnTo>
                    <a:pt x="120608" y="175804"/>
                  </a:lnTo>
                  <a:lnTo>
                    <a:pt x="118523" y="175804"/>
                  </a:lnTo>
                  <a:lnTo>
                    <a:pt x="116248" y="177633"/>
                  </a:lnTo>
                  <a:lnTo>
                    <a:pt x="114921" y="174583"/>
                  </a:lnTo>
                  <a:lnTo>
                    <a:pt x="112646" y="173057"/>
                  </a:lnTo>
                  <a:lnTo>
                    <a:pt x="111319" y="174889"/>
                  </a:lnTo>
                  <a:lnTo>
                    <a:pt x="107718" y="175804"/>
                  </a:lnTo>
                  <a:lnTo>
                    <a:pt x="105064" y="173973"/>
                  </a:lnTo>
                  <a:lnTo>
                    <a:pt x="103926" y="173973"/>
                  </a:lnTo>
                  <a:lnTo>
                    <a:pt x="103737" y="177328"/>
                  </a:lnTo>
                  <a:lnTo>
                    <a:pt x="102031" y="178851"/>
                  </a:lnTo>
                  <a:lnTo>
                    <a:pt x="101083" y="177937"/>
                  </a:lnTo>
                  <a:lnTo>
                    <a:pt x="101652" y="174279"/>
                  </a:lnTo>
                  <a:lnTo>
                    <a:pt x="99187" y="173668"/>
                  </a:lnTo>
                  <a:lnTo>
                    <a:pt x="97291" y="172751"/>
                  </a:lnTo>
                  <a:lnTo>
                    <a:pt x="91794" y="174583"/>
                  </a:lnTo>
                  <a:lnTo>
                    <a:pt x="91794" y="172140"/>
                  </a:lnTo>
                  <a:lnTo>
                    <a:pt x="89898" y="172140"/>
                  </a:lnTo>
                  <a:lnTo>
                    <a:pt x="90087" y="168468"/>
                  </a:lnTo>
                  <a:lnTo>
                    <a:pt x="87244" y="167855"/>
                  </a:lnTo>
                  <a:lnTo>
                    <a:pt x="84780" y="169080"/>
                  </a:lnTo>
                  <a:lnTo>
                    <a:pt x="79472" y="167243"/>
                  </a:lnTo>
                  <a:lnTo>
                    <a:pt x="73595" y="166322"/>
                  </a:lnTo>
                  <a:lnTo>
                    <a:pt x="72837" y="165402"/>
                  </a:lnTo>
                  <a:lnTo>
                    <a:pt x="67529" y="165402"/>
                  </a:lnTo>
                  <a:lnTo>
                    <a:pt x="65444" y="162637"/>
                  </a:lnTo>
                  <a:lnTo>
                    <a:pt x="62790" y="162945"/>
                  </a:lnTo>
                  <a:lnTo>
                    <a:pt x="57482" y="161407"/>
                  </a:lnTo>
                  <a:lnTo>
                    <a:pt x="52743" y="162637"/>
                  </a:lnTo>
                  <a:lnTo>
                    <a:pt x="47814" y="162637"/>
                  </a:lnTo>
                  <a:lnTo>
                    <a:pt x="44212" y="161714"/>
                  </a:lnTo>
                  <a:lnTo>
                    <a:pt x="40610" y="162637"/>
                  </a:lnTo>
                  <a:lnTo>
                    <a:pt x="37008" y="163559"/>
                  </a:lnTo>
                  <a:lnTo>
                    <a:pt x="32080" y="162945"/>
                  </a:lnTo>
                  <a:lnTo>
                    <a:pt x="27151" y="163252"/>
                  </a:lnTo>
                  <a:lnTo>
                    <a:pt x="25066" y="166322"/>
                  </a:lnTo>
                  <a:lnTo>
                    <a:pt x="24686" y="169080"/>
                  </a:lnTo>
                  <a:lnTo>
                    <a:pt x="20895" y="171834"/>
                  </a:lnTo>
                  <a:lnTo>
                    <a:pt x="17104" y="175194"/>
                  </a:lnTo>
                  <a:lnTo>
                    <a:pt x="15966" y="173362"/>
                  </a:lnTo>
                  <a:lnTo>
                    <a:pt x="13312" y="173362"/>
                  </a:lnTo>
                  <a:lnTo>
                    <a:pt x="9521" y="173057"/>
                  </a:lnTo>
                  <a:lnTo>
                    <a:pt x="9142" y="175194"/>
                  </a:lnTo>
                  <a:lnTo>
                    <a:pt x="9142" y="175932"/>
                  </a:lnTo>
                  <a:lnTo>
                    <a:pt x="7865" y="173685"/>
                  </a:lnTo>
                  <a:lnTo>
                    <a:pt x="11063" y="161337"/>
                  </a:lnTo>
                  <a:lnTo>
                    <a:pt x="10933" y="157208"/>
                  </a:lnTo>
                  <a:lnTo>
                    <a:pt x="8723" y="154791"/>
                  </a:lnTo>
                  <a:lnTo>
                    <a:pt x="7204" y="151874"/>
                  </a:lnTo>
                  <a:lnTo>
                    <a:pt x="2930" y="149455"/>
                  </a:lnTo>
                  <a:lnTo>
                    <a:pt x="0" y="149247"/>
                  </a:lnTo>
                  <a:lnTo>
                    <a:pt x="1293" y="144403"/>
                  </a:lnTo>
                  <a:lnTo>
                    <a:pt x="4253" y="138926"/>
                  </a:lnTo>
                  <a:lnTo>
                    <a:pt x="10050" y="134854"/>
                  </a:lnTo>
                  <a:lnTo>
                    <a:pt x="14526" y="134357"/>
                  </a:lnTo>
                  <a:lnTo>
                    <a:pt x="17193" y="130865"/>
                  </a:lnTo>
                  <a:lnTo>
                    <a:pt x="17436" y="126889"/>
                  </a:lnTo>
                  <a:lnTo>
                    <a:pt x="15684" y="118421"/>
                  </a:lnTo>
                  <a:lnTo>
                    <a:pt x="9443" y="92837"/>
                  </a:lnTo>
                  <a:lnTo>
                    <a:pt x="7816" y="87630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525" name="Mali"/>
            <p:cNvSpPr/>
            <p:nvPr/>
          </p:nvSpPr>
          <p:spPr>
            <a:xfrm>
              <a:off x="4047569" y="4154819"/>
              <a:ext cx="370212" cy="354894"/>
            </a:xfrm>
            <a:custGeom>
              <a:avLst/>
              <a:gdLst/>
              <a:ahLst/>
              <a:cxnLst/>
              <a:rect l="0" t="0" r="0" b="0"/>
              <a:pathLst>
                <a:path w="370212" h="354894">
                  <a:moveTo>
                    <a:pt x="164537" y="0"/>
                  </a:moveTo>
                  <a:lnTo>
                    <a:pt x="165552" y="943"/>
                  </a:lnTo>
                  <a:lnTo>
                    <a:pt x="174643" y="6892"/>
                  </a:lnTo>
                  <a:lnTo>
                    <a:pt x="195501" y="21885"/>
                  </a:lnTo>
                  <a:lnTo>
                    <a:pt x="203735" y="28270"/>
                  </a:lnTo>
                  <a:lnTo>
                    <a:pt x="237077" y="53061"/>
                  </a:lnTo>
                  <a:lnTo>
                    <a:pt x="256613" y="66918"/>
                  </a:lnTo>
                  <a:lnTo>
                    <a:pt x="269740" y="75955"/>
                  </a:lnTo>
                  <a:lnTo>
                    <a:pt x="273775" y="78727"/>
                  </a:lnTo>
                  <a:lnTo>
                    <a:pt x="298873" y="94755"/>
                  </a:lnTo>
                  <a:lnTo>
                    <a:pt x="300708" y="97511"/>
                  </a:lnTo>
                  <a:lnTo>
                    <a:pt x="299737" y="101817"/>
                  </a:lnTo>
                  <a:lnTo>
                    <a:pt x="300575" y="103807"/>
                  </a:lnTo>
                  <a:lnTo>
                    <a:pt x="304558" y="106849"/>
                  </a:lnTo>
                  <a:lnTo>
                    <a:pt x="315845" y="118105"/>
                  </a:lnTo>
                  <a:lnTo>
                    <a:pt x="318158" y="118396"/>
                  </a:lnTo>
                  <a:lnTo>
                    <a:pt x="322936" y="115002"/>
                  </a:lnTo>
                  <a:lnTo>
                    <a:pt x="328903" y="121078"/>
                  </a:lnTo>
                  <a:lnTo>
                    <a:pt x="332706" y="122887"/>
                  </a:lnTo>
                  <a:lnTo>
                    <a:pt x="340302" y="123144"/>
                  </a:lnTo>
                  <a:lnTo>
                    <a:pt x="343442" y="124346"/>
                  </a:lnTo>
                  <a:lnTo>
                    <a:pt x="346255" y="128141"/>
                  </a:lnTo>
                  <a:lnTo>
                    <a:pt x="347255" y="133769"/>
                  </a:lnTo>
                  <a:lnTo>
                    <a:pt x="345618" y="141077"/>
                  </a:lnTo>
                  <a:lnTo>
                    <a:pt x="347114" y="147140"/>
                  </a:lnTo>
                  <a:lnTo>
                    <a:pt x="369198" y="142753"/>
                  </a:lnTo>
                  <a:lnTo>
                    <a:pt x="369861" y="153667"/>
                  </a:lnTo>
                  <a:lnTo>
                    <a:pt x="370204" y="177218"/>
                  </a:lnTo>
                  <a:lnTo>
                    <a:pt x="370212" y="187444"/>
                  </a:lnTo>
                  <a:lnTo>
                    <a:pt x="369400" y="196902"/>
                  </a:lnTo>
                  <a:lnTo>
                    <a:pt x="367935" y="206643"/>
                  </a:lnTo>
                  <a:lnTo>
                    <a:pt x="363526" y="219813"/>
                  </a:lnTo>
                  <a:lnTo>
                    <a:pt x="357477" y="228194"/>
                  </a:lnTo>
                  <a:lnTo>
                    <a:pt x="354042" y="231043"/>
                  </a:lnTo>
                  <a:lnTo>
                    <a:pt x="351096" y="232400"/>
                  </a:lnTo>
                  <a:lnTo>
                    <a:pt x="325367" y="233300"/>
                  </a:lnTo>
                  <a:lnTo>
                    <a:pt x="307019" y="234602"/>
                  </a:lnTo>
                  <a:lnTo>
                    <a:pt x="304893" y="235359"/>
                  </a:lnTo>
                  <a:lnTo>
                    <a:pt x="299185" y="239851"/>
                  </a:lnTo>
                  <a:lnTo>
                    <a:pt x="293305" y="242708"/>
                  </a:lnTo>
                  <a:lnTo>
                    <a:pt x="286421" y="242157"/>
                  </a:lnTo>
                  <a:lnTo>
                    <a:pt x="280518" y="241302"/>
                  </a:lnTo>
                  <a:lnTo>
                    <a:pt x="269740" y="239482"/>
                  </a:lnTo>
                  <a:lnTo>
                    <a:pt x="266084" y="238865"/>
                  </a:lnTo>
                  <a:lnTo>
                    <a:pt x="262468" y="237549"/>
                  </a:lnTo>
                  <a:lnTo>
                    <a:pt x="258706" y="238315"/>
                  </a:lnTo>
                  <a:lnTo>
                    <a:pt x="246322" y="245814"/>
                  </a:lnTo>
                  <a:lnTo>
                    <a:pt x="236705" y="250618"/>
                  </a:lnTo>
                  <a:lnTo>
                    <a:pt x="233617" y="253008"/>
                  </a:lnTo>
                  <a:lnTo>
                    <a:pt x="230425" y="261316"/>
                  </a:lnTo>
                  <a:lnTo>
                    <a:pt x="227641" y="261037"/>
                  </a:lnTo>
                  <a:lnTo>
                    <a:pt x="224348" y="259134"/>
                  </a:lnTo>
                  <a:lnTo>
                    <a:pt x="219089" y="256946"/>
                  </a:lnTo>
                  <a:lnTo>
                    <a:pt x="216317" y="257999"/>
                  </a:lnTo>
                  <a:lnTo>
                    <a:pt x="209843" y="264547"/>
                  </a:lnTo>
                  <a:lnTo>
                    <a:pt x="204848" y="271520"/>
                  </a:lnTo>
                  <a:lnTo>
                    <a:pt x="200857" y="280100"/>
                  </a:lnTo>
                  <a:lnTo>
                    <a:pt x="199084" y="282468"/>
                  </a:lnTo>
                  <a:lnTo>
                    <a:pt x="194520" y="283528"/>
                  </a:lnTo>
                  <a:lnTo>
                    <a:pt x="188919" y="279730"/>
                  </a:lnTo>
                  <a:lnTo>
                    <a:pt x="185942" y="276800"/>
                  </a:lnTo>
                  <a:lnTo>
                    <a:pt x="183168" y="277406"/>
                  </a:lnTo>
                  <a:lnTo>
                    <a:pt x="179130" y="281411"/>
                  </a:lnTo>
                  <a:lnTo>
                    <a:pt x="175528" y="294093"/>
                  </a:lnTo>
                  <a:lnTo>
                    <a:pt x="172559" y="304982"/>
                  </a:lnTo>
                  <a:lnTo>
                    <a:pt x="169341" y="308816"/>
                  </a:lnTo>
                  <a:lnTo>
                    <a:pt x="163826" y="311636"/>
                  </a:lnTo>
                  <a:lnTo>
                    <a:pt x="159276" y="313276"/>
                  </a:lnTo>
                  <a:lnTo>
                    <a:pt x="156667" y="313438"/>
                  </a:lnTo>
                  <a:lnTo>
                    <a:pt x="155232" y="316085"/>
                  </a:lnTo>
                  <a:lnTo>
                    <a:pt x="155821" y="323842"/>
                  </a:lnTo>
                  <a:lnTo>
                    <a:pt x="154467" y="332917"/>
                  </a:lnTo>
                  <a:lnTo>
                    <a:pt x="151815" y="342426"/>
                  </a:lnTo>
                  <a:lnTo>
                    <a:pt x="150064" y="345792"/>
                  </a:lnTo>
                  <a:lnTo>
                    <a:pt x="149595" y="347399"/>
                  </a:lnTo>
                  <a:lnTo>
                    <a:pt x="148786" y="347841"/>
                  </a:lnTo>
                  <a:lnTo>
                    <a:pt x="147169" y="348872"/>
                  </a:lnTo>
                  <a:lnTo>
                    <a:pt x="141029" y="352990"/>
                  </a:lnTo>
                  <a:lnTo>
                    <a:pt x="137452" y="353594"/>
                  </a:lnTo>
                  <a:lnTo>
                    <a:pt x="135953" y="351126"/>
                  </a:lnTo>
                  <a:lnTo>
                    <a:pt x="134762" y="347197"/>
                  </a:lnTo>
                  <a:lnTo>
                    <a:pt x="134721" y="344133"/>
                  </a:lnTo>
                  <a:lnTo>
                    <a:pt x="133226" y="341954"/>
                  </a:lnTo>
                  <a:lnTo>
                    <a:pt x="130612" y="341531"/>
                  </a:lnTo>
                  <a:lnTo>
                    <a:pt x="128183" y="342714"/>
                  </a:lnTo>
                  <a:lnTo>
                    <a:pt x="122383" y="347708"/>
                  </a:lnTo>
                  <a:lnTo>
                    <a:pt x="118700" y="352541"/>
                  </a:lnTo>
                  <a:lnTo>
                    <a:pt x="115148" y="354894"/>
                  </a:lnTo>
                  <a:lnTo>
                    <a:pt x="110524" y="350405"/>
                  </a:lnTo>
                  <a:lnTo>
                    <a:pt x="104773" y="347086"/>
                  </a:lnTo>
                  <a:lnTo>
                    <a:pt x="101196" y="347690"/>
                  </a:lnTo>
                  <a:lnTo>
                    <a:pt x="95899" y="353262"/>
                  </a:lnTo>
                  <a:lnTo>
                    <a:pt x="90222" y="343964"/>
                  </a:lnTo>
                  <a:lnTo>
                    <a:pt x="88250" y="332147"/>
                  </a:lnTo>
                  <a:lnTo>
                    <a:pt x="84710" y="324711"/>
                  </a:lnTo>
                  <a:lnTo>
                    <a:pt x="79899" y="319763"/>
                  </a:lnTo>
                  <a:lnTo>
                    <a:pt x="77212" y="315091"/>
                  </a:lnTo>
                  <a:lnTo>
                    <a:pt x="74458" y="306456"/>
                  </a:lnTo>
                  <a:lnTo>
                    <a:pt x="74235" y="302934"/>
                  </a:lnTo>
                  <a:lnTo>
                    <a:pt x="71736" y="300012"/>
                  </a:lnTo>
                  <a:lnTo>
                    <a:pt x="68460" y="299445"/>
                  </a:lnTo>
                  <a:lnTo>
                    <a:pt x="61516" y="303892"/>
                  </a:lnTo>
                  <a:lnTo>
                    <a:pt x="58473" y="307286"/>
                  </a:lnTo>
                  <a:lnTo>
                    <a:pt x="54110" y="309806"/>
                  </a:lnTo>
                  <a:lnTo>
                    <a:pt x="48368" y="308228"/>
                  </a:lnTo>
                  <a:lnTo>
                    <a:pt x="44748" y="306636"/>
                  </a:lnTo>
                  <a:lnTo>
                    <a:pt x="41315" y="306363"/>
                  </a:lnTo>
                  <a:lnTo>
                    <a:pt x="36496" y="310646"/>
                  </a:lnTo>
                  <a:lnTo>
                    <a:pt x="33933" y="313301"/>
                  </a:lnTo>
                  <a:lnTo>
                    <a:pt x="28496" y="310548"/>
                  </a:lnTo>
                  <a:lnTo>
                    <a:pt x="19538" y="303118"/>
                  </a:lnTo>
                  <a:lnTo>
                    <a:pt x="17705" y="301221"/>
                  </a:lnTo>
                  <a:lnTo>
                    <a:pt x="16556" y="300934"/>
                  </a:lnTo>
                  <a:lnTo>
                    <a:pt x="17181" y="299461"/>
                  </a:lnTo>
                  <a:lnTo>
                    <a:pt x="17227" y="293581"/>
                  </a:lnTo>
                  <a:lnTo>
                    <a:pt x="16398" y="284903"/>
                  </a:lnTo>
                  <a:lnTo>
                    <a:pt x="13711" y="281383"/>
                  </a:lnTo>
                  <a:lnTo>
                    <a:pt x="8083" y="278027"/>
                  </a:lnTo>
                  <a:lnTo>
                    <a:pt x="6241" y="275973"/>
                  </a:lnTo>
                  <a:lnTo>
                    <a:pt x="4008" y="270969"/>
                  </a:lnTo>
                  <a:lnTo>
                    <a:pt x="2548" y="264033"/>
                  </a:lnTo>
                  <a:lnTo>
                    <a:pt x="0" y="252505"/>
                  </a:lnTo>
                  <a:lnTo>
                    <a:pt x="574" y="248943"/>
                  </a:lnTo>
                  <a:lnTo>
                    <a:pt x="5719" y="244760"/>
                  </a:lnTo>
                  <a:lnTo>
                    <a:pt x="9091" y="241770"/>
                  </a:lnTo>
                  <a:lnTo>
                    <a:pt x="9274" y="235380"/>
                  </a:lnTo>
                  <a:lnTo>
                    <a:pt x="11108" y="229567"/>
                  </a:lnTo>
                  <a:lnTo>
                    <a:pt x="13669" y="226871"/>
                  </a:lnTo>
                  <a:lnTo>
                    <a:pt x="17750" y="226102"/>
                  </a:lnTo>
                  <a:lnTo>
                    <a:pt x="20400" y="227276"/>
                  </a:lnTo>
                  <a:lnTo>
                    <a:pt x="26167" y="236020"/>
                  </a:lnTo>
                  <a:lnTo>
                    <a:pt x="28335" y="237790"/>
                  </a:lnTo>
                  <a:lnTo>
                    <a:pt x="32941" y="238654"/>
                  </a:lnTo>
                  <a:lnTo>
                    <a:pt x="34028" y="235823"/>
                  </a:lnTo>
                  <a:lnTo>
                    <a:pt x="33469" y="232704"/>
                  </a:lnTo>
                  <a:lnTo>
                    <a:pt x="34077" y="230468"/>
                  </a:lnTo>
                  <a:lnTo>
                    <a:pt x="39513" y="231774"/>
                  </a:lnTo>
                  <a:lnTo>
                    <a:pt x="46755" y="233217"/>
                  </a:lnTo>
                  <a:lnTo>
                    <a:pt x="51683" y="233782"/>
                  </a:lnTo>
                  <a:lnTo>
                    <a:pt x="55610" y="233461"/>
                  </a:lnTo>
                  <a:lnTo>
                    <a:pt x="65208" y="229832"/>
                  </a:lnTo>
                  <a:lnTo>
                    <a:pt x="85038" y="229562"/>
                  </a:lnTo>
                  <a:lnTo>
                    <a:pt x="150606" y="229458"/>
                  </a:lnTo>
                  <a:lnTo>
                    <a:pt x="154456" y="212436"/>
                  </a:lnTo>
                  <a:lnTo>
                    <a:pt x="147108" y="204108"/>
                  </a:lnTo>
                  <a:lnTo>
                    <a:pt x="145223" y="188528"/>
                  </a:lnTo>
                  <a:lnTo>
                    <a:pt x="143169" y="163085"/>
                  </a:lnTo>
                  <a:lnTo>
                    <a:pt x="139871" y="133535"/>
                  </a:lnTo>
                  <a:lnTo>
                    <a:pt x="138063" y="114778"/>
                  </a:lnTo>
                  <a:lnTo>
                    <a:pt x="136136" y="98847"/>
                  </a:lnTo>
                  <a:lnTo>
                    <a:pt x="126910" y="11142"/>
                  </a:lnTo>
                  <a:lnTo>
                    <a:pt x="126412" y="2459"/>
                  </a:lnTo>
                  <a:lnTo>
                    <a:pt x="159227" y="1458"/>
                  </a:lnTo>
                  <a:lnTo>
                    <a:pt x="164537" y="0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526" name="Guinea"/>
            <p:cNvSpPr/>
            <p:nvPr/>
          </p:nvSpPr>
          <p:spPr>
            <a:xfrm>
              <a:off x="3983013" y="4450482"/>
              <a:ext cx="170764" cy="125952"/>
            </a:xfrm>
            <a:custGeom>
              <a:avLst/>
              <a:gdLst/>
              <a:ahLst/>
              <a:cxnLst/>
              <a:rect l="0" t="0" r="0" b="0"/>
              <a:pathLst>
                <a:path w="170764" h="125952">
                  <a:moveTo>
                    <a:pt x="160453" y="57602"/>
                  </a:moveTo>
                  <a:lnTo>
                    <a:pt x="156602" y="61704"/>
                  </a:lnTo>
                  <a:lnTo>
                    <a:pt x="153923" y="68125"/>
                  </a:lnTo>
                  <a:lnTo>
                    <a:pt x="156098" y="72331"/>
                  </a:lnTo>
                  <a:lnTo>
                    <a:pt x="163157" y="76505"/>
                  </a:lnTo>
                  <a:lnTo>
                    <a:pt x="165153" y="79691"/>
                  </a:lnTo>
                  <a:lnTo>
                    <a:pt x="163889" y="82604"/>
                  </a:lnTo>
                  <a:lnTo>
                    <a:pt x="160521" y="86399"/>
                  </a:lnTo>
                  <a:lnTo>
                    <a:pt x="163661" y="90009"/>
                  </a:lnTo>
                  <a:lnTo>
                    <a:pt x="170246" y="95773"/>
                  </a:lnTo>
                  <a:lnTo>
                    <a:pt x="170764" y="98089"/>
                  </a:lnTo>
                  <a:lnTo>
                    <a:pt x="168829" y="99551"/>
                  </a:lnTo>
                  <a:lnTo>
                    <a:pt x="165736" y="99425"/>
                  </a:lnTo>
                  <a:lnTo>
                    <a:pt x="160175" y="97138"/>
                  </a:lnTo>
                  <a:lnTo>
                    <a:pt x="157087" y="97446"/>
                  </a:lnTo>
                  <a:lnTo>
                    <a:pt x="155486" y="99486"/>
                  </a:lnTo>
                  <a:lnTo>
                    <a:pt x="155178" y="100792"/>
                  </a:lnTo>
                  <a:lnTo>
                    <a:pt x="158180" y="106425"/>
                  </a:lnTo>
                  <a:lnTo>
                    <a:pt x="159997" y="108587"/>
                  </a:lnTo>
                  <a:lnTo>
                    <a:pt x="158092" y="112219"/>
                  </a:lnTo>
                  <a:lnTo>
                    <a:pt x="151984" y="117899"/>
                  </a:lnTo>
                  <a:lnTo>
                    <a:pt x="151510" y="118914"/>
                  </a:lnTo>
                  <a:lnTo>
                    <a:pt x="148065" y="116620"/>
                  </a:lnTo>
                  <a:lnTo>
                    <a:pt x="144637" y="115628"/>
                  </a:lnTo>
                  <a:lnTo>
                    <a:pt x="143184" y="116505"/>
                  </a:lnTo>
                  <a:lnTo>
                    <a:pt x="135503" y="125952"/>
                  </a:lnTo>
                  <a:lnTo>
                    <a:pt x="132248" y="125682"/>
                  </a:lnTo>
                  <a:lnTo>
                    <a:pt x="128139" y="122381"/>
                  </a:lnTo>
                  <a:lnTo>
                    <a:pt x="125330" y="119071"/>
                  </a:lnTo>
                  <a:lnTo>
                    <a:pt x="125778" y="116175"/>
                  </a:lnTo>
                  <a:lnTo>
                    <a:pt x="125687" y="109517"/>
                  </a:lnTo>
                  <a:lnTo>
                    <a:pt x="123451" y="100838"/>
                  </a:lnTo>
                  <a:lnTo>
                    <a:pt x="121771" y="97079"/>
                  </a:lnTo>
                  <a:lnTo>
                    <a:pt x="118340" y="96084"/>
                  </a:lnTo>
                  <a:lnTo>
                    <a:pt x="112977" y="96551"/>
                  </a:lnTo>
                  <a:lnTo>
                    <a:pt x="109255" y="98023"/>
                  </a:lnTo>
                  <a:lnTo>
                    <a:pt x="106689" y="100503"/>
                  </a:lnTo>
                  <a:lnTo>
                    <a:pt x="104726" y="104358"/>
                  </a:lnTo>
                  <a:lnTo>
                    <a:pt x="102090" y="97631"/>
                  </a:lnTo>
                  <a:lnTo>
                    <a:pt x="100414" y="83566"/>
                  </a:lnTo>
                  <a:lnTo>
                    <a:pt x="97851" y="75735"/>
                  </a:lnTo>
                  <a:lnTo>
                    <a:pt x="93028" y="69365"/>
                  </a:lnTo>
                  <a:lnTo>
                    <a:pt x="88397" y="65027"/>
                  </a:lnTo>
                  <a:lnTo>
                    <a:pt x="84124" y="62722"/>
                  </a:lnTo>
                  <a:lnTo>
                    <a:pt x="79393" y="62314"/>
                  </a:lnTo>
                  <a:lnTo>
                    <a:pt x="67853" y="63840"/>
                  </a:lnTo>
                  <a:lnTo>
                    <a:pt x="61819" y="63439"/>
                  </a:lnTo>
                  <a:lnTo>
                    <a:pt x="59403" y="65055"/>
                  </a:lnTo>
                  <a:lnTo>
                    <a:pt x="52879" y="73970"/>
                  </a:lnTo>
                  <a:lnTo>
                    <a:pt x="41831" y="86673"/>
                  </a:lnTo>
                  <a:lnTo>
                    <a:pt x="42347" y="82643"/>
                  </a:lnTo>
                  <a:lnTo>
                    <a:pt x="39181" y="76985"/>
                  </a:lnTo>
                  <a:lnTo>
                    <a:pt x="31422" y="69006"/>
                  </a:lnTo>
                  <a:lnTo>
                    <a:pt x="30192" y="62315"/>
                  </a:lnTo>
                  <a:lnTo>
                    <a:pt x="21663" y="58548"/>
                  </a:lnTo>
                  <a:lnTo>
                    <a:pt x="12446" y="52739"/>
                  </a:lnTo>
                  <a:lnTo>
                    <a:pt x="9627" y="49684"/>
                  </a:lnTo>
                  <a:lnTo>
                    <a:pt x="10541" y="45597"/>
                  </a:lnTo>
                  <a:lnTo>
                    <a:pt x="10000" y="42387"/>
                  </a:lnTo>
                  <a:lnTo>
                    <a:pt x="4447" y="41961"/>
                  </a:lnTo>
                  <a:lnTo>
                    <a:pt x="1169" y="40947"/>
                  </a:lnTo>
                  <a:lnTo>
                    <a:pt x="0" y="39343"/>
                  </a:lnTo>
                  <a:lnTo>
                    <a:pt x="598" y="36127"/>
                  </a:lnTo>
                  <a:lnTo>
                    <a:pt x="219" y="35091"/>
                  </a:lnTo>
                  <a:lnTo>
                    <a:pt x="3478" y="31247"/>
                  </a:lnTo>
                  <a:lnTo>
                    <a:pt x="11489" y="24613"/>
                  </a:lnTo>
                  <a:lnTo>
                    <a:pt x="15363" y="22686"/>
                  </a:lnTo>
                  <a:lnTo>
                    <a:pt x="19439" y="22515"/>
                  </a:lnTo>
                  <a:lnTo>
                    <a:pt x="24653" y="22190"/>
                  </a:lnTo>
                  <a:lnTo>
                    <a:pt x="28039" y="20265"/>
                  </a:lnTo>
                  <a:lnTo>
                    <a:pt x="29928" y="17029"/>
                  </a:lnTo>
                  <a:lnTo>
                    <a:pt x="28757" y="8234"/>
                  </a:lnTo>
                  <a:lnTo>
                    <a:pt x="29880" y="0"/>
                  </a:lnTo>
                  <a:lnTo>
                    <a:pt x="42626" y="217"/>
                  </a:lnTo>
                  <a:lnTo>
                    <a:pt x="50701" y="3548"/>
                  </a:lnTo>
                  <a:lnTo>
                    <a:pt x="55809" y="5720"/>
                  </a:lnTo>
                  <a:lnTo>
                    <a:pt x="63174" y="6557"/>
                  </a:lnTo>
                  <a:lnTo>
                    <a:pt x="69853" y="5782"/>
                  </a:lnTo>
                  <a:lnTo>
                    <a:pt x="79633" y="4842"/>
                  </a:lnTo>
                  <a:lnTo>
                    <a:pt x="81111" y="5274"/>
                  </a:lnTo>
                  <a:lnTo>
                    <a:pt x="82259" y="5560"/>
                  </a:lnTo>
                  <a:lnTo>
                    <a:pt x="84092" y="7458"/>
                  </a:lnTo>
                  <a:lnTo>
                    <a:pt x="93051" y="14888"/>
                  </a:lnTo>
                  <a:lnTo>
                    <a:pt x="98488" y="17641"/>
                  </a:lnTo>
                  <a:lnTo>
                    <a:pt x="101050" y="14986"/>
                  </a:lnTo>
                  <a:lnTo>
                    <a:pt x="105870" y="10703"/>
                  </a:lnTo>
                  <a:lnTo>
                    <a:pt x="109302" y="10976"/>
                  </a:lnTo>
                  <a:lnTo>
                    <a:pt x="112923" y="12567"/>
                  </a:lnTo>
                  <a:lnTo>
                    <a:pt x="118664" y="14146"/>
                  </a:lnTo>
                  <a:lnTo>
                    <a:pt x="123028" y="11626"/>
                  </a:lnTo>
                  <a:lnTo>
                    <a:pt x="126070" y="8232"/>
                  </a:lnTo>
                  <a:lnTo>
                    <a:pt x="133015" y="3784"/>
                  </a:lnTo>
                  <a:lnTo>
                    <a:pt x="136291" y="4352"/>
                  </a:lnTo>
                  <a:lnTo>
                    <a:pt x="138790" y="7274"/>
                  </a:lnTo>
                  <a:lnTo>
                    <a:pt x="139012" y="10796"/>
                  </a:lnTo>
                  <a:lnTo>
                    <a:pt x="141767" y="19431"/>
                  </a:lnTo>
                  <a:lnTo>
                    <a:pt x="144454" y="24102"/>
                  </a:lnTo>
                  <a:lnTo>
                    <a:pt x="149264" y="29050"/>
                  </a:lnTo>
                  <a:lnTo>
                    <a:pt x="152804" y="36487"/>
                  </a:lnTo>
                  <a:lnTo>
                    <a:pt x="154776" y="48304"/>
                  </a:lnTo>
                  <a:lnTo>
                    <a:pt x="160453" y="57602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527" name="Brazil"/>
            <p:cNvSpPr/>
            <p:nvPr/>
          </p:nvSpPr>
          <p:spPr>
            <a:xfrm>
              <a:off x="2654528" y="4621296"/>
              <a:ext cx="880050" cy="929716"/>
            </a:xfrm>
            <a:custGeom>
              <a:avLst/>
              <a:gdLst/>
              <a:ahLst/>
              <a:cxnLst/>
              <a:rect l="0" t="0" r="0" b="0"/>
              <a:pathLst>
                <a:path w="880050" h="929716">
                  <a:moveTo>
                    <a:pt x="435735" y="717860"/>
                  </a:moveTo>
                  <a:lnTo>
                    <a:pt x="435089" y="713094"/>
                  </a:lnTo>
                  <a:lnTo>
                    <a:pt x="435362" y="704369"/>
                  </a:lnTo>
                  <a:lnTo>
                    <a:pt x="437610" y="695181"/>
                  </a:lnTo>
                  <a:lnTo>
                    <a:pt x="440637" y="685858"/>
                  </a:lnTo>
                  <a:lnTo>
                    <a:pt x="443896" y="677503"/>
                  </a:lnTo>
                  <a:lnTo>
                    <a:pt x="443705" y="675934"/>
                  </a:lnTo>
                  <a:lnTo>
                    <a:pt x="438721" y="672201"/>
                  </a:lnTo>
                  <a:lnTo>
                    <a:pt x="436338" y="670962"/>
                  </a:lnTo>
                  <a:lnTo>
                    <a:pt x="423245" y="675908"/>
                  </a:lnTo>
                  <a:lnTo>
                    <a:pt x="420972" y="675294"/>
                  </a:lnTo>
                  <a:lnTo>
                    <a:pt x="418388" y="669039"/>
                  </a:lnTo>
                  <a:lnTo>
                    <a:pt x="413444" y="641154"/>
                  </a:lnTo>
                  <a:lnTo>
                    <a:pt x="412213" y="636352"/>
                  </a:lnTo>
                  <a:lnTo>
                    <a:pt x="403655" y="631910"/>
                  </a:lnTo>
                  <a:lnTo>
                    <a:pt x="396303" y="628861"/>
                  </a:lnTo>
                  <a:lnTo>
                    <a:pt x="395142" y="628868"/>
                  </a:lnTo>
                  <a:lnTo>
                    <a:pt x="387935" y="633404"/>
                  </a:lnTo>
                  <a:lnTo>
                    <a:pt x="384423" y="633735"/>
                  </a:lnTo>
                  <a:lnTo>
                    <a:pt x="375027" y="631316"/>
                  </a:lnTo>
                  <a:lnTo>
                    <a:pt x="366724" y="629665"/>
                  </a:lnTo>
                  <a:lnTo>
                    <a:pt x="362952" y="629225"/>
                  </a:lnTo>
                  <a:lnTo>
                    <a:pt x="363013" y="621341"/>
                  </a:lnTo>
                  <a:lnTo>
                    <a:pt x="363893" y="613470"/>
                  </a:lnTo>
                  <a:lnTo>
                    <a:pt x="365234" y="604076"/>
                  </a:lnTo>
                  <a:lnTo>
                    <a:pt x="364174" y="593650"/>
                  </a:lnTo>
                  <a:lnTo>
                    <a:pt x="358890" y="584195"/>
                  </a:lnTo>
                  <a:lnTo>
                    <a:pt x="358031" y="577025"/>
                  </a:lnTo>
                  <a:lnTo>
                    <a:pt x="355462" y="572621"/>
                  </a:lnTo>
                  <a:lnTo>
                    <a:pt x="359739" y="565440"/>
                  </a:lnTo>
                  <a:lnTo>
                    <a:pt x="363600" y="557212"/>
                  </a:lnTo>
                  <a:lnTo>
                    <a:pt x="366022" y="548254"/>
                  </a:lnTo>
                  <a:lnTo>
                    <a:pt x="367902" y="535694"/>
                  </a:lnTo>
                  <a:lnTo>
                    <a:pt x="367677" y="530417"/>
                  </a:lnTo>
                  <a:lnTo>
                    <a:pt x="364562" y="522153"/>
                  </a:lnTo>
                  <a:lnTo>
                    <a:pt x="361351" y="517059"/>
                  </a:lnTo>
                  <a:lnTo>
                    <a:pt x="353930" y="513199"/>
                  </a:lnTo>
                  <a:lnTo>
                    <a:pt x="349505" y="508874"/>
                  </a:lnTo>
                  <a:lnTo>
                    <a:pt x="348822" y="502882"/>
                  </a:lnTo>
                  <a:lnTo>
                    <a:pt x="351466" y="494036"/>
                  </a:lnTo>
                  <a:lnTo>
                    <a:pt x="351045" y="490900"/>
                  </a:lnTo>
                  <a:lnTo>
                    <a:pt x="344006" y="490644"/>
                  </a:lnTo>
                  <a:lnTo>
                    <a:pt x="327608" y="490446"/>
                  </a:lnTo>
                  <a:lnTo>
                    <a:pt x="322530" y="490328"/>
                  </a:lnTo>
                  <a:lnTo>
                    <a:pt x="312711" y="489939"/>
                  </a:lnTo>
                  <a:lnTo>
                    <a:pt x="311161" y="488754"/>
                  </a:lnTo>
                  <a:lnTo>
                    <a:pt x="308634" y="478774"/>
                  </a:lnTo>
                  <a:lnTo>
                    <a:pt x="307228" y="457372"/>
                  </a:lnTo>
                  <a:lnTo>
                    <a:pt x="306921" y="449960"/>
                  </a:lnTo>
                  <a:lnTo>
                    <a:pt x="304863" y="439168"/>
                  </a:lnTo>
                  <a:lnTo>
                    <a:pt x="305248" y="433255"/>
                  </a:lnTo>
                  <a:lnTo>
                    <a:pt x="304381" y="431488"/>
                  </a:lnTo>
                  <a:lnTo>
                    <a:pt x="300287" y="429004"/>
                  </a:lnTo>
                  <a:lnTo>
                    <a:pt x="294837" y="427266"/>
                  </a:lnTo>
                  <a:lnTo>
                    <a:pt x="288378" y="425978"/>
                  </a:lnTo>
                  <a:lnTo>
                    <a:pt x="276717" y="426786"/>
                  </a:lnTo>
                  <a:lnTo>
                    <a:pt x="274483" y="425915"/>
                  </a:lnTo>
                  <a:lnTo>
                    <a:pt x="270438" y="422696"/>
                  </a:lnTo>
                  <a:lnTo>
                    <a:pt x="266534" y="414617"/>
                  </a:lnTo>
                  <a:lnTo>
                    <a:pt x="265563" y="414476"/>
                  </a:lnTo>
                  <a:lnTo>
                    <a:pt x="256598" y="414089"/>
                  </a:lnTo>
                  <a:lnTo>
                    <a:pt x="253557" y="413077"/>
                  </a:lnTo>
                  <a:lnTo>
                    <a:pt x="245940" y="406799"/>
                  </a:lnTo>
                  <a:lnTo>
                    <a:pt x="238946" y="403609"/>
                  </a:lnTo>
                  <a:lnTo>
                    <a:pt x="232081" y="401006"/>
                  </a:lnTo>
                  <a:lnTo>
                    <a:pt x="228470" y="401322"/>
                  </a:lnTo>
                  <a:lnTo>
                    <a:pt x="220481" y="401076"/>
                  </a:lnTo>
                  <a:lnTo>
                    <a:pt x="217277" y="400067"/>
                  </a:lnTo>
                  <a:lnTo>
                    <a:pt x="206108" y="390306"/>
                  </a:lnTo>
                  <a:lnTo>
                    <a:pt x="197855" y="380687"/>
                  </a:lnTo>
                  <a:lnTo>
                    <a:pt x="194448" y="374562"/>
                  </a:lnTo>
                  <a:lnTo>
                    <a:pt x="193014" y="367993"/>
                  </a:lnTo>
                  <a:lnTo>
                    <a:pt x="192647" y="359527"/>
                  </a:lnTo>
                  <a:lnTo>
                    <a:pt x="193302" y="353105"/>
                  </a:lnTo>
                  <a:lnTo>
                    <a:pt x="194108" y="346688"/>
                  </a:lnTo>
                  <a:lnTo>
                    <a:pt x="193643" y="338975"/>
                  </a:lnTo>
                  <a:lnTo>
                    <a:pt x="180622" y="338762"/>
                  </a:lnTo>
                  <a:lnTo>
                    <a:pt x="171140" y="339547"/>
                  </a:lnTo>
                  <a:lnTo>
                    <a:pt x="167484" y="341169"/>
                  </a:lnTo>
                  <a:lnTo>
                    <a:pt x="158613" y="346174"/>
                  </a:lnTo>
                  <a:lnTo>
                    <a:pt x="143680" y="357633"/>
                  </a:lnTo>
                  <a:lnTo>
                    <a:pt x="139470" y="360139"/>
                  </a:lnTo>
                  <a:lnTo>
                    <a:pt x="134594" y="359877"/>
                  </a:lnTo>
                  <a:lnTo>
                    <a:pt x="131185" y="359605"/>
                  </a:lnTo>
                  <a:lnTo>
                    <a:pt x="121579" y="368132"/>
                  </a:lnTo>
                  <a:lnTo>
                    <a:pt x="117974" y="368446"/>
                  </a:lnTo>
                  <a:lnTo>
                    <a:pt x="106576" y="365301"/>
                  </a:lnTo>
                  <a:lnTo>
                    <a:pt x="97035" y="363899"/>
                  </a:lnTo>
                  <a:lnTo>
                    <a:pt x="92769" y="364362"/>
                  </a:lnTo>
                  <a:lnTo>
                    <a:pt x="84788" y="367039"/>
                  </a:lnTo>
                  <a:lnTo>
                    <a:pt x="81157" y="367791"/>
                  </a:lnTo>
                  <a:lnTo>
                    <a:pt x="78263" y="367078"/>
                  </a:lnTo>
                  <a:lnTo>
                    <a:pt x="75042" y="363592"/>
                  </a:lnTo>
                  <a:lnTo>
                    <a:pt x="73946" y="359950"/>
                  </a:lnTo>
                  <a:lnTo>
                    <a:pt x="74940" y="347843"/>
                  </a:lnTo>
                  <a:lnTo>
                    <a:pt x="75533" y="332267"/>
                  </a:lnTo>
                  <a:lnTo>
                    <a:pt x="72221" y="333450"/>
                  </a:lnTo>
                  <a:lnTo>
                    <a:pt x="65637" y="338436"/>
                  </a:lnTo>
                  <a:lnTo>
                    <a:pt x="57897" y="343575"/>
                  </a:lnTo>
                  <a:lnTo>
                    <a:pt x="39177" y="343252"/>
                  </a:lnTo>
                  <a:lnTo>
                    <a:pt x="38206" y="336418"/>
                  </a:lnTo>
                  <a:lnTo>
                    <a:pt x="35758" y="333087"/>
                  </a:lnTo>
                  <a:lnTo>
                    <a:pt x="32589" y="331217"/>
                  </a:lnTo>
                  <a:lnTo>
                    <a:pt x="28374" y="330806"/>
                  </a:lnTo>
                  <a:lnTo>
                    <a:pt x="17360" y="329564"/>
                  </a:lnTo>
                  <a:lnTo>
                    <a:pt x="19464" y="326355"/>
                  </a:lnTo>
                  <a:lnTo>
                    <a:pt x="21976" y="321256"/>
                  </a:lnTo>
                  <a:lnTo>
                    <a:pt x="20895" y="319956"/>
                  </a:lnTo>
                  <a:lnTo>
                    <a:pt x="7363" y="297711"/>
                  </a:lnTo>
                  <a:lnTo>
                    <a:pt x="1082" y="287907"/>
                  </a:lnTo>
                  <a:lnTo>
                    <a:pt x="0" y="282129"/>
                  </a:lnTo>
                  <a:lnTo>
                    <a:pt x="2510" y="275755"/>
                  </a:lnTo>
                  <a:lnTo>
                    <a:pt x="6047" y="272266"/>
                  </a:lnTo>
                  <a:lnTo>
                    <a:pt x="12340" y="268907"/>
                  </a:lnTo>
                  <a:lnTo>
                    <a:pt x="18687" y="263816"/>
                  </a:lnTo>
                  <a:lnTo>
                    <a:pt x="18563" y="262662"/>
                  </a:lnTo>
                  <a:lnTo>
                    <a:pt x="15753" y="253880"/>
                  </a:lnTo>
                  <a:lnTo>
                    <a:pt x="15964" y="252291"/>
                  </a:lnTo>
                  <a:lnTo>
                    <a:pt x="19206" y="247082"/>
                  </a:lnTo>
                  <a:lnTo>
                    <a:pt x="25289" y="232640"/>
                  </a:lnTo>
                  <a:lnTo>
                    <a:pt x="29069" y="230890"/>
                  </a:lnTo>
                  <a:lnTo>
                    <a:pt x="36191" y="226386"/>
                  </a:lnTo>
                  <a:lnTo>
                    <a:pt x="55426" y="218501"/>
                  </a:lnTo>
                  <a:lnTo>
                    <a:pt x="62226" y="219179"/>
                  </a:lnTo>
                  <a:lnTo>
                    <a:pt x="65994" y="218006"/>
                  </a:lnTo>
                  <a:lnTo>
                    <a:pt x="72124" y="213511"/>
                  </a:lnTo>
                  <a:lnTo>
                    <a:pt x="75389" y="212773"/>
                  </a:lnTo>
                  <a:lnTo>
                    <a:pt x="80397" y="213749"/>
                  </a:lnTo>
                  <a:lnTo>
                    <a:pt x="88450" y="216146"/>
                  </a:lnTo>
                  <a:lnTo>
                    <a:pt x="91910" y="214255"/>
                  </a:lnTo>
                  <a:lnTo>
                    <a:pt x="90533" y="210957"/>
                  </a:lnTo>
                  <a:lnTo>
                    <a:pt x="91882" y="208935"/>
                  </a:lnTo>
                  <a:lnTo>
                    <a:pt x="92624" y="205050"/>
                  </a:lnTo>
                  <a:lnTo>
                    <a:pt x="99794" y="160200"/>
                  </a:lnTo>
                  <a:lnTo>
                    <a:pt x="103108" y="145689"/>
                  </a:lnTo>
                  <a:lnTo>
                    <a:pt x="102787" y="143539"/>
                  </a:lnTo>
                  <a:lnTo>
                    <a:pt x="98735" y="137825"/>
                  </a:lnTo>
                  <a:lnTo>
                    <a:pt x="99045" y="129933"/>
                  </a:lnTo>
                  <a:lnTo>
                    <a:pt x="97092" y="128080"/>
                  </a:lnTo>
                  <a:lnTo>
                    <a:pt x="90102" y="124393"/>
                  </a:lnTo>
                  <a:lnTo>
                    <a:pt x="88146" y="122396"/>
                  </a:lnTo>
                  <a:lnTo>
                    <a:pt x="88151" y="116772"/>
                  </a:lnTo>
                  <a:lnTo>
                    <a:pt x="88163" y="105901"/>
                  </a:lnTo>
                  <a:lnTo>
                    <a:pt x="89288" y="105033"/>
                  </a:lnTo>
                  <a:lnTo>
                    <a:pt x="94293" y="103138"/>
                  </a:lnTo>
                  <a:lnTo>
                    <a:pt x="101262" y="102811"/>
                  </a:lnTo>
                  <a:lnTo>
                    <a:pt x="105493" y="103932"/>
                  </a:lnTo>
                  <a:lnTo>
                    <a:pt x="109389" y="104340"/>
                  </a:lnTo>
                  <a:lnTo>
                    <a:pt x="108855" y="100613"/>
                  </a:lnTo>
                  <a:lnTo>
                    <a:pt x="105878" y="96471"/>
                  </a:lnTo>
                  <a:lnTo>
                    <a:pt x="104080" y="95621"/>
                  </a:lnTo>
                  <a:lnTo>
                    <a:pt x="94980" y="94383"/>
                  </a:lnTo>
                  <a:lnTo>
                    <a:pt x="93171" y="92816"/>
                  </a:lnTo>
                  <a:lnTo>
                    <a:pt x="93306" y="82341"/>
                  </a:lnTo>
                  <a:lnTo>
                    <a:pt x="93725" y="79038"/>
                  </a:lnTo>
                  <a:lnTo>
                    <a:pt x="100218" y="79286"/>
                  </a:lnTo>
                  <a:lnTo>
                    <a:pt x="128782" y="80121"/>
                  </a:lnTo>
                  <a:lnTo>
                    <a:pt x="133483" y="79949"/>
                  </a:lnTo>
                  <a:lnTo>
                    <a:pt x="137666" y="78345"/>
                  </a:lnTo>
                  <a:lnTo>
                    <a:pt x="146137" y="72554"/>
                  </a:lnTo>
                  <a:lnTo>
                    <a:pt x="151422" y="69652"/>
                  </a:lnTo>
                  <a:lnTo>
                    <a:pt x="152923" y="71365"/>
                  </a:lnTo>
                  <a:lnTo>
                    <a:pt x="154320" y="75807"/>
                  </a:lnTo>
                  <a:lnTo>
                    <a:pt x="155955" y="84551"/>
                  </a:lnTo>
                  <a:lnTo>
                    <a:pt x="156847" y="89137"/>
                  </a:lnTo>
                  <a:lnTo>
                    <a:pt x="158867" y="93573"/>
                  </a:lnTo>
                  <a:lnTo>
                    <a:pt x="163254" y="94120"/>
                  </a:lnTo>
                  <a:lnTo>
                    <a:pt x="170308" y="99673"/>
                  </a:lnTo>
                  <a:lnTo>
                    <a:pt x="175204" y="101940"/>
                  </a:lnTo>
                  <a:lnTo>
                    <a:pt x="179410" y="101197"/>
                  </a:lnTo>
                  <a:lnTo>
                    <a:pt x="187095" y="94122"/>
                  </a:lnTo>
                  <a:lnTo>
                    <a:pt x="187934" y="95983"/>
                  </a:lnTo>
                  <a:lnTo>
                    <a:pt x="189823" y="103861"/>
                  </a:lnTo>
                  <a:lnTo>
                    <a:pt x="192578" y="103700"/>
                  </a:lnTo>
                  <a:lnTo>
                    <a:pt x="199127" y="96202"/>
                  </a:lnTo>
                  <a:lnTo>
                    <a:pt x="206646" y="89558"/>
                  </a:lnTo>
                  <a:lnTo>
                    <a:pt x="212273" y="86655"/>
                  </a:lnTo>
                  <a:lnTo>
                    <a:pt x="218891" y="84894"/>
                  </a:lnTo>
                  <a:lnTo>
                    <a:pt x="221285" y="82726"/>
                  </a:lnTo>
                  <a:lnTo>
                    <a:pt x="223907" y="75966"/>
                  </a:lnTo>
                  <a:lnTo>
                    <a:pt x="225974" y="73945"/>
                  </a:lnTo>
                  <a:lnTo>
                    <a:pt x="232595" y="72614"/>
                  </a:lnTo>
                  <a:lnTo>
                    <a:pt x="238372" y="69852"/>
                  </a:lnTo>
                  <a:lnTo>
                    <a:pt x="241067" y="67108"/>
                  </a:lnTo>
                  <a:lnTo>
                    <a:pt x="239546" y="64534"/>
                  </a:lnTo>
                  <a:lnTo>
                    <a:pt x="235134" y="63267"/>
                  </a:lnTo>
                  <a:lnTo>
                    <a:pt x="225388" y="62751"/>
                  </a:lnTo>
                  <a:lnTo>
                    <a:pt x="223703" y="60320"/>
                  </a:lnTo>
                  <a:lnTo>
                    <a:pt x="222904" y="54724"/>
                  </a:lnTo>
                  <a:lnTo>
                    <a:pt x="219840" y="39227"/>
                  </a:lnTo>
                  <a:lnTo>
                    <a:pt x="215869" y="32207"/>
                  </a:lnTo>
                  <a:lnTo>
                    <a:pt x="209610" y="25198"/>
                  </a:lnTo>
                  <a:lnTo>
                    <a:pt x="210025" y="23327"/>
                  </a:lnTo>
                  <a:lnTo>
                    <a:pt x="211638" y="23029"/>
                  </a:lnTo>
                  <a:lnTo>
                    <a:pt x="214771" y="24305"/>
                  </a:lnTo>
                  <a:lnTo>
                    <a:pt x="223870" y="28996"/>
                  </a:lnTo>
                  <a:lnTo>
                    <a:pt x="227780" y="29404"/>
                  </a:lnTo>
                  <a:lnTo>
                    <a:pt x="239455" y="29047"/>
                  </a:lnTo>
                  <a:lnTo>
                    <a:pt x="242943" y="31327"/>
                  </a:lnTo>
                  <a:lnTo>
                    <a:pt x="249323" y="37614"/>
                  </a:lnTo>
                  <a:lnTo>
                    <a:pt x="252855" y="36443"/>
                  </a:lnTo>
                  <a:lnTo>
                    <a:pt x="255218" y="25070"/>
                  </a:lnTo>
                  <a:lnTo>
                    <a:pt x="258098" y="23902"/>
                  </a:lnTo>
                  <a:lnTo>
                    <a:pt x="262824" y="24450"/>
                  </a:lnTo>
                  <a:lnTo>
                    <a:pt x="268478" y="23697"/>
                  </a:lnTo>
                  <a:lnTo>
                    <a:pt x="276670" y="21346"/>
                  </a:lnTo>
                  <a:lnTo>
                    <a:pt x="294340" y="12176"/>
                  </a:lnTo>
                  <a:lnTo>
                    <a:pt x="300352" y="8253"/>
                  </a:lnTo>
                  <a:lnTo>
                    <a:pt x="302001" y="4932"/>
                  </a:lnTo>
                  <a:lnTo>
                    <a:pt x="300959" y="3209"/>
                  </a:lnTo>
                  <a:lnTo>
                    <a:pt x="304764" y="595"/>
                  </a:lnTo>
                  <a:lnTo>
                    <a:pt x="307828" y="0"/>
                  </a:lnTo>
                  <a:lnTo>
                    <a:pt x="313071" y="1265"/>
                  </a:lnTo>
                  <a:lnTo>
                    <a:pt x="315710" y="2401"/>
                  </a:lnTo>
                  <a:lnTo>
                    <a:pt x="316114" y="4559"/>
                  </a:lnTo>
                  <a:lnTo>
                    <a:pt x="311523" y="15671"/>
                  </a:lnTo>
                  <a:lnTo>
                    <a:pt x="314608" y="15653"/>
                  </a:lnTo>
                  <a:lnTo>
                    <a:pt x="320019" y="17059"/>
                  </a:lnTo>
                  <a:lnTo>
                    <a:pt x="324430" y="26815"/>
                  </a:lnTo>
                  <a:lnTo>
                    <a:pt x="322609" y="30565"/>
                  </a:lnTo>
                  <a:lnTo>
                    <a:pt x="317058" y="44970"/>
                  </a:lnTo>
                  <a:lnTo>
                    <a:pt x="314897" y="54751"/>
                  </a:lnTo>
                  <a:lnTo>
                    <a:pt x="316478" y="59481"/>
                  </a:lnTo>
                  <a:lnTo>
                    <a:pt x="319334" y="63484"/>
                  </a:lnTo>
                  <a:lnTo>
                    <a:pt x="321029" y="66632"/>
                  </a:lnTo>
                  <a:lnTo>
                    <a:pt x="320298" y="70225"/>
                  </a:lnTo>
                  <a:lnTo>
                    <a:pt x="320383" y="74244"/>
                  </a:lnTo>
                  <a:lnTo>
                    <a:pt x="321903" y="77249"/>
                  </a:lnTo>
                  <a:lnTo>
                    <a:pt x="333100" y="86366"/>
                  </a:lnTo>
                  <a:lnTo>
                    <a:pt x="339327" y="90347"/>
                  </a:lnTo>
                  <a:lnTo>
                    <a:pt x="346289" y="89588"/>
                  </a:lnTo>
                  <a:lnTo>
                    <a:pt x="353340" y="84381"/>
                  </a:lnTo>
                  <a:lnTo>
                    <a:pt x="358473" y="81192"/>
                  </a:lnTo>
                  <a:lnTo>
                    <a:pt x="368629" y="77832"/>
                  </a:lnTo>
                  <a:lnTo>
                    <a:pt x="378113" y="73469"/>
                  </a:lnTo>
                  <a:lnTo>
                    <a:pt x="387688" y="73699"/>
                  </a:lnTo>
                  <a:lnTo>
                    <a:pt x="391751" y="74106"/>
                  </a:lnTo>
                  <a:lnTo>
                    <a:pt x="402998" y="76909"/>
                  </a:lnTo>
                  <a:lnTo>
                    <a:pt x="408362" y="77451"/>
                  </a:lnTo>
                  <a:lnTo>
                    <a:pt x="402150" y="67154"/>
                  </a:lnTo>
                  <a:lnTo>
                    <a:pt x="404185" y="63840"/>
                  </a:lnTo>
                  <a:lnTo>
                    <a:pt x="405933" y="62250"/>
                  </a:lnTo>
                  <a:lnTo>
                    <a:pt x="412451" y="63504"/>
                  </a:lnTo>
                  <a:lnTo>
                    <a:pt x="416700" y="64914"/>
                  </a:lnTo>
                  <a:lnTo>
                    <a:pt x="420743" y="64315"/>
                  </a:lnTo>
                  <a:lnTo>
                    <a:pt x="426169" y="60407"/>
                  </a:lnTo>
                  <a:lnTo>
                    <a:pt x="429413" y="60387"/>
                  </a:lnTo>
                  <a:lnTo>
                    <a:pt x="440070" y="65349"/>
                  </a:lnTo>
                  <a:lnTo>
                    <a:pt x="446666" y="70477"/>
                  </a:lnTo>
                  <a:lnTo>
                    <a:pt x="448952" y="71181"/>
                  </a:lnTo>
                  <a:lnTo>
                    <a:pt x="457905" y="64955"/>
                  </a:lnTo>
                  <a:lnTo>
                    <a:pt x="469182" y="68908"/>
                  </a:lnTo>
                  <a:lnTo>
                    <a:pt x="474865" y="69161"/>
                  </a:lnTo>
                  <a:lnTo>
                    <a:pt x="477902" y="66990"/>
                  </a:lnTo>
                  <a:lnTo>
                    <a:pt x="482617" y="60070"/>
                  </a:lnTo>
                  <a:lnTo>
                    <a:pt x="487080" y="49990"/>
                  </a:lnTo>
                  <a:lnTo>
                    <a:pt x="491420" y="42206"/>
                  </a:lnTo>
                  <a:lnTo>
                    <a:pt x="502614" y="25464"/>
                  </a:lnTo>
                  <a:lnTo>
                    <a:pt x="502463" y="21167"/>
                  </a:lnTo>
                  <a:lnTo>
                    <a:pt x="506616" y="18713"/>
                  </a:lnTo>
                  <a:lnTo>
                    <a:pt x="509417" y="20145"/>
                  </a:lnTo>
                  <a:lnTo>
                    <a:pt x="511808" y="24453"/>
                  </a:lnTo>
                  <a:lnTo>
                    <a:pt x="513474" y="32499"/>
                  </a:lnTo>
                  <a:lnTo>
                    <a:pt x="517680" y="46138"/>
                  </a:lnTo>
                  <a:lnTo>
                    <a:pt x="518778" y="52311"/>
                  </a:lnTo>
                  <a:lnTo>
                    <a:pt x="523569" y="66367"/>
                  </a:lnTo>
                  <a:lnTo>
                    <a:pt x="526573" y="71957"/>
                  </a:lnTo>
                  <a:lnTo>
                    <a:pt x="529864" y="75250"/>
                  </a:lnTo>
                  <a:lnTo>
                    <a:pt x="539791" y="77380"/>
                  </a:lnTo>
                  <a:lnTo>
                    <a:pt x="541780" y="80819"/>
                  </a:lnTo>
                  <a:lnTo>
                    <a:pt x="542167" y="86413"/>
                  </a:lnTo>
                  <a:lnTo>
                    <a:pt x="541706" y="88995"/>
                  </a:lnTo>
                  <a:lnTo>
                    <a:pt x="536387" y="92594"/>
                  </a:lnTo>
                  <a:lnTo>
                    <a:pt x="526917" y="106955"/>
                  </a:lnTo>
                  <a:lnTo>
                    <a:pt x="524500" y="110259"/>
                  </a:lnTo>
                  <a:lnTo>
                    <a:pt x="519325" y="114428"/>
                  </a:lnTo>
                  <a:lnTo>
                    <a:pt x="515165" y="116772"/>
                  </a:lnTo>
                  <a:lnTo>
                    <a:pt x="512684" y="118171"/>
                  </a:lnTo>
                  <a:lnTo>
                    <a:pt x="504584" y="126076"/>
                  </a:lnTo>
                  <a:lnTo>
                    <a:pt x="499061" y="135695"/>
                  </a:lnTo>
                  <a:lnTo>
                    <a:pt x="494808" y="146031"/>
                  </a:lnTo>
                  <a:lnTo>
                    <a:pt x="490726" y="150629"/>
                  </a:lnTo>
                  <a:lnTo>
                    <a:pt x="493478" y="151771"/>
                  </a:lnTo>
                  <a:lnTo>
                    <a:pt x="498675" y="151043"/>
                  </a:lnTo>
                  <a:lnTo>
                    <a:pt x="503717" y="149024"/>
                  </a:lnTo>
                  <a:lnTo>
                    <a:pt x="515918" y="141826"/>
                  </a:lnTo>
                  <a:lnTo>
                    <a:pt x="517055" y="141536"/>
                  </a:lnTo>
                  <a:lnTo>
                    <a:pt x="520096" y="150566"/>
                  </a:lnTo>
                  <a:lnTo>
                    <a:pt x="524583" y="158876"/>
                  </a:lnTo>
                  <a:lnTo>
                    <a:pt x="527170" y="160019"/>
                  </a:lnTo>
                  <a:lnTo>
                    <a:pt x="530086" y="160730"/>
                  </a:lnTo>
                  <a:lnTo>
                    <a:pt x="541609" y="160419"/>
                  </a:lnTo>
                  <a:lnTo>
                    <a:pt x="547618" y="159831"/>
                  </a:lnTo>
                  <a:lnTo>
                    <a:pt x="555105" y="156802"/>
                  </a:lnTo>
                  <a:lnTo>
                    <a:pt x="552293" y="163695"/>
                  </a:lnTo>
                  <a:lnTo>
                    <a:pt x="552121" y="169634"/>
                  </a:lnTo>
                  <a:lnTo>
                    <a:pt x="556672" y="163972"/>
                  </a:lnTo>
                  <a:lnTo>
                    <a:pt x="569404" y="153759"/>
                  </a:lnTo>
                  <a:lnTo>
                    <a:pt x="572335" y="152175"/>
                  </a:lnTo>
                  <a:lnTo>
                    <a:pt x="575438" y="148295"/>
                  </a:lnTo>
                  <a:lnTo>
                    <a:pt x="580502" y="138817"/>
                  </a:lnTo>
                  <a:lnTo>
                    <a:pt x="583267" y="134795"/>
                  </a:lnTo>
                  <a:lnTo>
                    <a:pt x="585864" y="133787"/>
                  </a:lnTo>
                  <a:lnTo>
                    <a:pt x="596086" y="133765"/>
                  </a:lnTo>
                  <a:lnTo>
                    <a:pt x="599657" y="131748"/>
                  </a:lnTo>
                  <a:lnTo>
                    <a:pt x="601442" y="131745"/>
                  </a:lnTo>
                  <a:lnTo>
                    <a:pt x="608411" y="137322"/>
                  </a:lnTo>
                  <a:lnTo>
                    <a:pt x="615057" y="140033"/>
                  </a:lnTo>
                  <a:lnTo>
                    <a:pt x="618303" y="139740"/>
                  </a:lnTo>
                  <a:lnTo>
                    <a:pt x="626570" y="142590"/>
                  </a:lnTo>
                  <a:lnTo>
                    <a:pt x="637425" y="147156"/>
                  </a:lnTo>
                  <a:lnTo>
                    <a:pt x="640819" y="150018"/>
                  </a:lnTo>
                  <a:lnTo>
                    <a:pt x="643546" y="156036"/>
                  </a:lnTo>
                  <a:lnTo>
                    <a:pt x="644355" y="156322"/>
                  </a:lnTo>
                  <a:lnTo>
                    <a:pt x="646141" y="156174"/>
                  </a:lnTo>
                  <a:lnTo>
                    <a:pt x="650218" y="152579"/>
                  </a:lnTo>
                  <a:lnTo>
                    <a:pt x="653461" y="153002"/>
                  </a:lnTo>
                  <a:lnTo>
                    <a:pt x="656530" y="155578"/>
                  </a:lnTo>
                  <a:lnTo>
                    <a:pt x="661993" y="163601"/>
                  </a:lnTo>
                  <a:lnTo>
                    <a:pt x="664071" y="167614"/>
                  </a:lnTo>
                  <a:lnTo>
                    <a:pt x="662750" y="170200"/>
                  </a:lnTo>
                  <a:lnTo>
                    <a:pt x="659627" y="174369"/>
                  </a:lnTo>
                  <a:lnTo>
                    <a:pt x="658446" y="178678"/>
                  </a:lnTo>
                  <a:lnTo>
                    <a:pt x="659365" y="183414"/>
                  </a:lnTo>
                  <a:lnTo>
                    <a:pt x="661101" y="187430"/>
                  </a:lnTo>
                  <a:lnTo>
                    <a:pt x="669478" y="179084"/>
                  </a:lnTo>
                  <a:lnTo>
                    <a:pt x="673228" y="177497"/>
                  </a:lnTo>
                  <a:lnTo>
                    <a:pt x="679412" y="175906"/>
                  </a:lnTo>
                  <a:lnTo>
                    <a:pt x="689518" y="171290"/>
                  </a:lnTo>
                  <a:lnTo>
                    <a:pt x="691794" y="170998"/>
                  </a:lnTo>
                  <a:lnTo>
                    <a:pt x="695519" y="171708"/>
                  </a:lnTo>
                  <a:lnTo>
                    <a:pt x="703274" y="175566"/>
                  </a:lnTo>
                  <a:lnTo>
                    <a:pt x="712481" y="179996"/>
                  </a:lnTo>
                  <a:lnTo>
                    <a:pt x="717177" y="180991"/>
                  </a:lnTo>
                  <a:lnTo>
                    <a:pt x="728521" y="182690"/>
                  </a:lnTo>
                  <a:lnTo>
                    <a:pt x="739874" y="183526"/>
                  </a:lnTo>
                  <a:lnTo>
                    <a:pt x="744588" y="182942"/>
                  </a:lnTo>
                  <a:lnTo>
                    <a:pt x="749460" y="182644"/>
                  </a:lnTo>
                  <a:lnTo>
                    <a:pt x="755321" y="180908"/>
                  </a:lnTo>
                  <a:lnTo>
                    <a:pt x="759543" y="180756"/>
                  </a:lnTo>
                  <a:lnTo>
                    <a:pt x="771028" y="184321"/>
                  </a:lnTo>
                  <a:lnTo>
                    <a:pt x="778453" y="188469"/>
                  </a:lnTo>
                  <a:lnTo>
                    <a:pt x="786190" y="193335"/>
                  </a:lnTo>
                  <a:lnTo>
                    <a:pt x="792140" y="197776"/>
                  </a:lnTo>
                  <a:lnTo>
                    <a:pt x="808344" y="211969"/>
                  </a:lnTo>
                  <a:lnTo>
                    <a:pt x="815868" y="218712"/>
                  </a:lnTo>
                  <a:lnTo>
                    <a:pt x="824212" y="224880"/>
                  </a:lnTo>
                  <a:lnTo>
                    <a:pt x="828377" y="228325"/>
                  </a:lnTo>
                  <a:lnTo>
                    <a:pt x="833218" y="230329"/>
                  </a:lnTo>
                  <a:lnTo>
                    <a:pt x="840666" y="232041"/>
                  </a:lnTo>
                  <a:lnTo>
                    <a:pt x="853328" y="233021"/>
                  </a:lnTo>
                  <a:lnTo>
                    <a:pt x="862585" y="233432"/>
                  </a:lnTo>
                  <a:lnTo>
                    <a:pt x="867107" y="235439"/>
                  </a:lnTo>
                  <a:lnTo>
                    <a:pt x="869797" y="240185"/>
                  </a:lnTo>
                  <a:lnTo>
                    <a:pt x="870686" y="246379"/>
                  </a:lnTo>
                  <a:lnTo>
                    <a:pt x="876698" y="266847"/>
                  </a:lnTo>
                  <a:lnTo>
                    <a:pt x="879426" y="278540"/>
                  </a:lnTo>
                  <a:lnTo>
                    <a:pt x="880050" y="288660"/>
                  </a:lnTo>
                  <a:lnTo>
                    <a:pt x="879282" y="294594"/>
                  </a:lnTo>
                  <a:lnTo>
                    <a:pt x="877466" y="303868"/>
                  </a:lnTo>
                  <a:lnTo>
                    <a:pt x="875003" y="312571"/>
                  </a:lnTo>
                  <a:lnTo>
                    <a:pt x="869334" y="325936"/>
                  </a:lnTo>
                  <a:lnTo>
                    <a:pt x="864074" y="334669"/>
                  </a:lnTo>
                  <a:lnTo>
                    <a:pt x="850402" y="346779"/>
                  </a:lnTo>
                  <a:lnTo>
                    <a:pt x="836312" y="360077"/>
                  </a:lnTo>
                  <a:lnTo>
                    <a:pt x="831843" y="362130"/>
                  </a:lnTo>
                  <a:lnTo>
                    <a:pt x="828240" y="362576"/>
                  </a:lnTo>
                  <a:lnTo>
                    <a:pt x="824281" y="369158"/>
                  </a:lnTo>
                  <a:lnTo>
                    <a:pt x="823331" y="373253"/>
                  </a:lnTo>
                  <a:lnTo>
                    <a:pt x="823209" y="376909"/>
                  </a:lnTo>
                  <a:lnTo>
                    <a:pt x="818087" y="388049"/>
                  </a:lnTo>
                  <a:lnTo>
                    <a:pt x="811999" y="398183"/>
                  </a:lnTo>
                  <a:lnTo>
                    <a:pt x="803882" y="409661"/>
                  </a:lnTo>
                  <a:lnTo>
                    <a:pt x="801177" y="411874"/>
                  </a:lnTo>
                  <a:lnTo>
                    <a:pt x="799208" y="412026"/>
                  </a:lnTo>
                  <a:lnTo>
                    <a:pt x="798403" y="407615"/>
                  </a:lnTo>
                  <a:lnTo>
                    <a:pt x="795583" y="404534"/>
                  </a:lnTo>
                  <a:lnTo>
                    <a:pt x="791859" y="403660"/>
                  </a:lnTo>
                  <a:lnTo>
                    <a:pt x="791206" y="411896"/>
                  </a:lnTo>
                  <a:lnTo>
                    <a:pt x="785749" y="429001"/>
                  </a:lnTo>
                  <a:lnTo>
                    <a:pt x="785247" y="436682"/>
                  </a:lnTo>
                  <a:lnTo>
                    <a:pt x="784472" y="443043"/>
                  </a:lnTo>
                  <a:lnTo>
                    <a:pt x="787694" y="471823"/>
                  </a:lnTo>
                  <a:lnTo>
                    <a:pt x="788492" y="482250"/>
                  </a:lnTo>
                  <a:lnTo>
                    <a:pt x="782633" y="509189"/>
                  </a:lnTo>
                  <a:lnTo>
                    <a:pt x="782238" y="516247"/>
                  </a:lnTo>
                  <a:lnTo>
                    <a:pt x="783659" y="523162"/>
                  </a:lnTo>
                  <a:lnTo>
                    <a:pt x="784107" y="524064"/>
                  </a:lnTo>
                  <a:lnTo>
                    <a:pt x="776393" y="529354"/>
                  </a:lnTo>
                  <a:lnTo>
                    <a:pt x="772289" y="534793"/>
                  </a:lnTo>
                  <a:lnTo>
                    <a:pt x="769637" y="543260"/>
                  </a:lnTo>
                  <a:lnTo>
                    <a:pt x="769234" y="547195"/>
                  </a:lnTo>
                  <a:lnTo>
                    <a:pt x="771719" y="562966"/>
                  </a:lnTo>
                  <a:lnTo>
                    <a:pt x="770640" y="566922"/>
                  </a:lnTo>
                  <a:lnTo>
                    <a:pt x="768466" y="569972"/>
                  </a:lnTo>
                  <a:lnTo>
                    <a:pt x="761596" y="576541"/>
                  </a:lnTo>
                  <a:lnTo>
                    <a:pt x="753960" y="592762"/>
                  </a:lnTo>
                  <a:lnTo>
                    <a:pt x="743704" y="607984"/>
                  </a:lnTo>
                  <a:lnTo>
                    <a:pt x="741660" y="613839"/>
                  </a:lnTo>
                  <a:lnTo>
                    <a:pt x="741102" y="617233"/>
                  </a:lnTo>
                  <a:lnTo>
                    <a:pt x="742560" y="627580"/>
                  </a:lnTo>
                  <a:lnTo>
                    <a:pt x="730343" y="631632"/>
                  </a:lnTo>
                  <a:lnTo>
                    <a:pt x="724820" y="634744"/>
                  </a:lnTo>
                  <a:lnTo>
                    <a:pt x="721219" y="638785"/>
                  </a:lnTo>
                  <a:lnTo>
                    <a:pt x="720361" y="643914"/>
                  </a:lnTo>
                  <a:lnTo>
                    <a:pt x="720573" y="647957"/>
                  </a:lnTo>
                  <a:lnTo>
                    <a:pt x="716498" y="649213"/>
                  </a:lnTo>
                  <a:lnTo>
                    <a:pt x="707728" y="648765"/>
                  </a:lnTo>
                  <a:lnTo>
                    <a:pt x="697792" y="650657"/>
                  </a:lnTo>
                  <a:lnTo>
                    <a:pt x="691146" y="650672"/>
                  </a:lnTo>
                  <a:lnTo>
                    <a:pt x="683384" y="650067"/>
                  </a:lnTo>
                  <a:lnTo>
                    <a:pt x="678659" y="648833"/>
                  </a:lnTo>
                  <a:lnTo>
                    <a:pt x="669299" y="649633"/>
                  </a:lnTo>
                  <a:lnTo>
                    <a:pt x="661824" y="649650"/>
                  </a:lnTo>
                  <a:lnTo>
                    <a:pt x="659653" y="656357"/>
                  </a:lnTo>
                  <a:lnTo>
                    <a:pt x="656660" y="658550"/>
                  </a:lnTo>
                  <a:lnTo>
                    <a:pt x="648581" y="662004"/>
                  </a:lnTo>
                  <a:lnTo>
                    <a:pt x="643700" y="667022"/>
                  </a:lnTo>
                  <a:lnTo>
                    <a:pt x="641562" y="670942"/>
                  </a:lnTo>
                  <a:lnTo>
                    <a:pt x="633978" y="667984"/>
                  </a:lnTo>
                  <a:lnTo>
                    <a:pt x="630422" y="668775"/>
                  </a:lnTo>
                  <a:lnTo>
                    <a:pt x="624706" y="671610"/>
                  </a:lnTo>
                  <a:lnTo>
                    <a:pt x="605775" y="685322"/>
                  </a:lnTo>
                  <a:lnTo>
                    <a:pt x="600408" y="689746"/>
                  </a:lnTo>
                  <a:lnTo>
                    <a:pt x="593049" y="694023"/>
                  </a:lnTo>
                  <a:lnTo>
                    <a:pt x="586797" y="698936"/>
                  </a:lnTo>
                  <a:lnTo>
                    <a:pt x="581395" y="706549"/>
                  </a:lnTo>
                  <a:lnTo>
                    <a:pt x="576456" y="709257"/>
                  </a:lnTo>
                  <a:lnTo>
                    <a:pt x="570701" y="710064"/>
                  </a:lnTo>
                  <a:lnTo>
                    <a:pt x="567878" y="709912"/>
                  </a:lnTo>
                  <a:lnTo>
                    <a:pt x="567940" y="712611"/>
                  </a:lnTo>
                  <a:lnTo>
                    <a:pt x="571358" y="715146"/>
                  </a:lnTo>
                  <a:lnTo>
                    <a:pt x="572579" y="721191"/>
                  </a:lnTo>
                  <a:lnTo>
                    <a:pt x="571451" y="727254"/>
                  </a:lnTo>
                  <a:lnTo>
                    <a:pt x="570448" y="730451"/>
                  </a:lnTo>
                  <a:lnTo>
                    <a:pt x="567586" y="732216"/>
                  </a:lnTo>
                  <a:lnTo>
                    <a:pt x="566730" y="733978"/>
                  </a:lnTo>
                  <a:lnTo>
                    <a:pt x="570629" y="741338"/>
                  </a:lnTo>
                  <a:lnTo>
                    <a:pt x="570997" y="754844"/>
                  </a:lnTo>
                  <a:lnTo>
                    <a:pt x="571503" y="766794"/>
                  </a:lnTo>
                  <a:lnTo>
                    <a:pt x="570929" y="770359"/>
                  </a:lnTo>
                  <a:lnTo>
                    <a:pt x="569806" y="777176"/>
                  </a:lnTo>
                  <a:lnTo>
                    <a:pt x="567791" y="784343"/>
                  </a:lnTo>
                  <a:lnTo>
                    <a:pt x="563076" y="792832"/>
                  </a:lnTo>
                  <a:lnTo>
                    <a:pt x="557327" y="798570"/>
                  </a:lnTo>
                  <a:lnTo>
                    <a:pt x="549330" y="804658"/>
                  </a:lnTo>
                  <a:lnTo>
                    <a:pt x="540533" y="816856"/>
                  </a:lnTo>
                  <a:lnTo>
                    <a:pt x="538416" y="821476"/>
                  </a:lnTo>
                  <a:lnTo>
                    <a:pt x="533588" y="834906"/>
                  </a:lnTo>
                  <a:lnTo>
                    <a:pt x="528520" y="845895"/>
                  </a:lnTo>
                  <a:lnTo>
                    <a:pt x="520906" y="857782"/>
                  </a:lnTo>
                  <a:lnTo>
                    <a:pt x="513895" y="865184"/>
                  </a:lnTo>
                  <a:lnTo>
                    <a:pt x="505757" y="874494"/>
                  </a:lnTo>
                  <a:lnTo>
                    <a:pt x="509017" y="864857"/>
                  </a:lnTo>
                  <a:lnTo>
                    <a:pt x="513439" y="857804"/>
                  </a:lnTo>
                  <a:lnTo>
                    <a:pt x="519825" y="851094"/>
                  </a:lnTo>
                  <a:lnTo>
                    <a:pt x="525969" y="837414"/>
                  </a:lnTo>
                  <a:lnTo>
                    <a:pt x="525364" y="834427"/>
                  </a:lnTo>
                  <a:lnTo>
                    <a:pt x="521751" y="836099"/>
                  </a:lnTo>
                  <a:lnTo>
                    <a:pt x="517712" y="835939"/>
                  </a:lnTo>
                  <a:lnTo>
                    <a:pt x="511287" y="833462"/>
                  </a:lnTo>
                  <a:lnTo>
                    <a:pt x="510526" y="835293"/>
                  </a:lnTo>
                  <a:lnTo>
                    <a:pt x="510547" y="838782"/>
                  </a:lnTo>
                  <a:lnTo>
                    <a:pt x="506479" y="853130"/>
                  </a:lnTo>
                  <a:lnTo>
                    <a:pt x="502939" y="858830"/>
                  </a:lnTo>
                  <a:lnTo>
                    <a:pt x="496231" y="864052"/>
                  </a:lnTo>
                  <a:lnTo>
                    <a:pt x="493012" y="867418"/>
                  </a:lnTo>
                  <a:lnTo>
                    <a:pt x="490724" y="872472"/>
                  </a:lnTo>
                  <a:lnTo>
                    <a:pt x="490595" y="876690"/>
                  </a:lnTo>
                  <a:lnTo>
                    <a:pt x="486051" y="897218"/>
                  </a:lnTo>
                  <a:lnTo>
                    <a:pt x="481169" y="906444"/>
                  </a:lnTo>
                  <a:lnTo>
                    <a:pt x="473172" y="917768"/>
                  </a:lnTo>
                  <a:lnTo>
                    <a:pt x="462246" y="929716"/>
                  </a:lnTo>
                  <a:lnTo>
                    <a:pt x="461225" y="925885"/>
                  </a:lnTo>
                  <a:lnTo>
                    <a:pt x="458603" y="916796"/>
                  </a:lnTo>
                  <a:lnTo>
                    <a:pt x="459643" y="913528"/>
                  </a:lnTo>
                  <a:lnTo>
                    <a:pt x="466077" y="904248"/>
                  </a:lnTo>
                  <a:lnTo>
                    <a:pt x="466246" y="901010"/>
                  </a:lnTo>
                  <a:lnTo>
                    <a:pt x="462871" y="896435"/>
                  </a:lnTo>
                  <a:lnTo>
                    <a:pt x="461218" y="896101"/>
                  </a:lnTo>
                  <a:lnTo>
                    <a:pt x="459884" y="893730"/>
                  </a:lnTo>
                  <a:lnTo>
                    <a:pt x="451226" y="880399"/>
                  </a:lnTo>
                  <a:lnTo>
                    <a:pt x="446414" y="875201"/>
                  </a:lnTo>
                  <a:lnTo>
                    <a:pt x="436271" y="868194"/>
                  </a:lnTo>
                  <a:lnTo>
                    <a:pt x="430682" y="865876"/>
                  </a:lnTo>
                  <a:lnTo>
                    <a:pt x="424414" y="863573"/>
                  </a:lnTo>
                  <a:lnTo>
                    <a:pt x="420028" y="856725"/>
                  </a:lnTo>
                  <a:lnTo>
                    <a:pt x="416324" y="852066"/>
                  </a:lnTo>
                  <a:lnTo>
                    <a:pt x="409283" y="857136"/>
                  </a:lnTo>
                  <a:lnTo>
                    <a:pt x="406541" y="857318"/>
                  </a:lnTo>
                  <a:lnTo>
                    <a:pt x="404179" y="852819"/>
                  </a:lnTo>
                  <a:lnTo>
                    <a:pt x="398185" y="843182"/>
                  </a:lnTo>
                  <a:lnTo>
                    <a:pt x="394335" y="838379"/>
                  </a:lnTo>
                  <a:lnTo>
                    <a:pt x="389562" y="834100"/>
                  </a:lnTo>
                  <a:lnTo>
                    <a:pt x="386859" y="832952"/>
                  </a:lnTo>
                  <a:lnTo>
                    <a:pt x="384316" y="834130"/>
                  </a:lnTo>
                  <a:lnTo>
                    <a:pt x="373733" y="837026"/>
                  </a:lnTo>
                  <a:lnTo>
                    <a:pt x="368145" y="837064"/>
                  </a:lnTo>
                  <a:lnTo>
                    <a:pt x="370318" y="833895"/>
                  </a:lnTo>
                  <a:lnTo>
                    <a:pt x="378776" y="823574"/>
                  </a:lnTo>
                  <a:lnTo>
                    <a:pt x="397109" y="802385"/>
                  </a:lnTo>
                  <a:lnTo>
                    <a:pt x="411681" y="786600"/>
                  </a:lnTo>
                  <a:lnTo>
                    <a:pt x="428268" y="769918"/>
                  </a:lnTo>
                  <a:lnTo>
                    <a:pt x="431802" y="767144"/>
                  </a:lnTo>
                  <a:lnTo>
                    <a:pt x="449614" y="758623"/>
                  </a:lnTo>
                  <a:lnTo>
                    <a:pt x="454901" y="755041"/>
                  </a:lnTo>
                  <a:lnTo>
                    <a:pt x="456533" y="749718"/>
                  </a:lnTo>
                  <a:lnTo>
                    <a:pt x="457487" y="731114"/>
                  </a:lnTo>
                  <a:lnTo>
                    <a:pt x="452243" y="718072"/>
                  </a:lnTo>
                  <a:lnTo>
                    <a:pt x="450145" y="715858"/>
                  </a:lnTo>
                  <a:lnTo>
                    <a:pt x="445450" y="716048"/>
                  </a:lnTo>
                  <a:lnTo>
                    <a:pt x="435735" y="717860"/>
                  </a:lnTo>
                  <a:close/>
                </a:path>
                <a:path w="880050" h="929716">
                  <a:moveTo>
                    <a:pt x="534019" y="155557"/>
                  </a:moveTo>
                  <a:lnTo>
                    <a:pt x="528348" y="154278"/>
                  </a:lnTo>
                  <a:lnTo>
                    <a:pt x="525297" y="148833"/>
                  </a:lnTo>
                  <a:lnTo>
                    <a:pt x="524505" y="144962"/>
                  </a:lnTo>
                  <a:lnTo>
                    <a:pt x="526136" y="142951"/>
                  </a:lnTo>
                  <a:lnTo>
                    <a:pt x="525181" y="136500"/>
                  </a:lnTo>
                  <a:lnTo>
                    <a:pt x="525674" y="132626"/>
                  </a:lnTo>
                  <a:lnTo>
                    <a:pt x="527781" y="122296"/>
                  </a:lnTo>
                  <a:lnTo>
                    <a:pt x="529564" y="121289"/>
                  </a:lnTo>
                  <a:lnTo>
                    <a:pt x="534430" y="120705"/>
                  </a:lnTo>
                  <a:lnTo>
                    <a:pt x="543354" y="121689"/>
                  </a:lnTo>
                  <a:lnTo>
                    <a:pt x="553578" y="122814"/>
                  </a:lnTo>
                  <a:lnTo>
                    <a:pt x="558441" y="120797"/>
                  </a:lnTo>
                  <a:lnTo>
                    <a:pt x="562174" y="121075"/>
                  </a:lnTo>
                  <a:lnTo>
                    <a:pt x="567043" y="122785"/>
                  </a:lnTo>
                  <a:lnTo>
                    <a:pt x="571912" y="123635"/>
                  </a:lnTo>
                  <a:lnTo>
                    <a:pt x="575159" y="125205"/>
                  </a:lnTo>
                  <a:lnTo>
                    <a:pt x="571752" y="130661"/>
                  </a:lnTo>
                  <a:lnTo>
                    <a:pt x="569789" y="140275"/>
                  </a:lnTo>
                  <a:lnTo>
                    <a:pt x="567176" y="145300"/>
                  </a:lnTo>
                  <a:lnTo>
                    <a:pt x="564241" y="148462"/>
                  </a:lnTo>
                  <a:lnTo>
                    <a:pt x="558545" y="151774"/>
                  </a:lnTo>
                  <a:lnTo>
                    <a:pt x="553829" y="153505"/>
                  </a:lnTo>
                  <a:lnTo>
                    <a:pt x="548473" y="153660"/>
                  </a:lnTo>
                  <a:lnTo>
                    <a:pt x="540521" y="153821"/>
                  </a:lnTo>
                  <a:lnTo>
                    <a:pt x="534019" y="155557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528" name="Hungaria"/>
            <p:cNvSpPr/>
            <p:nvPr/>
          </p:nvSpPr>
          <p:spPr>
            <a:xfrm>
              <a:off x="4688814" y="3479321"/>
              <a:ext cx="152755" cy="94143"/>
            </a:xfrm>
            <a:custGeom>
              <a:avLst/>
              <a:gdLst/>
              <a:ahLst/>
              <a:cxnLst/>
              <a:rect l="0" t="0" r="0" b="0"/>
              <a:pathLst>
                <a:path w="152755" h="94143">
                  <a:moveTo>
                    <a:pt x="57689" y="90048"/>
                  </a:moveTo>
                  <a:lnTo>
                    <a:pt x="51708" y="93008"/>
                  </a:lnTo>
                  <a:lnTo>
                    <a:pt x="47310" y="93462"/>
                  </a:lnTo>
                  <a:lnTo>
                    <a:pt x="40533" y="94143"/>
                  </a:lnTo>
                  <a:lnTo>
                    <a:pt x="34635" y="92721"/>
                  </a:lnTo>
                  <a:lnTo>
                    <a:pt x="23306" y="82914"/>
                  </a:lnTo>
                  <a:lnTo>
                    <a:pt x="8963" y="73918"/>
                  </a:lnTo>
                  <a:lnTo>
                    <a:pt x="6781" y="71014"/>
                  </a:lnTo>
                  <a:lnTo>
                    <a:pt x="3087" y="66085"/>
                  </a:lnTo>
                  <a:lnTo>
                    <a:pt x="0" y="57331"/>
                  </a:lnTo>
                  <a:lnTo>
                    <a:pt x="3512" y="52889"/>
                  </a:lnTo>
                  <a:lnTo>
                    <a:pt x="5076" y="48491"/>
                  </a:lnTo>
                  <a:lnTo>
                    <a:pt x="3009" y="45687"/>
                  </a:lnTo>
                  <a:lnTo>
                    <a:pt x="3413" y="40063"/>
                  </a:lnTo>
                  <a:lnTo>
                    <a:pt x="7570" y="39123"/>
                  </a:lnTo>
                  <a:lnTo>
                    <a:pt x="9160" y="36032"/>
                  </a:lnTo>
                  <a:lnTo>
                    <a:pt x="7784" y="33070"/>
                  </a:lnTo>
                  <a:lnTo>
                    <a:pt x="3188" y="32126"/>
                  </a:lnTo>
                  <a:lnTo>
                    <a:pt x="5451" y="29156"/>
                  </a:lnTo>
                  <a:lnTo>
                    <a:pt x="8753" y="29156"/>
                  </a:lnTo>
                  <a:lnTo>
                    <a:pt x="10425" y="31182"/>
                  </a:lnTo>
                  <a:lnTo>
                    <a:pt x="17540" y="30372"/>
                  </a:lnTo>
                  <a:lnTo>
                    <a:pt x="17728" y="24827"/>
                  </a:lnTo>
                  <a:lnTo>
                    <a:pt x="24182" y="20420"/>
                  </a:lnTo>
                  <a:lnTo>
                    <a:pt x="26677" y="18216"/>
                  </a:lnTo>
                  <a:lnTo>
                    <a:pt x="30733" y="20823"/>
                  </a:lnTo>
                  <a:lnTo>
                    <a:pt x="36997" y="23409"/>
                  </a:lnTo>
                  <a:lnTo>
                    <a:pt x="41206" y="23814"/>
                  </a:lnTo>
                  <a:lnTo>
                    <a:pt x="57969" y="24353"/>
                  </a:lnTo>
                  <a:lnTo>
                    <a:pt x="61365" y="15733"/>
                  </a:lnTo>
                  <a:lnTo>
                    <a:pt x="63950" y="15712"/>
                  </a:lnTo>
                  <a:lnTo>
                    <a:pt x="71680" y="13664"/>
                  </a:lnTo>
                  <a:lnTo>
                    <a:pt x="76740" y="12739"/>
                  </a:lnTo>
                  <a:lnTo>
                    <a:pt x="82739" y="13835"/>
                  </a:lnTo>
                  <a:lnTo>
                    <a:pt x="87069" y="12877"/>
                  </a:lnTo>
                  <a:lnTo>
                    <a:pt x="97472" y="1260"/>
                  </a:lnTo>
                  <a:lnTo>
                    <a:pt x="104753" y="532"/>
                  </a:lnTo>
                  <a:lnTo>
                    <a:pt x="115535" y="0"/>
                  </a:lnTo>
                  <a:lnTo>
                    <a:pt x="120965" y="5516"/>
                  </a:lnTo>
                  <a:lnTo>
                    <a:pt x="125390" y="7699"/>
                  </a:lnTo>
                  <a:lnTo>
                    <a:pt x="131781" y="6538"/>
                  </a:lnTo>
                  <a:lnTo>
                    <a:pt x="133467" y="6303"/>
                  </a:lnTo>
                  <a:lnTo>
                    <a:pt x="140249" y="10901"/>
                  </a:lnTo>
                  <a:lnTo>
                    <a:pt x="145873" y="13950"/>
                  </a:lnTo>
                  <a:lnTo>
                    <a:pt x="152755" y="19828"/>
                  </a:lnTo>
                  <a:lnTo>
                    <a:pt x="148183" y="24955"/>
                  </a:lnTo>
                  <a:lnTo>
                    <a:pt x="136757" y="28987"/>
                  </a:lnTo>
                  <a:lnTo>
                    <a:pt x="130861" y="35143"/>
                  </a:lnTo>
                  <a:lnTo>
                    <a:pt x="121029" y="56845"/>
                  </a:lnTo>
                  <a:lnTo>
                    <a:pt x="114637" y="69299"/>
                  </a:lnTo>
                  <a:lnTo>
                    <a:pt x="106984" y="77645"/>
                  </a:lnTo>
                  <a:lnTo>
                    <a:pt x="103320" y="80002"/>
                  </a:lnTo>
                  <a:lnTo>
                    <a:pt x="95972" y="80695"/>
                  </a:lnTo>
                  <a:lnTo>
                    <a:pt x="93297" y="82195"/>
                  </a:lnTo>
                  <a:lnTo>
                    <a:pt x="91507" y="82170"/>
                  </a:lnTo>
                  <a:lnTo>
                    <a:pt x="82294" y="81185"/>
                  </a:lnTo>
                  <a:lnTo>
                    <a:pt x="73274" y="82313"/>
                  </a:lnTo>
                  <a:lnTo>
                    <a:pt x="57689" y="90048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529" name="Algeria"/>
            <p:cNvSpPr/>
            <p:nvPr/>
          </p:nvSpPr>
          <p:spPr>
            <a:xfrm>
              <a:off x="4126909" y="3835161"/>
              <a:ext cx="464857" cy="466800"/>
            </a:xfrm>
            <a:custGeom>
              <a:avLst/>
              <a:gdLst/>
              <a:ahLst/>
              <a:cxnLst/>
              <a:rect l="0" t="0" r="0" b="0"/>
              <a:pathLst>
                <a:path w="464857" h="466800">
                  <a:moveTo>
                    <a:pt x="272" y="264931"/>
                  </a:moveTo>
                  <a:lnTo>
                    <a:pt x="0" y="254915"/>
                  </a:lnTo>
                  <a:lnTo>
                    <a:pt x="703" y="231832"/>
                  </a:lnTo>
                  <a:lnTo>
                    <a:pt x="1083" y="227419"/>
                  </a:lnTo>
                  <a:lnTo>
                    <a:pt x="8050" y="223774"/>
                  </a:lnTo>
                  <a:lnTo>
                    <a:pt x="23403" y="212189"/>
                  </a:lnTo>
                  <a:lnTo>
                    <a:pt x="33188" y="205870"/>
                  </a:lnTo>
                  <a:lnTo>
                    <a:pt x="46029" y="206774"/>
                  </a:lnTo>
                  <a:lnTo>
                    <a:pt x="50061" y="206088"/>
                  </a:lnTo>
                  <a:lnTo>
                    <a:pt x="51897" y="197989"/>
                  </a:lnTo>
                  <a:lnTo>
                    <a:pt x="60668" y="197601"/>
                  </a:lnTo>
                  <a:lnTo>
                    <a:pt x="68560" y="195564"/>
                  </a:lnTo>
                  <a:lnTo>
                    <a:pt x="73908" y="192880"/>
                  </a:lnTo>
                  <a:lnTo>
                    <a:pt x="79228" y="188700"/>
                  </a:lnTo>
                  <a:lnTo>
                    <a:pt x="84145" y="181025"/>
                  </a:lnTo>
                  <a:lnTo>
                    <a:pt x="95407" y="177120"/>
                  </a:lnTo>
                  <a:lnTo>
                    <a:pt x="110838" y="168839"/>
                  </a:lnTo>
                  <a:lnTo>
                    <a:pt x="112148" y="166153"/>
                  </a:lnTo>
                  <a:lnTo>
                    <a:pt x="109139" y="158798"/>
                  </a:lnTo>
                  <a:lnTo>
                    <a:pt x="108887" y="154095"/>
                  </a:lnTo>
                  <a:lnTo>
                    <a:pt x="109689" y="151397"/>
                  </a:lnTo>
                  <a:lnTo>
                    <a:pt x="112383" y="150032"/>
                  </a:lnTo>
                  <a:lnTo>
                    <a:pt x="124420" y="148604"/>
                  </a:lnTo>
                  <a:lnTo>
                    <a:pt x="128293" y="146386"/>
                  </a:lnTo>
                  <a:lnTo>
                    <a:pt x="131425" y="139776"/>
                  </a:lnTo>
                  <a:lnTo>
                    <a:pt x="141803" y="140045"/>
                  </a:lnTo>
                  <a:lnTo>
                    <a:pt x="148604" y="139830"/>
                  </a:lnTo>
                  <a:lnTo>
                    <a:pt x="167141" y="139875"/>
                  </a:lnTo>
                  <a:lnTo>
                    <a:pt x="170595" y="127473"/>
                  </a:lnTo>
                  <a:lnTo>
                    <a:pt x="169889" y="124925"/>
                  </a:lnTo>
                  <a:lnTo>
                    <a:pt x="164736" y="121042"/>
                  </a:lnTo>
                  <a:lnTo>
                    <a:pt x="158661" y="111518"/>
                  </a:lnTo>
                  <a:lnTo>
                    <a:pt x="157059" y="105873"/>
                  </a:lnTo>
                  <a:lnTo>
                    <a:pt x="157221" y="90380"/>
                  </a:lnTo>
                  <a:lnTo>
                    <a:pt x="157445" y="80166"/>
                  </a:lnTo>
                  <a:lnTo>
                    <a:pt x="155772" y="69222"/>
                  </a:lnTo>
                  <a:lnTo>
                    <a:pt x="153851" y="66619"/>
                  </a:lnTo>
                  <a:lnTo>
                    <a:pt x="148135" y="63165"/>
                  </a:lnTo>
                  <a:lnTo>
                    <a:pt x="145509" y="56872"/>
                  </a:lnTo>
                  <a:lnTo>
                    <a:pt x="149068" y="56863"/>
                  </a:lnTo>
                  <a:lnTo>
                    <a:pt x="155768" y="55090"/>
                  </a:lnTo>
                  <a:lnTo>
                    <a:pt x="161257" y="51913"/>
                  </a:lnTo>
                  <a:lnTo>
                    <a:pt x="165003" y="44855"/>
                  </a:lnTo>
                  <a:lnTo>
                    <a:pt x="169119" y="40958"/>
                  </a:lnTo>
                  <a:lnTo>
                    <a:pt x="174291" y="39884"/>
                  </a:lnTo>
                  <a:lnTo>
                    <a:pt x="178424" y="37927"/>
                  </a:lnTo>
                  <a:lnTo>
                    <a:pt x="185319" y="34543"/>
                  </a:lnTo>
                  <a:lnTo>
                    <a:pt x="188608" y="37370"/>
                  </a:lnTo>
                  <a:lnTo>
                    <a:pt x="190399" y="37586"/>
                  </a:lnTo>
                  <a:lnTo>
                    <a:pt x="192926" y="37891"/>
                  </a:lnTo>
                  <a:lnTo>
                    <a:pt x="195340" y="36113"/>
                  </a:lnTo>
                  <a:lnTo>
                    <a:pt x="199478" y="29713"/>
                  </a:lnTo>
                  <a:lnTo>
                    <a:pt x="205699" y="24357"/>
                  </a:lnTo>
                  <a:lnTo>
                    <a:pt x="212624" y="19879"/>
                  </a:lnTo>
                  <a:lnTo>
                    <a:pt x="218860" y="17719"/>
                  </a:lnTo>
                  <a:lnTo>
                    <a:pt x="230641" y="16258"/>
                  </a:lnTo>
                  <a:lnTo>
                    <a:pt x="246755" y="15501"/>
                  </a:lnTo>
                  <a:lnTo>
                    <a:pt x="251958" y="14593"/>
                  </a:lnTo>
                  <a:lnTo>
                    <a:pt x="258402" y="10634"/>
                  </a:lnTo>
                  <a:lnTo>
                    <a:pt x="264271" y="13308"/>
                  </a:lnTo>
                  <a:lnTo>
                    <a:pt x="269999" y="12398"/>
                  </a:lnTo>
                  <a:lnTo>
                    <a:pt x="275935" y="8435"/>
                  </a:lnTo>
                  <a:lnTo>
                    <a:pt x="279417" y="7169"/>
                  </a:lnTo>
                  <a:lnTo>
                    <a:pt x="288956" y="7325"/>
                  </a:lnTo>
                  <a:lnTo>
                    <a:pt x="294163" y="7132"/>
                  </a:lnTo>
                  <a:lnTo>
                    <a:pt x="297275" y="7842"/>
                  </a:lnTo>
                  <a:lnTo>
                    <a:pt x="299521" y="8376"/>
                  </a:lnTo>
                  <a:lnTo>
                    <a:pt x="302795" y="9804"/>
                  </a:lnTo>
                  <a:lnTo>
                    <a:pt x="311082" y="11935"/>
                  </a:lnTo>
                  <a:lnTo>
                    <a:pt x="316459" y="11742"/>
                  </a:lnTo>
                  <a:lnTo>
                    <a:pt x="324300" y="9569"/>
                  </a:lnTo>
                  <a:lnTo>
                    <a:pt x="331458" y="7037"/>
                  </a:lnTo>
                  <a:lnTo>
                    <a:pt x="337674" y="0"/>
                  </a:lnTo>
                  <a:lnTo>
                    <a:pt x="347776" y="6456"/>
                  </a:lnTo>
                  <a:lnTo>
                    <a:pt x="351217" y="7705"/>
                  </a:lnTo>
                  <a:lnTo>
                    <a:pt x="354381" y="5900"/>
                  </a:lnTo>
                  <a:lnTo>
                    <a:pt x="357577" y="2833"/>
                  </a:lnTo>
                  <a:lnTo>
                    <a:pt x="359881" y="845"/>
                  </a:lnTo>
                  <a:lnTo>
                    <a:pt x="365251" y="1372"/>
                  </a:lnTo>
                  <a:lnTo>
                    <a:pt x="369180" y="3883"/>
                  </a:lnTo>
                  <a:lnTo>
                    <a:pt x="370827" y="7296"/>
                  </a:lnTo>
                  <a:lnTo>
                    <a:pt x="373561" y="8906"/>
                  </a:lnTo>
                  <a:lnTo>
                    <a:pt x="378792" y="7815"/>
                  </a:lnTo>
                  <a:lnTo>
                    <a:pt x="389888" y="5804"/>
                  </a:lnTo>
                  <a:lnTo>
                    <a:pt x="389769" y="8133"/>
                  </a:lnTo>
                  <a:lnTo>
                    <a:pt x="382823" y="16070"/>
                  </a:lnTo>
                  <a:lnTo>
                    <a:pt x="381658" y="21618"/>
                  </a:lnTo>
                  <a:lnTo>
                    <a:pt x="381773" y="39566"/>
                  </a:lnTo>
                  <a:lnTo>
                    <a:pt x="382046" y="50683"/>
                  </a:lnTo>
                  <a:lnTo>
                    <a:pt x="382575" y="58059"/>
                  </a:lnTo>
                  <a:lnTo>
                    <a:pt x="382086" y="64709"/>
                  </a:lnTo>
                  <a:lnTo>
                    <a:pt x="380432" y="69779"/>
                  </a:lnTo>
                  <a:lnTo>
                    <a:pt x="376221" y="74159"/>
                  </a:lnTo>
                  <a:lnTo>
                    <a:pt x="366069" y="84637"/>
                  </a:lnTo>
                  <a:lnTo>
                    <a:pt x="364928" y="90869"/>
                  </a:lnTo>
                  <a:lnTo>
                    <a:pt x="367983" y="101699"/>
                  </a:lnTo>
                  <a:lnTo>
                    <a:pt x="371400" y="111109"/>
                  </a:lnTo>
                  <a:lnTo>
                    <a:pt x="375988" y="112276"/>
                  </a:lnTo>
                  <a:lnTo>
                    <a:pt x="379679" y="115670"/>
                  </a:lnTo>
                  <a:lnTo>
                    <a:pt x="381959" y="121285"/>
                  </a:lnTo>
                  <a:lnTo>
                    <a:pt x="386876" y="131286"/>
                  </a:lnTo>
                  <a:lnTo>
                    <a:pt x="391260" y="133462"/>
                  </a:lnTo>
                  <a:lnTo>
                    <a:pt x="394943" y="136488"/>
                  </a:lnTo>
                  <a:lnTo>
                    <a:pt x="398231" y="142048"/>
                  </a:lnTo>
                  <a:lnTo>
                    <a:pt x="405327" y="168722"/>
                  </a:lnTo>
                  <a:lnTo>
                    <a:pt x="411057" y="186840"/>
                  </a:lnTo>
                  <a:lnTo>
                    <a:pt x="408992" y="188678"/>
                  </a:lnTo>
                  <a:lnTo>
                    <a:pt x="406541" y="193168"/>
                  </a:lnTo>
                  <a:lnTo>
                    <a:pt x="415471" y="211917"/>
                  </a:lnTo>
                  <a:lnTo>
                    <a:pt x="416976" y="221589"/>
                  </a:lnTo>
                  <a:lnTo>
                    <a:pt x="417501" y="229598"/>
                  </a:lnTo>
                  <a:lnTo>
                    <a:pt x="416483" y="239548"/>
                  </a:lnTo>
                  <a:lnTo>
                    <a:pt x="417509" y="248152"/>
                  </a:lnTo>
                  <a:lnTo>
                    <a:pt x="415878" y="255290"/>
                  </a:lnTo>
                  <a:lnTo>
                    <a:pt x="414275" y="260957"/>
                  </a:lnTo>
                  <a:lnTo>
                    <a:pt x="418920" y="274137"/>
                  </a:lnTo>
                  <a:lnTo>
                    <a:pt x="418299" y="281683"/>
                  </a:lnTo>
                  <a:lnTo>
                    <a:pt x="417432" y="283612"/>
                  </a:lnTo>
                  <a:lnTo>
                    <a:pt x="410664" y="288937"/>
                  </a:lnTo>
                  <a:lnTo>
                    <a:pt x="408135" y="290392"/>
                  </a:lnTo>
                  <a:lnTo>
                    <a:pt x="406586" y="293597"/>
                  </a:lnTo>
                  <a:lnTo>
                    <a:pt x="419507" y="312768"/>
                  </a:lnTo>
                  <a:lnTo>
                    <a:pt x="422038" y="323044"/>
                  </a:lnTo>
                  <a:lnTo>
                    <a:pt x="427753" y="332794"/>
                  </a:lnTo>
                  <a:lnTo>
                    <a:pt x="430230" y="334512"/>
                  </a:lnTo>
                  <a:lnTo>
                    <a:pt x="435752" y="332270"/>
                  </a:lnTo>
                  <a:lnTo>
                    <a:pt x="442888" y="334116"/>
                  </a:lnTo>
                  <a:lnTo>
                    <a:pt x="453323" y="337985"/>
                  </a:lnTo>
                  <a:lnTo>
                    <a:pt x="455128" y="339861"/>
                  </a:lnTo>
                  <a:lnTo>
                    <a:pt x="463871" y="356585"/>
                  </a:lnTo>
                  <a:lnTo>
                    <a:pt x="464857" y="357360"/>
                  </a:lnTo>
                  <a:lnTo>
                    <a:pt x="462170" y="359410"/>
                  </a:lnTo>
                  <a:lnTo>
                    <a:pt x="445602" y="368722"/>
                  </a:lnTo>
                  <a:lnTo>
                    <a:pt x="404862" y="393355"/>
                  </a:lnTo>
                  <a:lnTo>
                    <a:pt x="388542" y="403807"/>
                  </a:lnTo>
                  <a:lnTo>
                    <a:pt x="365105" y="419652"/>
                  </a:lnTo>
                  <a:lnTo>
                    <a:pt x="356635" y="426761"/>
                  </a:lnTo>
                  <a:lnTo>
                    <a:pt x="325322" y="455051"/>
                  </a:lnTo>
                  <a:lnTo>
                    <a:pt x="306842" y="458966"/>
                  </a:lnTo>
                  <a:lnTo>
                    <a:pt x="289856" y="462414"/>
                  </a:lnTo>
                  <a:lnTo>
                    <a:pt x="267773" y="466800"/>
                  </a:lnTo>
                  <a:lnTo>
                    <a:pt x="266277" y="460738"/>
                  </a:lnTo>
                  <a:lnTo>
                    <a:pt x="267913" y="453429"/>
                  </a:lnTo>
                  <a:lnTo>
                    <a:pt x="266914" y="447800"/>
                  </a:lnTo>
                  <a:lnTo>
                    <a:pt x="264100" y="444006"/>
                  </a:lnTo>
                  <a:lnTo>
                    <a:pt x="260960" y="442805"/>
                  </a:lnTo>
                  <a:lnTo>
                    <a:pt x="253365" y="442546"/>
                  </a:lnTo>
                  <a:lnTo>
                    <a:pt x="249561" y="440738"/>
                  </a:lnTo>
                  <a:lnTo>
                    <a:pt x="243594" y="434663"/>
                  </a:lnTo>
                  <a:lnTo>
                    <a:pt x="238817" y="438056"/>
                  </a:lnTo>
                  <a:lnTo>
                    <a:pt x="236504" y="437765"/>
                  </a:lnTo>
                  <a:lnTo>
                    <a:pt x="225216" y="426509"/>
                  </a:lnTo>
                  <a:lnTo>
                    <a:pt x="221233" y="423467"/>
                  </a:lnTo>
                  <a:lnTo>
                    <a:pt x="220396" y="421478"/>
                  </a:lnTo>
                  <a:lnTo>
                    <a:pt x="221366" y="417172"/>
                  </a:lnTo>
                  <a:lnTo>
                    <a:pt x="219531" y="414415"/>
                  </a:lnTo>
                  <a:lnTo>
                    <a:pt x="194434" y="398387"/>
                  </a:lnTo>
                  <a:lnTo>
                    <a:pt x="190399" y="395615"/>
                  </a:lnTo>
                  <a:lnTo>
                    <a:pt x="177272" y="386579"/>
                  </a:lnTo>
                  <a:lnTo>
                    <a:pt x="157735" y="372721"/>
                  </a:lnTo>
                  <a:lnTo>
                    <a:pt x="124393" y="347930"/>
                  </a:lnTo>
                  <a:lnTo>
                    <a:pt x="116159" y="341545"/>
                  </a:lnTo>
                  <a:lnTo>
                    <a:pt x="95301" y="326552"/>
                  </a:lnTo>
                  <a:lnTo>
                    <a:pt x="86211" y="320603"/>
                  </a:lnTo>
                  <a:lnTo>
                    <a:pt x="85195" y="319660"/>
                  </a:lnTo>
                  <a:lnTo>
                    <a:pt x="70839" y="309445"/>
                  </a:lnTo>
                  <a:lnTo>
                    <a:pt x="29001" y="282110"/>
                  </a:lnTo>
                  <a:lnTo>
                    <a:pt x="272" y="264931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530" name="Lithuania"/>
            <p:cNvSpPr/>
            <p:nvPr/>
          </p:nvSpPr>
          <p:spPr>
            <a:xfrm>
              <a:off x="4794552" y="3188107"/>
              <a:ext cx="131111" cy="100537"/>
            </a:xfrm>
            <a:custGeom>
              <a:avLst/>
              <a:gdLst/>
              <a:ahLst/>
              <a:cxnLst/>
              <a:rect l="0" t="0" r="0" b="0"/>
              <a:pathLst>
                <a:path w="131111" h="100537">
                  <a:moveTo>
                    <a:pt x="39571" y="79812"/>
                  </a:moveTo>
                  <a:lnTo>
                    <a:pt x="39267" y="79142"/>
                  </a:lnTo>
                  <a:lnTo>
                    <a:pt x="38920" y="76746"/>
                  </a:lnTo>
                  <a:lnTo>
                    <a:pt x="38746" y="73747"/>
                  </a:lnTo>
                  <a:lnTo>
                    <a:pt x="39441" y="70141"/>
                  </a:lnTo>
                  <a:lnTo>
                    <a:pt x="40137" y="67430"/>
                  </a:lnTo>
                  <a:lnTo>
                    <a:pt x="42399" y="65319"/>
                  </a:lnTo>
                  <a:lnTo>
                    <a:pt x="41877" y="63205"/>
                  </a:lnTo>
                  <a:lnTo>
                    <a:pt x="41703" y="60786"/>
                  </a:lnTo>
                  <a:lnTo>
                    <a:pt x="39963" y="59575"/>
                  </a:lnTo>
                  <a:lnTo>
                    <a:pt x="38050" y="58969"/>
                  </a:lnTo>
                  <a:lnTo>
                    <a:pt x="37006" y="57150"/>
                  </a:lnTo>
                  <a:lnTo>
                    <a:pt x="36136" y="54721"/>
                  </a:lnTo>
                  <a:lnTo>
                    <a:pt x="33875" y="55025"/>
                  </a:lnTo>
                  <a:lnTo>
                    <a:pt x="31266" y="55025"/>
                  </a:lnTo>
                  <a:lnTo>
                    <a:pt x="26743" y="55025"/>
                  </a:lnTo>
                  <a:lnTo>
                    <a:pt x="24482" y="55936"/>
                  </a:lnTo>
                  <a:lnTo>
                    <a:pt x="23612" y="54113"/>
                  </a:lnTo>
                  <a:lnTo>
                    <a:pt x="18394" y="52897"/>
                  </a:lnTo>
                  <a:lnTo>
                    <a:pt x="15785" y="51680"/>
                  </a:lnTo>
                  <a:lnTo>
                    <a:pt x="13523" y="49547"/>
                  </a:lnTo>
                  <a:lnTo>
                    <a:pt x="11088" y="49547"/>
                  </a:lnTo>
                  <a:lnTo>
                    <a:pt x="10218" y="48633"/>
                  </a:lnTo>
                  <a:lnTo>
                    <a:pt x="9696" y="45885"/>
                  </a:lnTo>
                  <a:lnTo>
                    <a:pt x="8479" y="46496"/>
                  </a:lnTo>
                  <a:lnTo>
                    <a:pt x="4894" y="48212"/>
                  </a:lnTo>
                  <a:lnTo>
                    <a:pt x="4459" y="46848"/>
                  </a:lnTo>
                  <a:lnTo>
                    <a:pt x="5765" y="46628"/>
                  </a:lnTo>
                  <a:lnTo>
                    <a:pt x="6112" y="43365"/>
                  </a:lnTo>
                  <a:lnTo>
                    <a:pt x="1647" y="31796"/>
                  </a:lnTo>
                  <a:lnTo>
                    <a:pt x="1565" y="29272"/>
                  </a:lnTo>
                  <a:lnTo>
                    <a:pt x="1140" y="16115"/>
                  </a:lnTo>
                  <a:lnTo>
                    <a:pt x="0" y="14262"/>
                  </a:lnTo>
                  <a:lnTo>
                    <a:pt x="5348" y="13783"/>
                  </a:lnTo>
                  <a:lnTo>
                    <a:pt x="5870" y="10349"/>
                  </a:lnTo>
                  <a:lnTo>
                    <a:pt x="8479" y="7846"/>
                  </a:lnTo>
                  <a:lnTo>
                    <a:pt x="12828" y="5967"/>
                  </a:lnTo>
                  <a:lnTo>
                    <a:pt x="18916" y="3143"/>
                  </a:lnTo>
                  <a:lnTo>
                    <a:pt x="26569" y="0"/>
                  </a:lnTo>
                  <a:lnTo>
                    <a:pt x="31092" y="1572"/>
                  </a:lnTo>
                  <a:lnTo>
                    <a:pt x="38746" y="1887"/>
                  </a:lnTo>
                  <a:lnTo>
                    <a:pt x="40659" y="1887"/>
                  </a:lnTo>
                  <a:lnTo>
                    <a:pt x="43268" y="629"/>
                  </a:lnTo>
                  <a:lnTo>
                    <a:pt x="44834" y="629"/>
                  </a:lnTo>
                  <a:lnTo>
                    <a:pt x="46051" y="3143"/>
                  </a:lnTo>
                  <a:lnTo>
                    <a:pt x="47095" y="4085"/>
                  </a:lnTo>
                  <a:lnTo>
                    <a:pt x="49878" y="2829"/>
                  </a:lnTo>
                  <a:lnTo>
                    <a:pt x="51444" y="2201"/>
                  </a:lnTo>
                  <a:lnTo>
                    <a:pt x="54401" y="3143"/>
                  </a:lnTo>
                  <a:lnTo>
                    <a:pt x="58054" y="4399"/>
                  </a:lnTo>
                  <a:lnTo>
                    <a:pt x="61011" y="3143"/>
                  </a:lnTo>
                  <a:lnTo>
                    <a:pt x="67099" y="3457"/>
                  </a:lnTo>
                  <a:lnTo>
                    <a:pt x="70230" y="5340"/>
                  </a:lnTo>
                  <a:lnTo>
                    <a:pt x="72665" y="6907"/>
                  </a:lnTo>
                  <a:lnTo>
                    <a:pt x="75448" y="5340"/>
                  </a:lnTo>
                  <a:lnTo>
                    <a:pt x="77884" y="5340"/>
                  </a:lnTo>
                  <a:lnTo>
                    <a:pt x="81885" y="5026"/>
                  </a:lnTo>
                  <a:lnTo>
                    <a:pt x="85537" y="1887"/>
                  </a:lnTo>
                  <a:lnTo>
                    <a:pt x="87277" y="629"/>
                  </a:lnTo>
                  <a:lnTo>
                    <a:pt x="89191" y="314"/>
                  </a:lnTo>
                  <a:lnTo>
                    <a:pt x="90060" y="5026"/>
                  </a:lnTo>
                  <a:lnTo>
                    <a:pt x="93017" y="8472"/>
                  </a:lnTo>
                  <a:lnTo>
                    <a:pt x="96322" y="10661"/>
                  </a:lnTo>
                  <a:lnTo>
                    <a:pt x="102236" y="11286"/>
                  </a:lnTo>
                  <a:lnTo>
                    <a:pt x="106063" y="11911"/>
                  </a:lnTo>
                  <a:lnTo>
                    <a:pt x="109542" y="16276"/>
                  </a:lnTo>
                  <a:lnTo>
                    <a:pt x="114587" y="20319"/>
                  </a:lnTo>
                  <a:lnTo>
                    <a:pt x="117891" y="22801"/>
                  </a:lnTo>
                  <a:lnTo>
                    <a:pt x="119283" y="25589"/>
                  </a:lnTo>
                  <a:lnTo>
                    <a:pt x="120848" y="28681"/>
                  </a:lnTo>
                  <a:lnTo>
                    <a:pt x="123631" y="29916"/>
                  </a:lnTo>
                  <a:lnTo>
                    <a:pt x="127459" y="30534"/>
                  </a:lnTo>
                  <a:lnTo>
                    <a:pt x="127285" y="33616"/>
                  </a:lnTo>
                  <a:lnTo>
                    <a:pt x="126415" y="36385"/>
                  </a:lnTo>
                  <a:lnTo>
                    <a:pt x="126067" y="38535"/>
                  </a:lnTo>
                  <a:lnTo>
                    <a:pt x="124849" y="40989"/>
                  </a:lnTo>
                  <a:lnTo>
                    <a:pt x="123980" y="43439"/>
                  </a:lnTo>
                  <a:lnTo>
                    <a:pt x="127459" y="44051"/>
                  </a:lnTo>
                  <a:lnTo>
                    <a:pt x="130242" y="44968"/>
                  </a:lnTo>
                  <a:lnTo>
                    <a:pt x="131111" y="45885"/>
                  </a:lnTo>
                  <a:lnTo>
                    <a:pt x="129894" y="46802"/>
                  </a:lnTo>
                  <a:lnTo>
                    <a:pt x="129024" y="46802"/>
                  </a:lnTo>
                  <a:lnTo>
                    <a:pt x="127980" y="49547"/>
                  </a:lnTo>
                  <a:lnTo>
                    <a:pt x="127806" y="52289"/>
                  </a:lnTo>
                  <a:lnTo>
                    <a:pt x="126067" y="52593"/>
                  </a:lnTo>
                  <a:lnTo>
                    <a:pt x="124849" y="51071"/>
                  </a:lnTo>
                  <a:lnTo>
                    <a:pt x="123631" y="51984"/>
                  </a:lnTo>
                  <a:lnTo>
                    <a:pt x="121196" y="51375"/>
                  </a:lnTo>
                  <a:lnTo>
                    <a:pt x="119631" y="51984"/>
                  </a:lnTo>
                  <a:lnTo>
                    <a:pt x="118761" y="54721"/>
                  </a:lnTo>
                  <a:lnTo>
                    <a:pt x="117717" y="57453"/>
                  </a:lnTo>
                  <a:lnTo>
                    <a:pt x="115108" y="58666"/>
                  </a:lnTo>
                  <a:lnTo>
                    <a:pt x="110759" y="58666"/>
                  </a:lnTo>
                  <a:lnTo>
                    <a:pt x="109368" y="61088"/>
                  </a:lnTo>
                  <a:lnTo>
                    <a:pt x="108150" y="63205"/>
                  </a:lnTo>
                  <a:lnTo>
                    <a:pt x="107802" y="65923"/>
                  </a:lnTo>
                  <a:lnTo>
                    <a:pt x="106933" y="68937"/>
                  </a:lnTo>
                  <a:lnTo>
                    <a:pt x="107976" y="71945"/>
                  </a:lnTo>
                  <a:lnTo>
                    <a:pt x="107281" y="74347"/>
                  </a:lnTo>
                  <a:lnTo>
                    <a:pt x="104846" y="77046"/>
                  </a:lnTo>
                  <a:lnTo>
                    <a:pt x="104846" y="79441"/>
                  </a:lnTo>
                  <a:lnTo>
                    <a:pt x="104150" y="80935"/>
                  </a:lnTo>
                  <a:lnTo>
                    <a:pt x="103453" y="83324"/>
                  </a:lnTo>
                  <a:lnTo>
                    <a:pt x="105193" y="83921"/>
                  </a:lnTo>
                  <a:lnTo>
                    <a:pt x="107281" y="83921"/>
                  </a:lnTo>
                  <a:lnTo>
                    <a:pt x="108672" y="87497"/>
                  </a:lnTo>
                  <a:lnTo>
                    <a:pt x="107802" y="90767"/>
                  </a:lnTo>
                  <a:lnTo>
                    <a:pt x="105019" y="91064"/>
                  </a:lnTo>
                  <a:lnTo>
                    <a:pt x="102758" y="89875"/>
                  </a:lnTo>
                  <a:lnTo>
                    <a:pt x="102758" y="87199"/>
                  </a:lnTo>
                  <a:lnTo>
                    <a:pt x="102410" y="85710"/>
                  </a:lnTo>
                  <a:lnTo>
                    <a:pt x="101541" y="84517"/>
                  </a:lnTo>
                  <a:lnTo>
                    <a:pt x="99801" y="85412"/>
                  </a:lnTo>
                  <a:lnTo>
                    <a:pt x="98583" y="86901"/>
                  </a:lnTo>
                  <a:lnTo>
                    <a:pt x="95626" y="86306"/>
                  </a:lnTo>
                  <a:lnTo>
                    <a:pt x="94930" y="88687"/>
                  </a:lnTo>
                  <a:lnTo>
                    <a:pt x="92495" y="90767"/>
                  </a:lnTo>
                  <a:lnTo>
                    <a:pt x="90929" y="90767"/>
                  </a:lnTo>
                  <a:lnTo>
                    <a:pt x="89017" y="90172"/>
                  </a:lnTo>
                  <a:lnTo>
                    <a:pt x="86233" y="91954"/>
                  </a:lnTo>
                  <a:lnTo>
                    <a:pt x="87103" y="94919"/>
                  </a:lnTo>
                  <a:lnTo>
                    <a:pt x="86407" y="96992"/>
                  </a:lnTo>
                  <a:lnTo>
                    <a:pt x="84668" y="97583"/>
                  </a:lnTo>
                  <a:lnTo>
                    <a:pt x="83276" y="96992"/>
                  </a:lnTo>
                  <a:lnTo>
                    <a:pt x="81189" y="97879"/>
                  </a:lnTo>
                  <a:lnTo>
                    <a:pt x="77362" y="100537"/>
                  </a:lnTo>
                  <a:lnTo>
                    <a:pt x="74405" y="100537"/>
                  </a:lnTo>
                  <a:lnTo>
                    <a:pt x="73709" y="98766"/>
                  </a:lnTo>
                  <a:lnTo>
                    <a:pt x="72491" y="97879"/>
                  </a:lnTo>
                  <a:lnTo>
                    <a:pt x="70056" y="98766"/>
                  </a:lnTo>
                  <a:lnTo>
                    <a:pt x="66229" y="99061"/>
                  </a:lnTo>
                  <a:lnTo>
                    <a:pt x="63794" y="99652"/>
                  </a:lnTo>
                  <a:lnTo>
                    <a:pt x="60837" y="99061"/>
                  </a:lnTo>
                  <a:lnTo>
                    <a:pt x="59271" y="99652"/>
                  </a:lnTo>
                  <a:lnTo>
                    <a:pt x="58333" y="99039"/>
                  </a:lnTo>
                  <a:lnTo>
                    <a:pt x="57415" y="96091"/>
                  </a:lnTo>
                  <a:lnTo>
                    <a:pt x="57259" y="95591"/>
                  </a:lnTo>
                  <a:lnTo>
                    <a:pt x="56258" y="92370"/>
                  </a:lnTo>
                  <a:lnTo>
                    <a:pt x="53372" y="83920"/>
                  </a:lnTo>
                  <a:lnTo>
                    <a:pt x="46477" y="79682"/>
                  </a:lnTo>
                  <a:lnTo>
                    <a:pt x="46070" y="79432"/>
                  </a:lnTo>
                  <a:lnTo>
                    <a:pt x="39571" y="79812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531" name="Italy"/>
            <p:cNvSpPr/>
            <p:nvPr/>
          </p:nvSpPr>
          <p:spPr>
            <a:xfrm>
              <a:off x="4468748" y="3529956"/>
              <a:ext cx="271134" cy="315144"/>
            </a:xfrm>
            <a:custGeom>
              <a:avLst/>
              <a:gdLst/>
              <a:ahLst/>
              <a:cxnLst/>
              <a:rect l="0" t="0" r="0" b="0"/>
              <a:pathLst>
                <a:path w="271134" h="315144">
                  <a:moveTo>
                    <a:pt x="52177" y="251146"/>
                  </a:moveTo>
                  <a:lnTo>
                    <a:pt x="49391" y="250597"/>
                  </a:lnTo>
                  <a:lnTo>
                    <a:pt x="46825" y="248564"/>
                  </a:lnTo>
                  <a:lnTo>
                    <a:pt x="43097" y="244303"/>
                  </a:lnTo>
                  <a:lnTo>
                    <a:pt x="42128" y="241514"/>
                  </a:lnTo>
                  <a:lnTo>
                    <a:pt x="44177" y="231804"/>
                  </a:lnTo>
                  <a:lnTo>
                    <a:pt x="45158" y="222799"/>
                  </a:lnTo>
                  <a:lnTo>
                    <a:pt x="44695" y="215061"/>
                  </a:lnTo>
                  <a:lnTo>
                    <a:pt x="43346" y="207478"/>
                  </a:lnTo>
                  <a:lnTo>
                    <a:pt x="38231" y="201592"/>
                  </a:lnTo>
                  <a:lnTo>
                    <a:pt x="37282" y="197968"/>
                  </a:lnTo>
                  <a:lnTo>
                    <a:pt x="39115" y="195860"/>
                  </a:lnTo>
                  <a:lnTo>
                    <a:pt x="42835" y="195658"/>
                  </a:lnTo>
                  <a:lnTo>
                    <a:pt x="50970" y="195637"/>
                  </a:lnTo>
                  <a:lnTo>
                    <a:pt x="54408" y="193331"/>
                  </a:lnTo>
                  <a:lnTo>
                    <a:pt x="63159" y="186014"/>
                  </a:lnTo>
                  <a:lnTo>
                    <a:pt x="69582" y="194439"/>
                  </a:lnTo>
                  <a:lnTo>
                    <a:pt x="74160" y="204544"/>
                  </a:lnTo>
                  <a:lnTo>
                    <a:pt x="74027" y="208158"/>
                  </a:lnTo>
                  <a:lnTo>
                    <a:pt x="71948" y="211958"/>
                  </a:lnTo>
                  <a:lnTo>
                    <a:pt x="70483" y="218396"/>
                  </a:lnTo>
                  <a:lnTo>
                    <a:pt x="72000" y="230234"/>
                  </a:lnTo>
                  <a:lnTo>
                    <a:pt x="70879" y="237153"/>
                  </a:lnTo>
                  <a:lnTo>
                    <a:pt x="67056" y="246284"/>
                  </a:lnTo>
                  <a:lnTo>
                    <a:pt x="62934" y="243693"/>
                  </a:lnTo>
                  <a:lnTo>
                    <a:pt x="57660" y="244079"/>
                  </a:lnTo>
                  <a:lnTo>
                    <a:pt x="56215" y="245383"/>
                  </a:lnTo>
                  <a:lnTo>
                    <a:pt x="54700" y="248914"/>
                  </a:lnTo>
                  <a:lnTo>
                    <a:pt x="52177" y="251146"/>
                  </a:lnTo>
                  <a:close/>
                </a:path>
                <a:path w="271134" h="315144">
                  <a:moveTo>
                    <a:pt x="164564" y="49846"/>
                  </a:moveTo>
                  <a:lnTo>
                    <a:pt x="161702" y="45063"/>
                  </a:lnTo>
                  <a:lnTo>
                    <a:pt x="159253" y="44674"/>
                  </a:lnTo>
                  <a:lnTo>
                    <a:pt x="156389" y="47521"/>
                  </a:lnTo>
                  <a:lnTo>
                    <a:pt x="154809" y="45710"/>
                  </a:lnTo>
                  <a:lnTo>
                    <a:pt x="150035" y="44674"/>
                  </a:lnTo>
                  <a:lnTo>
                    <a:pt x="148872" y="49329"/>
                  </a:lnTo>
                  <a:lnTo>
                    <a:pt x="144224" y="50103"/>
                  </a:lnTo>
                  <a:lnTo>
                    <a:pt x="134059" y="55386"/>
                  </a:lnTo>
                  <a:lnTo>
                    <a:pt x="134850" y="53197"/>
                  </a:lnTo>
                  <a:lnTo>
                    <a:pt x="130259" y="55128"/>
                  </a:lnTo>
                  <a:lnTo>
                    <a:pt x="129620" y="58726"/>
                  </a:lnTo>
                  <a:lnTo>
                    <a:pt x="128016" y="59367"/>
                  </a:lnTo>
                  <a:lnTo>
                    <a:pt x="127922" y="61162"/>
                  </a:lnTo>
                  <a:lnTo>
                    <a:pt x="130998" y="62315"/>
                  </a:lnTo>
                  <a:lnTo>
                    <a:pt x="131215" y="66663"/>
                  </a:lnTo>
                  <a:lnTo>
                    <a:pt x="133175" y="68367"/>
                  </a:lnTo>
                  <a:lnTo>
                    <a:pt x="135750" y="71755"/>
                  </a:lnTo>
                  <a:lnTo>
                    <a:pt x="134688" y="74800"/>
                  </a:lnTo>
                  <a:lnTo>
                    <a:pt x="130120" y="78437"/>
                  </a:lnTo>
                  <a:lnTo>
                    <a:pt x="130281" y="82321"/>
                  </a:lnTo>
                  <a:lnTo>
                    <a:pt x="131732" y="90194"/>
                  </a:lnTo>
                  <a:lnTo>
                    <a:pt x="139680" y="101710"/>
                  </a:lnTo>
                  <a:lnTo>
                    <a:pt x="160070" y="114205"/>
                  </a:lnTo>
                  <a:lnTo>
                    <a:pt x="163019" y="119200"/>
                  </a:lnTo>
                  <a:lnTo>
                    <a:pt x="164375" y="126972"/>
                  </a:lnTo>
                  <a:lnTo>
                    <a:pt x="167161" y="134706"/>
                  </a:lnTo>
                  <a:lnTo>
                    <a:pt x="171170" y="142796"/>
                  </a:lnTo>
                  <a:lnTo>
                    <a:pt x="178215" y="150644"/>
                  </a:lnTo>
                  <a:lnTo>
                    <a:pt x="180796" y="154410"/>
                  </a:lnTo>
                  <a:lnTo>
                    <a:pt x="185323" y="157089"/>
                  </a:lnTo>
                  <a:lnTo>
                    <a:pt x="185742" y="159966"/>
                  </a:lnTo>
                  <a:lnTo>
                    <a:pt x="189891" y="162257"/>
                  </a:lnTo>
                  <a:lnTo>
                    <a:pt x="201766" y="165746"/>
                  </a:lnTo>
                  <a:lnTo>
                    <a:pt x="214498" y="164303"/>
                  </a:lnTo>
                  <a:lnTo>
                    <a:pt x="218438" y="166227"/>
                  </a:lnTo>
                  <a:lnTo>
                    <a:pt x="218685" y="169109"/>
                  </a:lnTo>
                  <a:lnTo>
                    <a:pt x="213964" y="172465"/>
                  </a:lnTo>
                  <a:lnTo>
                    <a:pt x="211348" y="176462"/>
                  </a:lnTo>
                  <a:lnTo>
                    <a:pt x="214006" y="179354"/>
                  </a:lnTo>
                  <a:lnTo>
                    <a:pt x="223692" y="183184"/>
                  </a:lnTo>
                  <a:lnTo>
                    <a:pt x="235554" y="188730"/>
                  </a:lnTo>
                  <a:lnTo>
                    <a:pt x="243979" y="193653"/>
                  </a:lnTo>
                  <a:lnTo>
                    <a:pt x="260105" y="203564"/>
                  </a:lnTo>
                  <a:lnTo>
                    <a:pt x="260692" y="206034"/>
                  </a:lnTo>
                  <a:lnTo>
                    <a:pt x="267996" y="212134"/>
                  </a:lnTo>
                  <a:lnTo>
                    <a:pt x="271134" y="218447"/>
                  </a:lnTo>
                  <a:lnTo>
                    <a:pt x="269126" y="224214"/>
                  </a:lnTo>
                  <a:lnTo>
                    <a:pt x="267575" y="228671"/>
                  </a:lnTo>
                  <a:lnTo>
                    <a:pt x="262953" y="224957"/>
                  </a:lnTo>
                  <a:lnTo>
                    <a:pt x="259725" y="222757"/>
                  </a:lnTo>
                  <a:lnTo>
                    <a:pt x="258612" y="216299"/>
                  </a:lnTo>
                  <a:lnTo>
                    <a:pt x="255946" y="214035"/>
                  </a:lnTo>
                  <a:lnTo>
                    <a:pt x="250745" y="212723"/>
                  </a:lnTo>
                  <a:lnTo>
                    <a:pt x="245837" y="212602"/>
                  </a:lnTo>
                  <a:lnTo>
                    <a:pt x="241381" y="209463"/>
                  </a:lnTo>
                  <a:lnTo>
                    <a:pt x="242253" y="206561"/>
                  </a:lnTo>
                  <a:lnTo>
                    <a:pt x="238671" y="205690"/>
                  </a:lnTo>
                  <a:lnTo>
                    <a:pt x="235617" y="206997"/>
                  </a:lnTo>
                  <a:lnTo>
                    <a:pt x="233257" y="210494"/>
                  </a:lnTo>
                  <a:lnTo>
                    <a:pt x="230627" y="215805"/>
                  </a:lnTo>
                  <a:lnTo>
                    <a:pt x="227847" y="218571"/>
                  </a:lnTo>
                  <a:lnTo>
                    <a:pt x="228286" y="222172"/>
                  </a:lnTo>
                  <a:lnTo>
                    <a:pt x="226281" y="226179"/>
                  </a:lnTo>
                  <a:lnTo>
                    <a:pt x="226216" y="230116"/>
                  </a:lnTo>
                  <a:lnTo>
                    <a:pt x="233930" y="234624"/>
                  </a:lnTo>
                  <a:lnTo>
                    <a:pt x="240138" y="238187"/>
                  </a:lnTo>
                  <a:lnTo>
                    <a:pt x="239198" y="242313"/>
                  </a:lnTo>
                  <a:lnTo>
                    <a:pt x="239504" y="247975"/>
                  </a:lnTo>
                  <a:lnTo>
                    <a:pt x="240852" y="249829"/>
                  </a:lnTo>
                  <a:lnTo>
                    <a:pt x="238911" y="252942"/>
                  </a:lnTo>
                  <a:lnTo>
                    <a:pt x="232209" y="252627"/>
                  </a:lnTo>
                  <a:lnTo>
                    <a:pt x="228049" y="255484"/>
                  </a:lnTo>
                  <a:lnTo>
                    <a:pt x="225992" y="258446"/>
                  </a:lnTo>
                  <a:lnTo>
                    <a:pt x="227116" y="266182"/>
                  </a:lnTo>
                  <a:lnTo>
                    <a:pt x="221671" y="270109"/>
                  </a:lnTo>
                  <a:lnTo>
                    <a:pt x="215403" y="281287"/>
                  </a:lnTo>
                  <a:lnTo>
                    <a:pt x="209362" y="281901"/>
                  </a:lnTo>
                  <a:lnTo>
                    <a:pt x="207669" y="280993"/>
                  </a:lnTo>
                  <a:lnTo>
                    <a:pt x="205802" y="279196"/>
                  </a:lnTo>
                  <a:lnTo>
                    <a:pt x="205782" y="272630"/>
                  </a:lnTo>
                  <a:lnTo>
                    <a:pt x="209489" y="270810"/>
                  </a:lnTo>
                  <a:lnTo>
                    <a:pt x="212707" y="263794"/>
                  </a:lnTo>
                  <a:lnTo>
                    <a:pt x="210311" y="261403"/>
                  </a:lnTo>
                  <a:lnTo>
                    <a:pt x="213979" y="258164"/>
                  </a:lnTo>
                  <a:lnTo>
                    <a:pt x="217643" y="259133"/>
                  </a:lnTo>
                  <a:lnTo>
                    <a:pt x="218997" y="256914"/>
                  </a:lnTo>
                  <a:lnTo>
                    <a:pt x="218207" y="252478"/>
                  </a:lnTo>
                  <a:lnTo>
                    <a:pt x="216072" y="250113"/>
                  </a:lnTo>
                  <a:lnTo>
                    <a:pt x="213973" y="237996"/>
                  </a:lnTo>
                  <a:lnTo>
                    <a:pt x="210252" y="231197"/>
                  </a:lnTo>
                  <a:lnTo>
                    <a:pt x="208726" y="223177"/>
                  </a:lnTo>
                  <a:lnTo>
                    <a:pt x="206676" y="218514"/>
                  </a:lnTo>
                  <a:lnTo>
                    <a:pt x="203285" y="219278"/>
                  </a:lnTo>
                  <a:lnTo>
                    <a:pt x="201392" y="221548"/>
                  </a:lnTo>
                  <a:lnTo>
                    <a:pt x="192258" y="214961"/>
                  </a:lnTo>
                  <a:lnTo>
                    <a:pt x="189356" y="214095"/>
                  </a:lnTo>
                  <a:lnTo>
                    <a:pt x="191469" y="210225"/>
                  </a:lnTo>
                  <a:lnTo>
                    <a:pt x="190537" y="204907"/>
                  </a:lnTo>
                  <a:lnTo>
                    <a:pt x="185850" y="200347"/>
                  </a:lnTo>
                  <a:lnTo>
                    <a:pt x="176617" y="203655"/>
                  </a:lnTo>
                  <a:lnTo>
                    <a:pt x="176970" y="202200"/>
                  </a:lnTo>
                  <a:lnTo>
                    <a:pt x="180238" y="199598"/>
                  </a:lnTo>
                  <a:lnTo>
                    <a:pt x="177433" y="195975"/>
                  </a:lnTo>
                  <a:lnTo>
                    <a:pt x="174493" y="195931"/>
                  </a:lnTo>
                  <a:lnTo>
                    <a:pt x="170226" y="198479"/>
                  </a:lnTo>
                  <a:lnTo>
                    <a:pt x="167765" y="191597"/>
                  </a:lnTo>
                  <a:lnTo>
                    <a:pt x="165749" y="188816"/>
                  </a:lnTo>
                  <a:lnTo>
                    <a:pt x="164497" y="185744"/>
                  </a:lnTo>
                  <a:lnTo>
                    <a:pt x="157758" y="182489"/>
                  </a:lnTo>
                  <a:lnTo>
                    <a:pt x="152637" y="182117"/>
                  </a:lnTo>
                  <a:lnTo>
                    <a:pt x="145988" y="180400"/>
                  </a:lnTo>
                  <a:lnTo>
                    <a:pt x="138422" y="175590"/>
                  </a:lnTo>
                  <a:lnTo>
                    <a:pt x="132856" y="169597"/>
                  </a:lnTo>
                  <a:lnTo>
                    <a:pt x="123121" y="161255"/>
                  </a:lnTo>
                  <a:lnTo>
                    <a:pt x="112604" y="149934"/>
                  </a:lnTo>
                  <a:lnTo>
                    <a:pt x="103745" y="144649"/>
                  </a:lnTo>
                  <a:lnTo>
                    <a:pt x="95575" y="135391"/>
                  </a:lnTo>
                  <a:lnTo>
                    <a:pt x="89821" y="123487"/>
                  </a:lnTo>
                  <a:lnTo>
                    <a:pt x="85415" y="108884"/>
                  </a:lnTo>
                  <a:lnTo>
                    <a:pt x="81900" y="102650"/>
                  </a:lnTo>
                  <a:lnTo>
                    <a:pt x="76768" y="96194"/>
                  </a:lnTo>
                  <a:lnTo>
                    <a:pt x="71863" y="92760"/>
                  </a:lnTo>
                  <a:lnTo>
                    <a:pt x="59793" y="87915"/>
                  </a:lnTo>
                  <a:lnTo>
                    <a:pt x="53915" y="85894"/>
                  </a:lnTo>
                  <a:lnTo>
                    <a:pt x="48841" y="86520"/>
                  </a:lnTo>
                  <a:lnTo>
                    <a:pt x="37889" y="95694"/>
                  </a:lnTo>
                  <a:lnTo>
                    <a:pt x="33221" y="100765"/>
                  </a:lnTo>
                  <a:lnTo>
                    <a:pt x="26668" y="103205"/>
                  </a:lnTo>
                  <a:lnTo>
                    <a:pt x="23592" y="103819"/>
                  </a:lnTo>
                  <a:lnTo>
                    <a:pt x="25081" y="97205"/>
                  </a:lnTo>
                  <a:lnTo>
                    <a:pt x="24456" y="93230"/>
                  </a:lnTo>
                  <a:lnTo>
                    <a:pt x="15838" y="94225"/>
                  </a:lnTo>
                  <a:lnTo>
                    <a:pt x="8179" y="88675"/>
                  </a:lnTo>
                  <a:lnTo>
                    <a:pt x="6219" y="82392"/>
                  </a:lnTo>
                  <a:lnTo>
                    <a:pt x="9418" y="77091"/>
                  </a:lnTo>
                  <a:lnTo>
                    <a:pt x="11196" y="76947"/>
                  </a:lnTo>
                  <a:lnTo>
                    <a:pt x="9822" y="72204"/>
                  </a:lnTo>
                  <a:lnTo>
                    <a:pt x="3565" y="69467"/>
                  </a:lnTo>
                  <a:lnTo>
                    <a:pt x="0" y="64318"/>
                  </a:lnTo>
                  <a:lnTo>
                    <a:pt x="4429" y="61646"/>
                  </a:lnTo>
                  <a:lnTo>
                    <a:pt x="6287" y="63243"/>
                  </a:lnTo>
                  <a:lnTo>
                    <a:pt x="11777" y="58157"/>
                  </a:lnTo>
                  <a:lnTo>
                    <a:pt x="13806" y="54222"/>
                  </a:lnTo>
                  <a:lnTo>
                    <a:pt x="9438" y="51447"/>
                  </a:lnTo>
                  <a:lnTo>
                    <a:pt x="9184" y="47202"/>
                  </a:lnTo>
                  <a:lnTo>
                    <a:pt x="3773" y="42191"/>
                  </a:lnTo>
                  <a:lnTo>
                    <a:pt x="10109" y="37794"/>
                  </a:lnTo>
                  <a:lnTo>
                    <a:pt x="16190" y="38701"/>
                  </a:lnTo>
                  <a:lnTo>
                    <a:pt x="22554" y="35728"/>
                  </a:lnTo>
                  <a:lnTo>
                    <a:pt x="28943" y="38182"/>
                  </a:lnTo>
                  <a:lnTo>
                    <a:pt x="31740" y="35843"/>
                  </a:lnTo>
                  <a:lnTo>
                    <a:pt x="35283" y="29515"/>
                  </a:lnTo>
                  <a:lnTo>
                    <a:pt x="34243" y="26399"/>
                  </a:lnTo>
                  <a:lnTo>
                    <a:pt x="42134" y="20447"/>
                  </a:lnTo>
                  <a:lnTo>
                    <a:pt x="42293" y="26548"/>
                  </a:lnTo>
                  <a:lnTo>
                    <a:pt x="47718" y="31885"/>
                  </a:lnTo>
                  <a:lnTo>
                    <a:pt x="50871" y="32921"/>
                  </a:lnTo>
                  <a:lnTo>
                    <a:pt x="49876" y="35581"/>
                  </a:lnTo>
                  <a:lnTo>
                    <a:pt x="53783" y="40151"/>
                  </a:lnTo>
                  <a:lnTo>
                    <a:pt x="56676" y="37941"/>
                  </a:lnTo>
                  <a:lnTo>
                    <a:pt x="56857" y="30108"/>
                  </a:lnTo>
                  <a:lnTo>
                    <a:pt x="61175" y="24467"/>
                  </a:lnTo>
                  <a:lnTo>
                    <a:pt x="60989" y="19552"/>
                  </a:lnTo>
                  <a:lnTo>
                    <a:pt x="64752" y="18358"/>
                  </a:lnTo>
                  <a:lnTo>
                    <a:pt x="66200" y="23575"/>
                  </a:lnTo>
                  <a:lnTo>
                    <a:pt x="68544" y="25656"/>
                  </a:lnTo>
                  <a:lnTo>
                    <a:pt x="70737" y="25211"/>
                  </a:lnTo>
                  <a:lnTo>
                    <a:pt x="71452" y="23426"/>
                  </a:lnTo>
                  <a:lnTo>
                    <a:pt x="76219" y="22682"/>
                  </a:lnTo>
                  <a:lnTo>
                    <a:pt x="78691" y="27587"/>
                  </a:lnTo>
                  <a:lnTo>
                    <a:pt x="81006" y="21490"/>
                  </a:lnTo>
                  <a:lnTo>
                    <a:pt x="78531" y="19552"/>
                  </a:lnTo>
                  <a:lnTo>
                    <a:pt x="79349" y="15519"/>
                  </a:lnTo>
                  <a:lnTo>
                    <a:pt x="82227" y="14172"/>
                  </a:lnTo>
                  <a:lnTo>
                    <a:pt x="84013" y="16559"/>
                  </a:lnTo>
                  <a:lnTo>
                    <a:pt x="87212" y="17313"/>
                  </a:lnTo>
                  <a:lnTo>
                    <a:pt x="87597" y="14472"/>
                  </a:lnTo>
                  <a:lnTo>
                    <a:pt x="86458" y="11326"/>
                  </a:lnTo>
                  <a:lnTo>
                    <a:pt x="87744" y="6738"/>
                  </a:lnTo>
                  <a:lnTo>
                    <a:pt x="94145" y="9284"/>
                  </a:lnTo>
                  <a:lnTo>
                    <a:pt x="100203" y="9792"/>
                  </a:lnTo>
                  <a:lnTo>
                    <a:pt x="103542" y="3680"/>
                  </a:lnTo>
                  <a:lnTo>
                    <a:pt x="107266" y="2250"/>
                  </a:lnTo>
                  <a:lnTo>
                    <a:pt x="109119" y="3475"/>
                  </a:lnTo>
                  <a:lnTo>
                    <a:pt x="113639" y="1841"/>
                  </a:lnTo>
                  <a:lnTo>
                    <a:pt x="116693" y="3373"/>
                  </a:lnTo>
                  <a:lnTo>
                    <a:pt x="125398" y="0"/>
                  </a:lnTo>
                  <a:lnTo>
                    <a:pt x="125633" y="5414"/>
                  </a:lnTo>
                  <a:lnTo>
                    <a:pt x="128861" y="6841"/>
                  </a:lnTo>
                  <a:lnTo>
                    <a:pt x="132111" y="12637"/>
                  </a:lnTo>
                  <a:lnTo>
                    <a:pt x="145426" y="16289"/>
                  </a:lnTo>
                  <a:lnTo>
                    <a:pt x="154500" y="17498"/>
                  </a:lnTo>
                  <a:lnTo>
                    <a:pt x="159349" y="19147"/>
                  </a:lnTo>
                  <a:lnTo>
                    <a:pt x="160527" y="22081"/>
                  </a:lnTo>
                  <a:lnTo>
                    <a:pt x="154285" y="26541"/>
                  </a:lnTo>
                  <a:lnTo>
                    <a:pt x="155282" y="28766"/>
                  </a:lnTo>
                  <a:lnTo>
                    <a:pt x="158291" y="28791"/>
                  </a:lnTo>
                  <a:lnTo>
                    <a:pt x="160194" y="31511"/>
                  </a:lnTo>
                  <a:lnTo>
                    <a:pt x="156457" y="35683"/>
                  </a:lnTo>
                  <a:lnTo>
                    <a:pt x="159871" y="36986"/>
                  </a:lnTo>
                  <a:lnTo>
                    <a:pt x="158585" y="42256"/>
                  </a:lnTo>
                  <a:lnTo>
                    <a:pt x="162243" y="43858"/>
                  </a:lnTo>
                  <a:lnTo>
                    <a:pt x="165127" y="46737"/>
                  </a:lnTo>
                  <a:lnTo>
                    <a:pt x="164564" y="49846"/>
                  </a:lnTo>
                  <a:close/>
                </a:path>
                <a:path w="271134" h="315144">
                  <a:moveTo>
                    <a:pt x="190343" y="315144"/>
                  </a:moveTo>
                  <a:lnTo>
                    <a:pt x="183114" y="314085"/>
                  </a:lnTo>
                  <a:lnTo>
                    <a:pt x="173950" y="306373"/>
                  </a:lnTo>
                  <a:lnTo>
                    <a:pt x="166108" y="303327"/>
                  </a:lnTo>
                  <a:lnTo>
                    <a:pt x="146773" y="292881"/>
                  </a:lnTo>
                  <a:lnTo>
                    <a:pt x="138318" y="291270"/>
                  </a:lnTo>
                  <a:lnTo>
                    <a:pt x="135952" y="289641"/>
                  </a:lnTo>
                  <a:lnTo>
                    <a:pt x="134194" y="286009"/>
                  </a:lnTo>
                  <a:lnTo>
                    <a:pt x="135605" y="281630"/>
                  </a:lnTo>
                  <a:lnTo>
                    <a:pt x="138936" y="277239"/>
                  </a:lnTo>
                  <a:lnTo>
                    <a:pt x="141611" y="275952"/>
                  </a:lnTo>
                  <a:lnTo>
                    <a:pt x="147999" y="277398"/>
                  </a:lnTo>
                  <a:lnTo>
                    <a:pt x="153788" y="272991"/>
                  </a:lnTo>
                  <a:lnTo>
                    <a:pt x="160682" y="278462"/>
                  </a:lnTo>
                  <a:lnTo>
                    <a:pt x="164779" y="280279"/>
                  </a:lnTo>
                  <a:lnTo>
                    <a:pt x="172111" y="280077"/>
                  </a:lnTo>
                  <a:lnTo>
                    <a:pt x="186360" y="277666"/>
                  </a:lnTo>
                  <a:lnTo>
                    <a:pt x="200370" y="273421"/>
                  </a:lnTo>
                  <a:lnTo>
                    <a:pt x="201880" y="274516"/>
                  </a:lnTo>
                  <a:lnTo>
                    <a:pt x="202314" y="276162"/>
                  </a:lnTo>
                  <a:lnTo>
                    <a:pt x="201177" y="277810"/>
                  </a:lnTo>
                  <a:lnTo>
                    <a:pt x="195728" y="288398"/>
                  </a:lnTo>
                  <a:lnTo>
                    <a:pt x="194174" y="294755"/>
                  </a:lnTo>
                  <a:lnTo>
                    <a:pt x="194266" y="299643"/>
                  </a:lnTo>
                  <a:lnTo>
                    <a:pt x="198443" y="306130"/>
                  </a:lnTo>
                  <a:lnTo>
                    <a:pt x="196621" y="307757"/>
                  </a:lnTo>
                  <a:lnTo>
                    <a:pt x="192259" y="314959"/>
                  </a:lnTo>
                  <a:lnTo>
                    <a:pt x="190343" y="315144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532" name="Guinea-Bissau"/>
            <p:cNvSpPr/>
            <p:nvPr/>
          </p:nvSpPr>
          <p:spPr>
            <a:xfrm>
              <a:off x="3948071" y="4450036"/>
              <a:ext cx="64873" cy="35538"/>
            </a:xfrm>
            <a:custGeom>
              <a:avLst/>
              <a:gdLst/>
              <a:ahLst/>
              <a:cxnLst/>
              <a:rect l="0" t="0" r="0" b="0"/>
              <a:pathLst>
                <a:path w="64873" h="35538">
                  <a:moveTo>
                    <a:pt x="0" y="7695"/>
                  </a:moveTo>
                  <a:lnTo>
                    <a:pt x="4698" y="6248"/>
                  </a:lnTo>
                  <a:lnTo>
                    <a:pt x="13014" y="5757"/>
                  </a:lnTo>
                  <a:lnTo>
                    <a:pt x="20532" y="6005"/>
                  </a:lnTo>
                  <a:lnTo>
                    <a:pt x="25711" y="4064"/>
                  </a:lnTo>
                  <a:lnTo>
                    <a:pt x="30841" y="64"/>
                  </a:lnTo>
                  <a:lnTo>
                    <a:pt x="41457" y="0"/>
                  </a:lnTo>
                  <a:lnTo>
                    <a:pt x="64825" y="447"/>
                  </a:lnTo>
                  <a:lnTo>
                    <a:pt x="63702" y="8680"/>
                  </a:lnTo>
                  <a:lnTo>
                    <a:pt x="64873" y="17476"/>
                  </a:lnTo>
                  <a:lnTo>
                    <a:pt x="62984" y="20712"/>
                  </a:lnTo>
                  <a:lnTo>
                    <a:pt x="59598" y="22637"/>
                  </a:lnTo>
                  <a:lnTo>
                    <a:pt x="54384" y="22961"/>
                  </a:lnTo>
                  <a:lnTo>
                    <a:pt x="50308" y="23132"/>
                  </a:lnTo>
                  <a:lnTo>
                    <a:pt x="46434" y="25059"/>
                  </a:lnTo>
                  <a:lnTo>
                    <a:pt x="38423" y="31694"/>
                  </a:lnTo>
                  <a:lnTo>
                    <a:pt x="35164" y="35538"/>
                  </a:lnTo>
                  <a:lnTo>
                    <a:pt x="34688" y="34237"/>
                  </a:lnTo>
                  <a:lnTo>
                    <a:pt x="32730" y="34242"/>
                  </a:lnTo>
                  <a:lnTo>
                    <a:pt x="27647" y="32791"/>
                  </a:lnTo>
                  <a:lnTo>
                    <a:pt x="25969" y="30162"/>
                  </a:lnTo>
                  <a:lnTo>
                    <a:pt x="27199" y="25917"/>
                  </a:lnTo>
                  <a:lnTo>
                    <a:pt x="30546" y="21371"/>
                  </a:lnTo>
                  <a:lnTo>
                    <a:pt x="33118" y="19168"/>
                  </a:lnTo>
                  <a:lnTo>
                    <a:pt x="31785" y="17705"/>
                  </a:lnTo>
                  <a:lnTo>
                    <a:pt x="28009" y="16541"/>
                  </a:lnTo>
                  <a:lnTo>
                    <a:pt x="22950" y="16699"/>
                  </a:lnTo>
                  <a:lnTo>
                    <a:pt x="18737" y="18467"/>
                  </a:lnTo>
                  <a:lnTo>
                    <a:pt x="17105" y="18470"/>
                  </a:lnTo>
                  <a:lnTo>
                    <a:pt x="10845" y="15553"/>
                  </a:lnTo>
                  <a:lnTo>
                    <a:pt x="7192" y="12481"/>
                  </a:lnTo>
                  <a:lnTo>
                    <a:pt x="6490" y="9989"/>
                  </a:lnTo>
                  <a:lnTo>
                    <a:pt x="3206" y="9116"/>
                  </a:lnTo>
                  <a:lnTo>
                    <a:pt x="0" y="7695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533" name="Estonia"/>
            <p:cNvSpPr/>
            <p:nvPr/>
          </p:nvSpPr>
          <p:spPr>
            <a:xfrm>
              <a:off x="4848543" y="3057246"/>
              <a:ext cx="108599" cy="85543"/>
            </a:xfrm>
            <a:custGeom>
              <a:avLst/>
              <a:gdLst/>
              <a:ahLst/>
              <a:cxnLst/>
              <a:rect l="0" t="0" r="0" b="0"/>
              <a:pathLst>
                <a:path w="108599" h="85543">
                  <a:moveTo>
                    <a:pt x="105499" y="1589"/>
                  </a:moveTo>
                  <a:lnTo>
                    <a:pt x="106974" y="2658"/>
                  </a:lnTo>
                  <a:lnTo>
                    <a:pt x="108599" y="5273"/>
                  </a:lnTo>
                  <a:lnTo>
                    <a:pt x="108156" y="8752"/>
                  </a:lnTo>
                  <a:lnTo>
                    <a:pt x="106383" y="9621"/>
                  </a:lnTo>
                  <a:lnTo>
                    <a:pt x="104461" y="9621"/>
                  </a:lnTo>
                  <a:lnTo>
                    <a:pt x="103279" y="9621"/>
                  </a:lnTo>
                  <a:lnTo>
                    <a:pt x="102393" y="10489"/>
                  </a:lnTo>
                  <a:lnTo>
                    <a:pt x="101801" y="13090"/>
                  </a:lnTo>
                  <a:lnTo>
                    <a:pt x="100027" y="18567"/>
                  </a:lnTo>
                  <a:lnTo>
                    <a:pt x="97810" y="22589"/>
                  </a:lnTo>
                  <a:lnTo>
                    <a:pt x="94558" y="25170"/>
                  </a:lnTo>
                  <a:lnTo>
                    <a:pt x="92490" y="27746"/>
                  </a:lnTo>
                  <a:lnTo>
                    <a:pt x="91603" y="30888"/>
                  </a:lnTo>
                  <a:lnTo>
                    <a:pt x="91898" y="34024"/>
                  </a:lnTo>
                  <a:lnTo>
                    <a:pt x="93228" y="42544"/>
                  </a:lnTo>
                  <a:lnTo>
                    <a:pt x="93968" y="46221"/>
                  </a:lnTo>
                  <a:lnTo>
                    <a:pt x="94264" y="49326"/>
                  </a:lnTo>
                  <a:lnTo>
                    <a:pt x="92490" y="51861"/>
                  </a:lnTo>
                  <a:lnTo>
                    <a:pt x="92490" y="55235"/>
                  </a:lnTo>
                  <a:lnTo>
                    <a:pt x="94264" y="59722"/>
                  </a:lnTo>
                  <a:lnTo>
                    <a:pt x="96332" y="61401"/>
                  </a:lnTo>
                  <a:lnTo>
                    <a:pt x="97219" y="62799"/>
                  </a:lnTo>
                  <a:lnTo>
                    <a:pt x="97219" y="64195"/>
                  </a:lnTo>
                  <a:lnTo>
                    <a:pt x="97367" y="65870"/>
                  </a:lnTo>
                  <a:lnTo>
                    <a:pt x="97810" y="68656"/>
                  </a:lnTo>
                  <a:lnTo>
                    <a:pt x="99584" y="69491"/>
                  </a:lnTo>
                  <a:lnTo>
                    <a:pt x="100176" y="70603"/>
                  </a:lnTo>
                  <a:lnTo>
                    <a:pt x="98402" y="71993"/>
                  </a:lnTo>
                  <a:lnTo>
                    <a:pt x="95741" y="72826"/>
                  </a:lnTo>
                  <a:lnTo>
                    <a:pt x="94115" y="73936"/>
                  </a:lnTo>
                  <a:lnTo>
                    <a:pt x="93524" y="75877"/>
                  </a:lnTo>
                  <a:lnTo>
                    <a:pt x="92637" y="78092"/>
                  </a:lnTo>
                  <a:lnTo>
                    <a:pt x="91307" y="78092"/>
                  </a:lnTo>
                  <a:lnTo>
                    <a:pt x="91012" y="80303"/>
                  </a:lnTo>
                  <a:lnTo>
                    <a:pt x="90864" y="81960"/>
                  </a:lnTo>
                  <a:lnTo>
                    <a:pt x="89682" y="83063"/>
                  </a:lnTo>
                  <a:lnTo>
                    <a:pt x="90511" y="85069"/>
                  </a:lnTo>
                  <a:lnTo>
                    <a:pt x="89238" y="85543"/>
                  </a:lnTo>
                  <a:lnTo>
                    <a:pt x="88352" y="85267"/>
                  </a:lnTo>
                  <a:lnTo>
                    <a:pt x="85248" y="84441"/>
                  </a:lnTo>
                  <a:lnTo>
                    <a:pt x="83622" y="83339"/>
                  </a:lnTo>
                  <a:lnTo>
                    <a:pt x="81848" y="81960"/>
                  </a:lnTo>
                  <a:lnTo>
                    <a:pt x="79779" y="81132"/>
                  </a:lnTo>
                  <a:lnTo>
                    <a:pt x="78449" y="83063"/>
                  </a:lnTo>
                  <a:lnTo>
                    <a:pt x="76379" y="82512"/>
                  </a:lnTo>
                  <a:lnTo>
                    <a:pt x="75049" y="83339"/>
                  </a:lnTo>
                  <a:lnTo>
                    <a:pt x="73424" y="84992"/>
                  </a:lnTo>
                  <a:lnTo>
                    <a:pt x="71946" y="85267"/>
                  </a:lnTo>
                  <a:lnTo>
                    <a:pt x="70468" y="83614"/>
                  </a:lnTo>
                  <a:lnTo>
                    <a:pt x="69285" y="83063"/>
                  </a:lnTo>
                  <a:lnTo>
                    <a:pt x="67512" y="83063"/>
                  </a:lnTo>
                  <a:lnTo>
                    <a:pt x="65442" y="80856"/>
                  </a:lnTo>
                  <a:lnTo>
                    <a:pt x="64260" y="77537"/>
                  </a:lnTo>
                  <a:lnTo>
                    <a:pt x="62191" y="75322"/>
                  </a:lnTo>
                  <a:lnTo>
                    <a:pt x="60713" y="74491"/>
                  </a:lnTo>
                  <a:lnTo>
                    <a:pt x="59974" y="72270"/>
                  </a:lnTo>
                  <a:lnTo>
                    <a:pt x="58052" y="72270"/>
                  </a:lnTo>
                  <a:lnTo>
                    <a:pt x="55540" y="71437"/>
                  </a:lnTo>
                  <a:lnTo>
                    <a:pt x="53471" y="69212"/>
                  </a:lnTo>
                  <a:lnTo>
                    <a:pt x="53175" y="69212"/>
                  </a:lnTo>
                  <a:lnTo>
                    <a:pt x="50367" y="68934"/>
                  </a:lnTo>
                  <a:lnTo>
                    <a:pt x="49332" y="66985"/>
                  </a:lnTo>
                  <a:lnTo>
                    <a:pt x="46820" y="66148"/>
                  </a:lnTo>
                  <a:lnTo>
                    <a:pt x="45637" y="64195"/>
                  </a:lnTo>
                  <a:lnTo>
                    <a:pt x="43716" y="62519"/>
                  </a:lnTo>
                  <a:lnTo>
                    <a:pt x="43716" y="63916"/>
                  </a:lnTo>
                  <a:lnTo>
                    <a:pt x="42534" y="65591"/>
                  </a:lnTo>
                  <a:lnTo>
                    <a:pt x="41203" y="64474"/>
                  </a:lnTo>
                  <a:lnTo>
                    <a:pt x="41056" y="63078"/>
                  </a:lnTo>
                  <a:lnTo>
                    <a:pt x="40169" y="62519"/>
                  </a:lnTo>
                  <a:lnTo>
                    <a:pt x="39134" y="62519"/>
                  </a:lnTo>
                  <a:lnTo>
                    <a:pt x="36326" y="64754"/>
                  </a:lnTo>
                  <a:lnTo>
                    <a:pt x="35291" y="65312"/>
                  </a:lnTo>
                  <a:lnTo>
                    <a:pt x="33961" y="65591"/>
                  </a:lnTo>
                  <a:lnTo>
                    <a:pt x="31744" y="65870"/>
                  </a:lnTo>
                  <a:lnTo>
                    <a:pt x="30266" y="66706"/>
                  </a:lnTo>
                  <a:lnTo>
                    <a:pt x="27606" y="67263"/>
                  </a:lnTo>
                  <a:lnTo>
                    <a:pt x="24798" y="68934"/>
                  </a:lnTo>
                  <a:lnTo>
                    <a:pt x="23615" y="70881"/>
                  </a:lnTo>
                  <a:lnTo>
                    <a:pt x="22741" y="70881"/>
                  </a:lnTo>
                  <a:lnTo>
                    <a:pt x="24320" y="67239"/>
                  </a:lnTo>
                  <a:lnTo>
                    <a:pt x="24292" y="60505"/>
                  </a:lnTo>
                  <a:lnTo>
                    <a:pt x="26151" y="55914"/>
                  </a:lnTo>
                  <a:lnTo>
                    <a:pt x="22412" y="51847"/>
                  </a:lnTo>
                  <a:lnTo>
                    <a:pt x="16258" y="60263"/>
                  </a:lnTo>
                  <a:lnTo>
                    <a:pt x="12867" y="55430"/>
                  </a:lnTo>
                  <a:lnTo>
                    <a:pt x="7514" y="54704"/>
                  </a:lnTo>
                  <a:lnTo>
                    <a:pt x="7956" y="36403"/>
                  </a:lnTo>
                  <a:lnTo>
                    <a:pt x="3926" y="40072"/>
                  </a:lnTo>
                  <a:lnTo>
                    <a:pt x="518" y="31971"/>
                  </a:lnTo>
                  <a:lnTo>
                    <a:pt x="2123" y="28018"/>
                  </a:lnTo>
                  <a:lnTo>
                    <a:pt x="0" y="23020"/>
                  </a:lnTo>
                  <a:lnTo>
                    <a:pt x="2687" y="21569"/>
                  </a:lnTo>
                  <a:lnTo>
                    <a:pt x="1757" y="16586"/>
                  </a:lnTo>
                  <a:lnTo>
                    <a:pt x="5242" y="15746"/>
                  </a:lnTo>
                  <a:lnTo>
                    <a:pt x="15666" y="14087"/>
                  </a:lnTo>
                  <a:lnTo>
                    <a:pt x="15608" y="11455"/>
                  </a:lnTo>
                  <a:lnTo>
                    <a:pt x="21303" y="9303"/>
                  </a:lnTo>
                  <a:lnTo>
                    <a:pt x="22649" y="5553"/>
                  </a:lnTo>
                  <a:lnTo>
                    <a:pt x="27072" y="7566"/>
                  </a:lnTo>
                  <a:lnTo>
                    <a:pt x="27824" y="5311"/>
                  </a:lnTo>
                  <a:lnTo>
                    <a:pt x="31049" y="6308"/>
                  </a:lnTo>
                  <a:lnTo>
                    <a:pt x="31893" y="2022"/>
                  </a:lnTo>
                  <a:lnTo>
                    <a:pt x="43110" y="5867"/>
                  </a:lnTo>
                  <a:lnTo>
                    <a:pt x="47634" y="0"/>
                  </a:lnTo>
                  <a:lnTo>
                    <a:pt x="48564" y="3284"/>
                  </a:lnTo>
                  <a:lnTo>
                    <a:pt x="53780" y="1517"/>
                  </a:lnTo>
                  <a:lnTo>
                    <a:pt x="67819" y="2103"/>
                  </a:lnTo>
                  <a:lnTo>
                    <a:pt x="79522" y="5426"/>
                  </a:lnTo>
                  <a:lnTo>
                    <a:pt x="82617" y="7818"/>
                  </a:lnTo>
                  <a:lnTo>
                    <a:pt x="88621" y="6919"/>
                  </a:lnTo>
                  <a:lnTo>
                    <a:pt x="98481" y="8712"/>
                  </a:lnTo>
                  <a:lnTo>
                    <a:pt x="102803" y="6561"/>
                  </a:lnTo>
                  <a:lnTo>
                    <a:pt x="105562" y="1769"/>
                  </a:lnTo>
                  <a:lnTo>
                    <a:pt x="105499" y="1589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534" name="Latvia"/>
            <p:cNvSpPr/>
            <p:nvPr/>
          </p:nvSpPr>
          <p:spPr>
            <a:xfrm>
              <a:off x="4793893" y="3119763"/>
              <a:ext cx="164138" cy="98875"/>
            </a:xfrm>
            <a:custGeom>
              <a:avLst/>
              <a:gdLst/>
              <a:ahLst/>
              <a:cxnLst/>
              <a:rect l="0" t="0" r="0" b="0"/>
              <a:pathLst>
                <a:path w="164138" h="98875">
                  <a:moveTo>
                    <a:pt x="145162" y="22550"/>
                  </a:moveTo>
                  <a:lnTo>
                    <a:pt x="148914" y="22473"/>
                  </a:lnTo>
                  <a:lnTo>
                    <a:pt x="148767" y="24675"/>
                  </a:lnTo>
                  <a:lnTo>
                    <a:pt x="148767" y="26874"/>
                  </a:lnTo>
                  <a:lnTo>
                    <a:pt x="151131" y="28246"/>
                  </a:lnTo>
                  <a:lnTo>
                    <a:pt x="153201" y="29892"/>
                  </a:lnTo>
                  <a:lnTo>
                    <a:pt x="154088" y="31262"/>
                  </a:lnTo>
                  <a:lnTo>
                    <a:pt x="156156" y="32356"/>
                  </a:lnTo>
                  <a:lnTo>
                    <a:pt x="156009" y="33998"/>
                  </a:lnTo>
                  <a:lnTo>
                    <a:pt x="155713" y="36183"/>
                  </a:lnTo>
                  <a:lnTo>
                    <a:pt x="155566" y="37820"/>
                  </a:lnTo>
                  <a:lnTo>
                    <a:pt x="154531" y="39183"/>
                  </a:lnTo>
                  <a:lnTo>
                    <a:pt x="153644" y="39455"/>
                  </a:lnTo>
                  <a:lnTo>
                    <a:pt x="152610" y="40000"/>
                  </a:lnTo>
                  <a:lnTo>
                    <a:pt x="153940" y="41633"/>
                  </a:lnTo>
                  <a:lnTo>
                    <a:pt x="153201" y="44079"/>
                  </a:lnTo>
                  <a:lnTo>
                    <a:pt x="153496" y="46250"/>
                  </a:lnTo>
                  <a:lnTo>
                    <a:pt x="152758" y="47876"/>
                  </a:lnTo>
                  <a:lnTo>
                    <a:pt x="151723" y="49230"/>
                  </a:lnTo>
                  <a:lnTo>
                    <a:pt x="151280" y="51124"/>
                  </a:lnTo>
                  <a:lnTo>
                    <a:pt x="153348" y="50042"/>
                  </a:lnTo>
                  <a:lnTo>
                    <a:pt x="154826" y="49771"/>
                  </a:lnTo>
                  <a:lnTo>
                    <a:pt x="156156" y="51124"/>
                  </a:lnTo>
                  <a:lnTo>
                    <a:pt x="157043" y="51394"/>
                  </a:lnTo>
                  <a:lnTo>
                    <a:pt x="157782" y="52205"/>
                  </a:lnTo>
                  <a:lnTo>
                    <a:pt x="157192" y="53825"/>
                  </a:lnTo>
                  <a:lnTo>
                    <a:pt x="156748" y="55173"/>
                  </a:lnTo>
                  <a:lnTo>
                    <a:pt x="157930" y="57060"/>
                  </a:lnTo>
                  <a:lnTo>
                    <a:pt x="159260" y="58136"/>
                  </a:lnTo>
                  <a:lnTo>
                    <a:pt x="159556" y="61094"/>
                  </a:lnTo>
                  <a:lnTo>
                    <a:pt x="161034" y="62973"/>
                  </a:lnTo>
                  <a:lnTo>
                    <a:pt x="162660" y="63778"/>
                  </a:lnTo>
                  <a:lnTo>
                    <a:pt x="162068" y="65386"/>
                  </a:lnTo>
                  <a:lnTo>
                    <a:pt x="163399" y="67527"/>
                  </a:lnTo>
                  <a:lnTo>
                    <a:pt x="163251" y="71000"/>
                  </a:lnTo>
                  <a:lnTo>
                    <a:pt x="164138" y="75265"/>
                  </a:lnTo>
                  <a:lnTo>
                    <a:pt x="163695" y="76861"/>
                  </a:lnTo>
                  <a:lnTo>
                    <a:pt x="163547" y="78987"/>
                  </a:lnTo>
                  <a:lnTo>
                    <a:pt x="162933" y="79751"/>
                  </a:lnTo>
                  <a:lnTo>
                    <a:pt x="160477" y="80565"/>
                  </a:lnTo>
                  <a:lnTo>
                    <a:pt x="158042" y="81501"/>
                  </a:lnTo>
                  <a:lnTo>
                    <a:pt x="156824" y="83683"/>
                  </a:lnTo>
                  <a:lnTo>
                    <a:pt x="154563" y="84306"/>
                  </a:lnTo>
                  <a:lnTo>
                    <a:pt x="153171" y="87106"/>
                  </a:lnTo>
                  <a:lnTo>
                    <a:pt x="151780" y="88660"/>
                  </a:lnTo>
                  <a:lnTo>
                    <a:pt x="151084" y="90522"/>
                  </a:lnTo>
                  <a:lnTo>
                    <a:pt x="150388" y="94240"/>
                  </a:lnTo>
                  <a:lnTo>
                    <a:pt x="148475" y="94859"/>
                  </a:lnTo>
                  <a:lnTo>
                    <a:pt x="146039" y="94240"/>
                  </a:lnTo>
                  <a:lnTo>
                    <a:pt x="143604" y="93621"/>
                  </a:lnTo>
                  <a:lnTo>
                    <a:pt x="140300" y="93002"/>
                  </a:lnTo>
                  <a:lnTo>
                    <a:pt x="136646" y="93002"/>
                  </a:lnTo>
                  <a:lnTo>
                    <a:pt x="134907" y="94240"/>
                  </a:lnTo>
                  <a:lnTo>
                    <a:pt x="133863" y="96714"/>
                  </a:lnTo>
                  <a:lnTo>
                    <a:pt x="131602" y="98258"/>
                  </a:lnTo>
                  <a:lnTo>
                    <a:pt x="130037" y="98258"/>
                  </a:lnTo>
                  <a:lnTo>
                    <a:pt x="128993" y="97950"/>
                  </a:lnTo>
                  <a:lnTo>
                    <a:pt x="128123" y="98875"/>
                  </a:lnTo>
                  <a:lnTo>
                    <a:pt x="124296" y="98258"/>
                  </a:lnTo>
                  <a:lnTo>
                    <a:pt x="121513" y="97022"/>
                  </a:lnTo>
                  <a:lnTo>
                    <a:pt x="119948" y="93931"/>
                  </a:lnTo>
                  <a:lnTo>
                    <a:pt x="118556" y="91142"/>
                  </a:lnTo>
                  <a:lnTo>
                    <a:pt x="115251" y="88660"/>
                  </a:lnTo>
                  <a:lnTo>
                    <a:pt x="110207" y="84618"/>
                  </a:lnTo>
                  <a:lnTo>
                    <a:pt x="106728" y="80252"/>
                  </a:lnTo>
                  <a:lnTo>
                    <a:pt x="102901" y="79627"/>
                  </a:lnTo>
                  <a:lnTo>
                    <a:pt x="96987" y="79003"/>
                  </a:lnTo>
                  <a:lnTo>
                    <a:pt x="93681" y="76813"/>
                  </a:lnTo>
                  <a:lnTo>
                    <a:pt x="90724" y="73367"/>
                  </a:lnTo>
                  <a:lnTo>
                    <a:pt x="89855" y="68656"/>
                  </a:lnTo>
                  <a:lnTo>
                    <a:pt x="87941" y="68971"/>
                  </a:lnTo>
                  <a:lnTo>
                    <a:pt x="86202" y="70228"/>
                  </a:lnTo>
                  <a:lnTo>
                    <a:pt x="82549" y="73367"/>
                  </a:lnTo>
                  <a:lnTo>
                    <a:pt x="78548" y="73681"/>
                  </a:lnTo>
                  <a:lnTo>
                    <a:pt x="76112" y="73681"/>
                  </a:lnTo>
                  <a:lnTo>
                    <a:pt x="73330" y="75248"/>
                  </a:lnTo>
                  <a:lnTo>
                    <a:pt x="70894" y="73681"/>
                  </a:lnTo>
                  <a:lnTo>
                    <a:pt x="67764" y="71799"/>
                  </a:lnTo>
                  <a:lnTo>
                    <a:pt x="61675" y="71485"/>
                  </a:lnTo>
                  <a:lnTo>
                    <a:pt x="58718" y="72740"/>
                  </a:lnTo>
                  <a:lnTo>
                    <a:pt x="55065" y="71485"/>
                  </a:lnTo>
                  <a:lnTo>
                    <a:pt x="52108" y="70542"/>
                  </a:lnTo>
                  <a:lnTo>
                    <a:pt x="50543" y="71171"/>
                  </a:lnTo>
                  <a:lnTo>
                    <a:pt x="47760" y="72426"/>
                  </a:lnTo>
                  <a:lnTo>
                    <a:pt x="46716" y="71485"/>
                  </a:lnTo>
                  <a:lnTo>
                    <a:pt x="45498" y="68971"/>
                  </a:lnTo>
                  <a:lnTo>
                    <a:pt x="43933" y="68971"/>
                  </a:lnTo>
                  <a:lnTo>
                    <a:pt x="41323" y="70228"/>
                  </a:lnTo>
                  <a:lnTo>
                    <a:pt x="39410" y="70228"/>
                  </a:lnTo>
                  <a:lnTo>
                    <a:pt x="31756" y="69914"/>
                  </a:lnTo>
                  <a:lnTo>
                    <a:pt x="27234" y="68341"/>
                  </a:lnTo>
                  <a:lnTo>
                    <a:pt x="19580" y="71485"/>
                  </a:lnTo>
                  <a:lnTo>
                    <a:pt x="13492" y="74308"/>
                  </a:lnTo>
                  <a:lnTo>
                    <a:pt x="9143" y="76188"/>
                  </a:lnTo>
                  <a:lnTo>
                    <a:pt x="6534" y="78690"/>
                  </a:lnTo>
                  <a:lnTo>
                    <a:pt x="6012" y="82125"/>
                  </a:lnTo>
                  <a:lnTo>
                    <a:pt x="664" y="82604"/>
                  </a:lnTo>
                  <a:lnTo>
                    <a:pt x="0" y="81523"/>
                  </a:lnTo>
                  <a:lnTo>
                    <a:pt x="746" y="66209"/>
                  </a:lnTo>
                  <a:lnTo>
                    <a:pt x="1102" y="60647"/>
                  </a:lnTo>
                  <a:lnTo>
                    <a:pt x="2393" y="57573"/>
                  </a:lnTo>
                  <a:lnTo>
                    <a:pt x="9215" y="50548"/>
                  </a:lnTo>
                  <a:lnTo>
                    <a:pt x="9562" y="37167"/>
                  </a:lnTo>
                  <a:lnTo>
                    <a:pt x="12266" y="34143"/>
                  </a:lnTo>
                  <a:lnTo>
                    <a:pt x="14973" y="29002"/>
                  </a:lnTo>
                  <a:lnTo>
                    <a:pt x="17180" y="25184"/>
                  </a:lnTo>
                  <a:lnTo>
                    <a:pt x="20179" y="24692"/>
                  </a:lnTo>
                  <a:lnTo>
                    <a:pt x="30901" y="20923"/>
                  </a:lnTo>
                  <a:lnTo>
                    <a:pt x="32583" y="20054"/>
                  </a:lnTo>
                  <a:lnTo>
                    <a:pt x="34231" y="18795"/>
                  </a:lnTo>
                  <a:lnTo>
                    <a:pt x="37180" y="18795"/>
                  </a:lnTo>
                  <a:lnTo>
                    <a:pt x="37672" y="23294"/>
                  </a:lnTo>
                  <a:lnTo>
                    <a:pt x="44350" y="30611"/>
                  </a:lnTo>
                  <a:lnTo>
                    <a:pt x="48626" y="33654"/>
                  </a:lnTo>
                  <a:lnTo>
                    <a:pt x="50968" y="42513"/>
                  </a:lnTo>
                  <a:lnTo>
                    <a:pt x="51889" y="45326"/>
                  </a:lnTo>
                  <a:lnTo>
                    <a:pt x="56380" y="48978"/>
                  </a:lnTo>
                  <a:lnTo>
                    <a:pt x="64353" y="50074"/>
                  </a:lnTo>
                  <a:lnTo>
                    <a:pt x="73167" y="45540"/>
                  </a:lnTo>
                  <a:lnTo>
                    <a:pt x="75602" y="43274"/>
                  </a:lnTo>
                  <a:lnTo>
                    <a:pt x="77411" y="37890"/>
                  </a:lnTo>
                  <a:lnTo>
                    <a:pt x="76880" y="30496"/>
                  </a:lnTo>
                  <a:lnTo>
                    <a:pt x="74922" y="14041"/>
                  </a:lnTo>
                  <a:lnTo>
                    <a:pt x="76936" y="9412"/>
                  </a:lnTo>
                  <a:lnTo>
                    <a:pt x="77392" y="8362"/>
                  </a:lnTo>
                  <a:lnTo>
                    <a:pt x="78266" y="8362"/>
                  </a:lnTo>
                  <a:lnTo>
                    <a:pt x="79449" y="6415"/>
                  </a:lnTo>
                  <a:lnTo>
                    <a:pt x="82257" y="4744"/>
                  </a:lnTo>
                  <a:lnTo>
                    <a:pt x="84918" y="4187"/>
                  </a:lnTo>
                  <a:lnTo>
                    <a:pt x="86395" y="3350"/>
                  </a:lnTo>
                  <a:lnTo>
                    <a:pt x="88613" y="3071"/>
                  </a:lnTo>
                  <a:lnTo>
                    <a:pt x="89943" y="2793"/>
                  </a:lnTo>
                  <a:lnTo>
                    <a:pt x="90977" y="2234"/>
                  </a:lnTo>
                  <a:lnTo>
                    <a:pt x="93786" y="0"/>
                  </a:lnTo>
                  <a:lnTo>
                    <a:pt x="94820" y="0"/>
                  </a:lnTo>
                  <a:lnTo>
                    <a:pt x="95707" y="559"/>
                  </a:lnTo>
                  <a:lnTo>
                    <a:pt x="95855" y="1955"/>
                  </a:lnTo>
                  <a:lnTo>
                    <a:pt x="97185" y="3071"/>
                  </a:lnTo>
                  <a:lnTo>
                    <a:pt x="98368" y="1397"/>
                  </a:lnTo>
                  <a:lnTo>
                    <a:pt x="98368" y="0"/>
                  </a:lnTo>
                  <a:lnTo>
                    <a:pt x="100289" y="1676"/>
                  </a:lnTo>
                  <a:lnTo>
                    <a:pt x="101471" y="3629"/>
                  </a:lnTo>
                  <a:lnTo>
                    <a:pt x="103984" y="4466"/>
                  </a:lnTo>
                  <a:lnTo>
                    <a:pt x="105018" y="6415"/>
                  </a:lnTo>
                  <a:lnTo>
                    <a:pt x="107827" y="6693"/>
                  </a:lnTo>
                  <a:lnTo>
                    <a:pt x="108122" y="6693"/>
                  </a:lnTo>
                  <a:lnTo>
                    <a:pt x="110191" y="8918"/>
                  </a:lnTo>
                  <a:lnTo>
                    <a:pt x="112703" y="9751"/>
                  </a:lnTo>
                  <a:lnTo>
                    <a:pt x="114625" y="9751"/>
                  </a:lnTo>
                  <a:lnTo>
                    <a:pt x="115364" y="11972"/>
                  </a:lnTo>
                  <a:lnTo>
                    <a:pt x="116842" y="12803"/>
                  </a:lnTo>
                  <a:lnTo>
                    <a:pt x="118911" y="15019"/>
                  </a:lnTo>
                  <a:lnTo>
                    <a:pt x="120094" y="18336"/>
                  </a:lnTo>
                  <a:lnTo>
                    <a:pt x="122163" y="20544"/>
                  </a:lnTo>
                  <a:lnTo>
                    <a:pt x="123936" y="20544"/>
                  </a:lnTo>
                  <a:lnTo>
                    <a:pt x="125119" y="21096"/>
                  </a:lnTo>
                  <a:lnTo>
                    <a:pt x="126597" y="22749"/>
                  </a:lnTo>
                  <a:lnTo>
                    <a:pt x="128074" y="22473"/>
                  </a:lnTo>
                  <a:lnTo>
                    <a:pt x="129701" y="20820"/>
                  </a:lnTo>
                  <a:lnTo>
                    <a:pt x="131031" y="19993"/>
                  </a:lnTo>
                  <a:lnTo>
                    <a:pt x="133100" y="20544"/>
                  </a:lnTo>
                  <a:lnTo>
                    <a:pt x="134430" y="18613"/>
                  </a:lnTo>
                  <a:lnTo>
                    <a:pt x="136500" y="19441"/>
                  </a:lnTo>
                  <a:lnTo>
                    <a:pt x="138273" y="20820"/>
                  </a:lnTo>
                  <a:lnTo>
                    <a:pt x="139899" y="21923"/>
                  </a:lnTo>
                  <a:lnTo>
                    <a:pt x="143002" y="22749"/>
                  </a:lnTo>
                  <a:lnTo>
                    <a:pt x="143889" y="23024"/>
                  </a:lnTo>
                  <a:lnTo>
                    <a:pt x="145162" y="22550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535" name="Senegal"/>
            <p:cNvSpPr/>
            <p:nvPr/>
          </p:nvSpPr>
          <p:spPr>
            <a:xfrm>
              <a:off x="3928516" y="4352558"/>
              <a:ext cx="136282" cy="105170"/>
            </a:xfrm>
            <a:custGeom>
              <a:avLst/>
              <a:gdLst/>
              <a:ahLst/>
              <a:cxnLst/>
              <a:rect l="0" t="0" r="0" b="0"/>
              <a:pathLst>
                <a:path w="136282" h="105170">
                  <a:moveTo>
                    <a:pt x="84381" y="97921"/>
                  </a:moveTo>
                  <a:lnTo>
                    <a:pt x="61012" y="97474"/>
                  </a:lnTo>
                  <a:lnTo>
                    <a:pt x="50396" y="97538"/>
                  </a:lnTo>
                  <a:lnTo>
                    <a:pt x="45266" y="101538"/>
                  </a:lnTo>
                  <a:lnTo>
                    <a:pt x="40087" y="103479"/>
                  </a:lnTo>
                  <a:lnTo>
                    <a:pt x="32569" y="103230"/>
                  </a:lnTo>
                  <a:lnTo>
                    <a:pt x="24253" y="103722"/>
                  </a:lnTo>
                  <a:lnTo>
                    <a:pt x="19555" y="105170"/>
                  </a:lnTo>
                  <a:lnTo>
                    <a:pt x="19465" y="105129"/>
                  </a:lnTo>
                  <a:lnTo>
                    <a:pt x="16640" y="102786"/>
                  </a:lnTo>
                  <a:lnTo>
                    <a:pt x="14918" y="98530"/>
                  </a:lnTo>
                  <a:lnTo>
                    <a:pt x="15969" y="94118"/>
                  </a:lnTo>
                  <a:lnTo>
                    <a:pt x="15006" y="88386"/>
                  </a:lnTo>
                  <a:lnTo>
                    <a:pt x="14822" y="86321"/>
                  </a:lnTo>
                  <a:lnTo>
                    <a:pt x="14839" y="85838"/>
                  </a:lnTo>
                  <a:lnTo>
                    <a:pt x="32047" y="85988"/>
                  </a:lnTo>
                  <a:lnTo>
                    <a:pt x="32047" y="81463"/>
                  </a:lnTo>
                  <a:lnTo>
                    <a:pt x="33620" y="81463"/>
                  </a:lnTo>
                  <a:lnTo>
                    <a:pt x="37081" y="81301"/>
                  </a:lnTo>
                  <a:lnTo>
                    <a:pt x="38969" y="80493"/>
                  </a:lnTo>
                  <a:lnTo>
                    <a:pt x="41486" y="81140"/>
                  </a:lnTo>
                  <a:lnTo>
                    <a:pt x="44474" y="80654"/>
                  </a:lnTo>
                  <a:lnTo>
                    <a:pt x="45733" y="79684"/>
                  </a:lnTo>
                  <a:lnTo>
                    <a:pt x="45890" y="76934"/>
                  </a:lnTo>
                  <a:lnTo>
                    <a:pt x="46677" y="76125"/>
                  </a:lnTo>
                  <a:lnTo>
                    <a:pt x="48092" y="75963"/>
                  </a:lnTo>
                  <a:lnTo>
                    <a:pt x="49665" y="77582"/>
                  </a:lnTo>
                  <a:lnTo>
                    <a:pt x="52025" y="78876"/>
                  </a:lnTo>
                  <a:lnTo>
                    <a:pt x="55643" y="80007"/>
                  </a:lnTo>
                  <a:lnTo>
                    <a:pt x="56115" y="81140"/>
                  </a:lnTo>
                  <a:lnTo>
                    <a:pt x="57530" y="81625"/>
                  </a:lnTo>
                  <a:lnTo>
                    <a:pt x="59733" y="81301"/>
                  </a:lnTo>
                  <a:lnTo>
                    <a:pt x="62407" y="82433"/>
                  </a:lnTo>
                  <a:lnTo>
                    <a:pt x="64294" y="84211"/>
                  </a:lnTo>
                  <a:lnTo>
                    <a:pt x="68699" y="84211"/>
                  </a:lnTo>
                  <a:lnTo>
                    <a:pt x="70586" y="83079"/>
                  </a:lnTo>
                  <a:lnTo>
                    <a:pt x="73261" y="81948"/>
                  </a:lnTo>
                  <a:lnTo>
                    <a:pt x="76092" y="81948"/>
                  </a:lnTo>
                  <a:lnTo>
                    <a:pt x="77193" y="80654"/>
                  </a:lnTo>
                  <a:lnTo>
                    <a:pt x="77351" y="79361"/>
                  </a:lnTo>
                  <a:lnTo>
                    <a:pt x="75777" y="77096"/>
                  </a:lnTo>
                  <a:lnTo>
                    <a:pt x="73733" y="76287"/>
                  </a:lnTo>
                  <a:lnTo>
                    <a:pt x="71688" y="76611"/>
                  </a:lnTo>
                  <a:lnTo>
                    <a:pt x="68699" y="77582"/>
                  </a:lnTo>
                  <a:lnTo>
                    <a:pt x="67598" y="78552"/>
                  </a:lnTo>
                  <a:lnTo>
                    <a:pt x="65081" y="79199"/>
                  </a:lnTo>
                  <a:lnTo>
                    <a:pt x="62249" y="77258"/>
                  </a:lnTo>
                  <a:lnTo>
                    <a:pt x="61935" y="75316"/>
                  </a:lnTo>
                  <a:lnTo>
                    <a:pt x="60047" y="74183"/>
                  </a:lnTo>
                  <a:lnTo>
                    <a:pt x="58317" y="74021"/>
                  </a:lnTo>
                  <a:lnTo>
                    <a:pt x="56429" y="75316"/>
                  </a:lnTo>
                  <a:lnTo>
                    <a:pt x="55013" y="74183"/>
                  </a:lnTo>
                  <a:lnTo>
                    <a:pt x="53912" y="71916"/>
                  </a:lnTo>
                  <a:lnTo>
                    <a:pt x="52339" y="70782"/>
                  </a:lnTo>
                  <a:lnTo>
                    <a:pt x="50294" y="71106"/>
                  </a:lnTo>
                  <a:lnTo>
                    <a:pt x="48564" y="70458"/>
                  </a:lnTo>
                  <a:lnTo>
                    <a:pt x="44632" y="72240"/>
                  </a:lnTo>
                  <a:lnTo>
                    <a:pt x="43530" y="71106"/>
                  </a:lnTo>
                  <a:lnTo>
                    <a:pt x="41957" y="71592"/>
                  </a:lnTo>
                  <a:lnTo>
                    <a:pt x="39912" y="72888"/>
                  </a:lnTo>
                  <a:lnTo>
                    <a:pt x="38969" y="75963"/>
                  </a:lnTo>
                  <a:lnTo>
                    <a:pt x="22071" y="75963"/>
                  </a:lnTo>
                  <a:lnTo>
                    <a:pt x="22000" y="75259"/>
                  </a:lnTo>
                  <a:lnTo>
                    <a:pt x="21715" y="72446"/>
                  </a:lnTo>
                  <a:lnTo>
                    <a:pt x="17889" y="69649"/>
                  </a:lnTo>
                  <a:lnTo>
                    <a:pt x="17198" y="68025"/>
                  </a:lnTo>
                  <a:lnTo>
                    <a:pt x="16619" y="64184"/>
                  </a:lnTo>
                  <a:lnTo>
                    <a:pt x="12699" y="57535"/>
                  </a:lnTo>
                  <a:lnTo>
                    <a:pt x="8645" y="52360"/>
                  </a:lnTo>
                  <a:lnTo>
                    <a:pt x="4798" y="49107"/>
                  </a:lnTo>
                  <a:lnTo>
                    <a:pt x="0" y="47189"/>
                  </a:lnTo>
                  <a:lnTo>
                    <a:pt x="5482" y="43616"/>
                  </a:lnTo>
                  <a:lnTo>
                    <a:pt x="12827" y="35726"/>
                  </a:lnTo>
                  <a:lnTo>
                    <a:pt x="18794" y="25144"/>
                  </a:lnTo>
                  <a:lnTo>
                    <a:pt x="22185" y="16486"/>
                  </a:lnTo>
                  <a:lnTo>
                    <a:pt x="23186" y="7749"/>
                  </a:lnTo>
                  <a:lnTo>
                    <a:pt x="28500" y="3335"/>
                  </a:lnTo>
                  <a:lnTo>
                    <a:pt x="46996" y="1274"/>
                  </a:lnTo>
                  <a:lnTo>
                    <a:pt x="59277" y="0"/>
                  </a:lnTo>
                  <a:lnTo>
                    <a:pt x="65033" y="264"/>
                  </a:lnTo>
                  <a:lnTo>
                    <a:pt x="71168" y="2324"/>
                  </a:lnTo>
                  <a:lnTo>
                    <a:pt x="78228" y="8269"/>
                  </a:lnTo>
                  <a:lnTo>
                    <a:pt x="84881" y="11518"/>
                  </a:lnTo>
                  <a:lnTo>
                    <a:pt x="90640" y="12081"/>
                  </a:lnTo>
                  <a:lnTo>
                    <a:pt x="93801" y="13706"/>
                  </a:lnTo>
                  <a:lnTo>
                    <a:pt x="95328" y="15639"/>
                  </a:lnTo>
                  <a:lnTo>
                    <a:pt x="98295" y="22635"/>
                  </a:lnTo>
                  <a:lnTo>
                    <a:pt x="103749" y="30946"/>
                  </a:lnTo>
                  <a:lnTo>
                    <a:pt x="110459" y="37303"/>
                  </a:lnTo>
                  <a:lnTo>
                    <a:pt x="124775" y="47019"/>
                  </a:lnTo>
                  <a:lnTo>
                    <a:pt x="119629" y="51204"/>
                  </a:lnTo>
                  <a:lnTo>
                    <a:pt x="119056" y="54765"/>
                  </a:lnTo>
                  <a:lnTo>
                    <a:pt x="121604" y="66294"/>
                  </a:lnTo>
                  <a:lnTo>
                    <a:pt x="123063" y="73229"/>
                  </a:lnTo>
                  <a:lnTo>
                    <a:pt x="125297" y="78234"/>
                  </a:lnTo>
                  <a:lnTo>
                    <a:pt x="127138" y="80287"/>
                  </a:lnTo>
                  <a:lnTo>
                    <a:pt x="132767" y="83644"/>
                  </a:lnTo>
                  <a:lnTo>
                    <a:pt x="135453" y="87164"/>
                  </a:lnTo>
                  <a:lnTo>
                    <a:pt x="136282" y="95841"/>
                  </a:lnTo>
                  <a:lnTo>
                    <a:pt x="136236" y="101721"/>
                  </a:lnTo>
                  <a:lnTo>
                    <a:pt x="135611" y="103194"/>
                  </a:lnTo>
                  <a:lnTo>
                    <a:pt x="134133" y="102763"/>
                  </a:lnTo>
                  <a:lnTo>
                    <a:pt x="124353" y="103703"/>
                  </a:lnTo>
                  <a:lnTo>
                    <a:pt x="117675" y="104478"/>
                  </a:lnTo>
                  <a:lnTo>
                    <a:pt x="110309" y="103641"/>
                  </a:lnTo>
                  <a:lnTo>
                    <a:pt x="105201" y="101468"/>
                  </a:lnTo>
                  <a:lnTo>
                    <a:pt x="97126" y="98137"/>
                  </a:lnTo>
                  <a:lnTo>
                    <a:pt x="84381" y="97921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536" name="Gambia"/>
            <p:cNvSpPr/>
            <p:nvPr/>
          </p:nvSpPr>
          <p:spPr>
            <a:xfrm>
              <a:off x="3943354" y="4423020"/>
              <a:ext cx="62511" cy="15530"/>
            </a:xfrm>
            <a:custGeom>
              <a:avLst/>
              <a:gdLst/>
              <a:ahLst/>
              <a:cxnLst/>
              <a:rect l="0" t="0" r="0" b="0"/>
              <a:pathLst>
                <a:path w="62511" h="15530">
                  <a:moveTo>
                    <a:pt x="7232" y="5505"/>
                  </a:moveTo>
                  <a:lnTo>
                    <a:pt x="24129" y="5505"/>
                  </a:lnTo>
                  <a:lnTo>
                    <a:pt x="25073" y="2429"/>
                  </a:lnTo>
                  <a:lnTo>
                    <a:pt x="27118" y="1134"/>
                  </a:lnTo>
                  <a:lnTo>
                    <a:pt x="28691" y="648"/>
                  </a:lnTo>
                  <a:lnTo>
                    <a:pt x="29792" y="1782"/>
                  </a:lnTo>
                  <a:lnTo>
                    <a:pt x="33725" y="0"/>
                  </a:lnTo>
                  <a:lnTo>
                    <a:pt x="35455" y="648"/>
                  </a:lnTo>
                  <a:lnTo>
                    <a:pt x="37500" y="324"/>
                  </a:lnTo>
                  <a:lnTo>
                    <a:pt x="39073" y="1458"/>
                  </a:lnTo>
                  <a:lnTo>
                    <a:pt x="40174" y="3725"/>
                  </a:lnTo>
                  <a:lnTo>
                    <a:pt x="41590" y="4858"/>
                  </a:lnTo>
                  <a:lnTo>
                    <a:pt x="43477" y="3563"/>
                  </a:lnTo>
                  <a:lnTo>
                    <a:pt x="45208" y="3725"/>
                  </a:lnTo>
                  <a:lnTo>
                    <a:pt x="47095" y="4858"/>
                  </a:lnTo>
                  <a:lnTo>
                    <a:pt x="47410" y="6800"/>
                  </a:lnTo>
                  <a:lnTo>
                    <a:pt x="50241" y="8741"/>
                  </a:lnTo>
                  <a:lnTo>
                    <a:pt x="52758" y="8094"/>
                  </a:lnTo>
                  <a:lnTo>
                    <a:pt x="53859" y="7123"/>
                  </a:lnTo>
                  <a:lnTo>
                    <a:pt x="56848" y="6152"/>
                  </a:lnTo>
                  <a:lnTo>
                    <a:pt x="58893" y="5829"/>
                  </a:lnTo>
                  <a:lnTo>
                    <a:pt x="60938" y="6638"/>
                  </a:lnTo>
                  <a:lnTo>
                    <a:pt x="62511" y="8902"/>
                  </a:lnTo>
                  <a:lnTo>
                    <a:pt x="62354" y="10196"/>
                  </a:lnTo>
                  <a:lnTo>
                    <a:pt x="61253" y="11490"/>
                  </a:lnTo>
                  <a:lnTo>
                    <a:pt x="58421" y="11490"/>
                  </a:lnTo>
                  <a:lnTo>
                    <a:pt x="55747" y="12621"/>
                  </a:lnTo>
                  <a:lnTo>
                    <a:pt x="53859" y="13752"/>
                  </a:lnTo>
                  <a:lnTo>
                    <a:pt x="49455" y="13752"/>
                  </a:lnTo>
                  <a:lnTo>
                    <a:pt x="47567" y="11975"/>
                  </a:lnTo>
                  <a:lnTo>
                    <a:pt x="44893" y="10843"/>
                  </a:lnTo>
                  <a:lnTo>
                    <a:pt x="42691" y="11166"/>
                  </a:lnTo>
                  <a:lnTo>
                    <a:pt x="41275" y="10681"/>
                  </a:lnTo>
                  <a:lnTo>
                    <a:pt x="40803" y="9549"/>
                  </a:lnTo>
                  <a:lnTo>
                    <a:pt x="37185" y="8417"/>
                  </a:lnTo>
                  <a:lnTo>
                    <a:pt x="34826" y="7123"/>
                  </a:lnTo>
                  <a:lnTo>
                    <a:pt x="33253" y="5505"/>
                  </a:lnTo>
                  <a:lnTo>
                    <a:pt x="31837" y="5667"/>
                  </a:lnTo>
                  <a:lnTo>
                    <a:pt x="31050" y="6476"/>
                  </a:lnTo>
                  <a:lnTo>
                    <a:pt x="30893" y="9226"/>
                  </a:lnTo>
                  <a:lnTo>
                    <a:pt x="29635" y="10196"/>
                  </a:lnTo>
                  <a:lnTo>
                    <a:pt x="26646" y="10681"/>
                  </a:lnTo>
                  <a:lnTo>
                    <a:pt x="24129" y="10035"/>
                  </a:lnTo>
                  <a:lnTo>
                    <a:pt x="22242" y="10843"/>
                  </a:lnTo>
                  <a:lnTo>
                    <a:pt x="18781" y="11005"/>
                  </a:lnTo>
                  <a:lnTo>
                    <a:pt x="17208" y="11005"/>
                  </a:lnTo>
                  <a:lnTo>
                    <a:pt x="17208" y="15530"/>
                  </a:lnTo>
                  <a:lnTo>
                    <a:pt x="0" y="15380"/>
                  </a:lnTo>
                  <a:lnTo>
                    <a:pt x="191" y="10411"/>
                  </a:lnTo>
                  <a:lnTo>
                    <a:pt x="1944" y="8343"/>
                  </a:lnTo>
                  <a:lnTo>
                    <a:pt x="6348" y="7743"/>
                  </a:lnTo>
                  <a:lnTo>
                    <a:pt x="7294" y="6118"/>
                  </a:lnTo>
                  <a:lnTo>
                    <a:pt x="7232" y="5505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537" name="Poland"/>
            <p:cNvSpPr/>
            <p:nvPr/>
          </p:nvSpPr>
          <p:spPr>
            <a:xfrm>
              <a:off x="4639409" y="3255879"/>
              <a:ext cx="227199" cy="207600"/>
            </a:xfrm>
            <a:custGeom>
              <a:avLst/>
              <a:gdLst/>
              <a:ahLst/>
              <a:cxnLst/>
              <a:rect l="0" t="0" r="0" b="0"/>
              <a:pathLst>
                <a:path w="227199" h="207600">
                  <a:moveTo>
                    <a:pt x="191819" y="207316"/>
                  </a:moveTo>
                  <a:lnTo>
                    <a:pt x="183380" y="202196"/>
                  </a:lnTo>
                  <a:lnTo>
                    <a:pt x="179079" y="200626"/>
                  </a:lnTo>
                  <a:lnTo>
                    <a:pt x="178025" y="197267"/>
                  </a:lnTo>
                  <a:lnTo>
                    <a:pt x="170889" y="194370"/>
                  </a:lnTo>
                  <a:lnTo>
                    <a:pt x="169583" y="192335"/>
                  </a:lnTo>
                  <a:lnTo>
                    <a:pt x="163890" y="193519"/>
                  </a:lnTo>
                  <a:lnTo>
                    <a:pt x="158733" y="192880"/>
                  </a:lnTo>
                  <a:lnTo>
                    <a:pt x="157987" y="195024"/>
                  </a:lnTo>
                  <a:lnTo>
                    <a:pt x="154196" y="197827"/>
                  </a:lnTo>
                  <a:lnTo>
                    <a:pt x="149524" y="193864"/>
                  </a:lnTo>
                  <a:lnTo>
                    <a:pt x="144621" y="194586"/>
                  </a:lnTo>
                  <a:lnTo>
                    <a:pt x="142912" y="193713"/>
                  </a:lnTo>
                  <a:lnTo>
                    <a:pt x="137254" y="196893"/>
                  </a:lnTo>
                  <a:lnTo>
                    <a:pt x="136194" y="199644"/>
                  </a:lnTo>
                  <a:lnTo>
                    <a:pt x="134675" y="201744"/>
                  </a:lnTo>
                  <a:lnTo>
                    <a:pt x="132848" y="199880"/>
                  </a:lnTo>
                  <a:lnTo>
                    <a:pt x="128900" y="201186"/>
                  </a:lnTo>
                  <a:lnTo>
                    <a:pt x="128872" y="198014"/>
                  </a:lnTo>
                  <a:lnTo>
                    <a:pt x="129140" y="196706"/>
                  </a:lnTo>
                  <a:lnTo>
                    <a:pt x="128466" y="193900"/>
                  </a:lnTo>
                  <a:lnTo>
                    <a:pt x="125099" y="194292"/>
                  </a:lnTo>
                  <a:lnTo>
                    <a:pt x="124363" y="191651"/>
                  </a:lnTo>
                  <a:lnTo>
                    <a:pt x="122385" y="187896"/>
                  </a:lnTo>
                  <a:lnTo>
                    <a:pt x="119740" y="188272"/>
                  </a:lnTo>
                  <a:lnTo>
                    <a:pt x="119113" y="190019"/>
                  </a:lnTo>
                  <a:lnTo>
                    <a:pt x="117152" y="189775"/>
                  </a:lnTo>
                  <a:lnTo>
                    <a:pt x="115297" y="193526"/>
                  </a:lnTo>
                  <a:lnTo>
                    <a:pt x="110935" y="194275"/>
                  </a:lnTo>
                  <a:lnTo>
                    <a:pt x="110621" y="190714"/>
                  </a:lnTo>
                  <a:lnTo>
                    <a:pt x="107735" y="190076"/>
                  </a:lnTo>
                  <a:lnTo>
                    <a:pt x="106654" y="184886"/>
                  </a:lnTo>
                  <a:lnTo>
                    <a:pt x="102781" y="183378"/>
                  </a:lnTo>
                  <a:lnTo>
                    <a:pt x="100869" y="180112"/>
                  </a:lnTo>
                  <a:lnTo>
                    <a:pt x="101067" y="176195"/>
                  </a:lnTo>
                  <a:lnTo>
                    <a:pt x="92921" y="174105"/>
                  </a:lnTo>
                  <a:lnTo>
                    <a:pt x="89768" y="171247"/>
                  </a:lnTo>
                  <a:lnTo>
                    <a:pt x="86033" y="173795"/>
                  </a:lnTo>
                  <a:lnTo>
                    <a:pt x="83058" y="173589"/>
                  </a:lnTo>
                  <a:lnTo>
                    <a:pt x="82924" y="170102"/>
                  </a:lnTo>
                  <a:lnTo>
                    <a:pt x="82943" y="166087"/>
                  </a:lnTo>
                  <a:lnTo>
                    <a:pt x="79593" y="167426"/>
                  </a:lnTo>
                  <a:lnTo>
                    <a:pt x="81436" y="162930"/>
                  </a:lnTo>
                  <a:lnTo>
                    <a:pt x="74237" y="163021"/>
                  </a:lnTo>
                  <a:lnTo>
                    <a:pt x="71610" y="161100"/>
                  </a:lnTo>
                  <a:lnTo>
                    <a:pt x="66444" y="158023"/>
                  </a:lnTo>
                  <a:lnTo>
                    <a:pt x="63537" y="157637"/>
                  </a:lnTo>
                  <a:lnTo>
                    <a:pt x="63511" y="159947"/>
                  </a:lnTo>
                  <a:lnTo>
                    <a:pt x="66379" y="164746"/>
                  </a:lnTo>
                  <a:lnTo>
                    <a:pt x="62216" y="166661"/>
                  </a:lnTo>
                  <a:lnTo>
                    <a:pt x="59981" y="169624"/>
                  </a:lnTo>
                  <a:lnTo>
                    <a:pt x="56753" y="168478"/>
                  </a:lnTo>
                  <a:lnTo>
                    <a:pt x="53740" y="162445"/>
                  </a:lnTo>
                  <a:lnTo>
                    <a:pt x="48166" y="158504"/>
                  </a:lnTo>
                  <a:lnTo>
                    <a:pt x="50430" y="155131"/>
                  </a:lnTo>
                  <a:lnTo>
                    <a:pt x="52548" y="154746"/>
                  </a:lnTo>
                  <a:lnTo>
                    <a:pt x="53546" y="152814"/>
                  </a:lnTo>
                  <a:lnTo>
                    <a:pt x="51522" y="149912"/>
                  </a:lnTo>
                  <a:lnTo>
                    <a:pt x="48919" y="149525"/>
                  </a:lnTo>
                  <a:lnTo>
                    <a:pt x="48297" y="150590"/>
                  </a:lnTo>
                  <a:lnTo>
                    <a:pt x="43572" y="151654"/>
                  </a:lnTo>
                  <a:lnTo>
                    <a:pt x="43619" y="148943"/>
                  </a:lnTo>
                  <a:lnTo>
                    <a:pt x="40788" y="149525"/>
                  </a:lnTo>
                  <a:lnTo>
                    <a:pt x="39454" y="146615"/>
                  </a:lnTo>
                  <a:lnTo>
                    <a:pt x="33687" y="145759"/>
                  </a:lnTo>
                  <a:lnTo>
                    <a:pt x="31642" y="145354"/>
                  </a:lnTo>
                  <a:lnTo>
                    <a:pt x="27955" y="142728"/>
                  </a:lnTo>
                  <a:lnTo>
                    <a:pt x="27013" y="138537"/>
                  </a:lnTo>
                  <a:lnTo>
                    <a:pt x="24866" y="137071"/>
                  </a:lnTo>
                  <a:lnTo>
                    <a:pt x="21197" y="137365"/>
                  </a:lnTo>
                  <a:lnTo>
                    <a:pt x="20558" y="138732"/>
                  </a:lnTo>
                  <a:lnTo>
                    <a:pt x="21174" y="139903"/>
                  </a:lnTo>
                  <a:lnTo>
                    <a:pt x="20926" y="142339"/>
                  </a:lnTo>
                  <a:lnTo>
                    <a:pt x="17126" y="142339"/>
                  </a:lnTo>
                  <a:lnTo>
                    <a:pt x="21533" y="131055"/>
                  </a:lnTo>
                  <a:lnTo>
                    <a:pt x="18674" y="123167"/>
                  </a:lnTo>
                  <a:lnTo>
                    <a:pt x="13932" y="120095"/>
                  </a:lnTo>
                  <a:lnTo>
                    <a:pt x="15092" y="115871"/>
                  </a:lnTo>
                  <a:lnTo>
                    <a:pt x="11783" y="111449"/>
                  </a:lnTo>
                  <a:lnTo>
                    <a:pt x="11855" y="108308"/>
                  </a:lnTo>
                  <a:lnTo>
                    <a:pt x="14024" y="106273"/>
                  </a:lnTo>
                  <a:lnTo>
                    <a:pt x="15230" y="101449"/>
                  </a:lnTo>
                  <a:lnTo>
                    <a:pt x="13897" y="99775"/>
                  </a:lnTo>
                  <a:lnTo>
                    <a:pt x="14104" y="94742"/>
                  </a:lnTo>
                  <a:lnTo>
                    <a:pt x="10933" y="92312"/>
                  </a:lnTo>
                  <a:lnTo>
                    <a:pt x="9978" y="89315"/>
                  </a:lnTo>
                  <a:lnTo>
                    <a:pt x="12181" y="82737"/>
                  </a:lnTo>
                  <a:lnTo>
                    <a:pt x="5249" y="75560"/>
                  </a:lnTo>
                  <a:lnTo>
                    <a:pt x="1283" y="73854"/>
                  </a:lnTo>
                  <a:lnTo>
                    <a:pt x="1803" y="68345"/>
                  </a:lnTo>
                  <a:lnTo>
                    <a:pt x="5770" y="65868"/>
                  </a:lnTo>
                  <a:lnTo>
                    <a:pt x="7987" y="57067"/>
                  </a:lnTo>
                  <a:lnTo>
                    <a:pt x="4744" y="42836"/>
                  </a:lnTo>
                  <a:lnTo>
                    <a:pt x="8196" y="43566"/>
                  </a:lnTo>
                  <a:lnTo>
                    <a:pt x="10541" y="45697"/>
                  </a:lnTo>
                  <a:lnTo>
                    <a:pt x="9598" y="42403"/>
                  </a:lnTo>
                  <a:lnTo>
                    <a:pt x="11178" y="39782"/>
                  </a:lnTo>
                  <a:lnTo>
                    <a:pt x="10989" y="37252"/>
                  </a:lnTo>
                  <a:lnTo>
                    <a:pt x="9310" y="35011"/>
                  </a:lnTo>
                  <a:lnTo>
                    <a:pt x="9094" y="32783"/>
                  </a:lnTo>
                  <a:lnTo>
                    <a:pt x="8969" y="31496"/>
                  </a:lnTo>
                  <a:lnTo>
                    <a:pt x="18409" y="28842"/>
                  </a:lnTo>
                  <a:lnTo>
                    <a:pt x="22785" y="27960"/>
                  </a:lnTo>
                  <a:lnTo>
                    <a:pt x="28021" y="25328"/>
                  </a:lnTo>
                  <a:lnTo>
                    <a:pt x="41259" y="23118"/>
                  </a:lnTo>
                  <a:lnTo>
                    <a:pt x="46141" y="20372"/>
                  </a:lnTo>
                  <a:lnTo>
                    <a:pt x="54232" y="12037"/>
                  </a:lnTo>
                  <a:lnTo>
                    <a:pt x="65575" y="6819"/>
                  </a:lnTo>
                  <a:lnTo>
                    <a:pt x="80958" y="1511"/>
                  </a:lnTo>
                  <a:lnTo>
                    <a:pt x="94990" y="0"/>
                  </a:lnTo>
                  <a:lnTo>
                    <a:pt x="105824" y="7321"/>
                  </a:lnTo>
                  <a:lnTo>
                    <a:pt x="96874" y="2157"/>
                  </a:lnTo>
                  <a:lnTo>
                    <a:pt x="96323" y="4741"/>
                  </a:lnTo>
                  <a:lnTo>
                    <a:pt x="98925" y="7750"/>
                  </a:lnTo>
                  <a:lnTo>
                    <a:pt x="100264" y="15882"/>
                  </a:lnTo>
                  <a:lnTo>
                    <a:pt x="103873" y="18228"/>
                  </a:lnTo>
                  <a:lnTo>
                    <a:pt x="110460" y="19292"/>
                  </a:lnTo>
                  <a:lnTo>
                    <a:pt x="117004" y="17375"/>
                  </a:lnTo>
                  <a:lnTo>
                    <a:pt x="127805" y="10245"/>
                  </a:lnTo>
                  <a:lnTo>
                    <a:pt x="128349" y="10323"/>
                  </a:lnTo>
                  <a:lnTo>
                    <a:pt x="118417" y="17588"/>
                  </a:lnTo>
                  <a:lnTo>
                    <a:pt x="116487" y="19505"/>
                  </a:lnTo>
                  <a:lnTo>
                    <a:pt x="116447" y="21631"/>
                  </a:lnTo>
                  <a:lnTo>
                    <a:pt x="118653" y="21844"/>
                  </a:lnTo>
                  <a:lnTo>
                    <a:pt x="121559" y="19718"/>
                  </a:lnTo>
                  <a:lnTo>
                    <a:pt x="127794" y="16096"/>
                  </a:lnTo>
                  <a:lnTo>
                    <a:pt x="133309" y="11691"/>
                  </a:lnTo>
                  <a:lnTo>
                    <a:pt x="141856" y="11787"/>
                  </a:lnTo>
                  <a:lnTo>
                    <a:pt x="164657" y="13800"/>
                  </a:lnTo>
                  <a:lnTo>
                    <a:pt x="194722" y="12042"/>
                  </a:lnTo>
                  <a:lnTo>
                    <a:pt x="201221" y="11661"/>
                  </a:lnTo>
                  <a:lnTo>
                    <a:pt x="201628" y="11911"/>
                  </a:lnTo>
                  <a:lnTo>
                    <a:pt x="208522" y="16149"/>
                  </a:lnTo>
                  <a:lnTo>
                    <a:pt x="211409" y="24600"/>
                  </a:lnTo>
                  <a:lnTo>
                    <a:pt x="212410" y="27819"/>
                  </a:lnTo>
                  <a:lnTo>
                    <a:pt x="212566" y="28321"/>
                  </a:lnTo>
                  <a:lnTo>
                    <a:pt x="213484" y="31269"/>
                  </a:lnTo>
                  <a:lnTo>
                    <a:pt x="215111" y="36476"/>
                  </a:lnTo>
                  <a:lnTo>
                    <a:pt x="221352" y="62060"/>
                  </a:lnTo>
                  <a:lnTo>
                    <a:pt x="223104" y="70529"/>
                  </a:lnTo>
                  <a:lnTo>
                    <a:pt x="222862" y="74504"/>
                  </a:lnTo>
                  <a:lnTo>
                    <a:pt x="220194" y="77996"/>
                  </a:lnTo>
                  <a:lnTo>
                    <a:pt x="215718" y="78494"/>
                  </a:lnTo>
                  <a:lnTo>
                    <a:pt x="209922" y="82565"/>
                  </a:lnTo>
                  <a:lnTo>
                    <a:pt x="206961" y="88042"/>
                  </a:lnTo>
                  <a:lnTo>
                    <a:pt x="205668" y="92887"/>
                  </a:lnTo>
                  <a:lnTo>
                    <a:pt x="208598" y="93094"/>
                  </a:lnTo>
                  <a:lnTo>
                    <a:pt x="212872" y="95513"/>
                  </a:lnTo>
                  <a:lnTo>
                    <a:pt x="214391" y="98431"/>
                  </a:lnTo>
                  <a:lnTo>
                    <a:pt x="216602" y="100847"/>
                  </a:lnTo>
                  <a:lnTo>
                    <a:pt x="216731" y="104977"/>
                  </a:lnTo>
                  <a:lnTo>
                    <a:pt x="213533" y="117324"/>
                  </a:lnTo>
                  <a:lnTo>
                    <a:pt x="214810" y="119571"/>
                  </a:lnTo>
                  <a:lnTo>
                    <a:pt x="216440" y="122434"/>
                  </a:lnTo>
                  <a:lnTo>
                    <a:pt x="215693" y="126379"/>
                  </a:lnTo>
                  <a:lnTo>
                    <a:pt x="223980" y="139903"/>
                  </a:lnTo>
                  <a:lnTo>
                    <a:pt x="227199" y="143020"/>
                  </a:lnTo>
                  <a:lnTo>
                    <a:pt x="224166" y="143798"/>
                  </a:lnTo>
                  <a:lnTo>
                    <a:pt x="223309" y="145936"/>
                  </a:lnTo>
                  <a:lnTo>
                    <a:pt x="226641" y="150783"/>
                  </a:lnTo>
                  <a:lnTo>
                    <a:pt x="226545" y="155806"/>
                  </a:lnTo>
                  <a:lnTo>
                    <a:pt x="223959" y="159640"/>
                  </a:lnTo>
                  <a:lnTo>
                    <a:pt x="219604" y="159851"/>
                  </a:lnTo>
                  <a:lnTo>
                    <a:pt x="216703" y="162730"/>
                  </a:lnTo>
                  <a:lnTo>
                    <a:pt x="210625" y="169053"/>
                  </a:lnTo>
                  <a:lnTo>
                    <a:pt x="195299" y="188252"/>
                  </a:lnTo>
                  <a:lnTo>
                    <a:pt x="194472" y="193040"/>
                  </a:lnTo>
                  <a:lnTo>
                    <a:pt x="194919" y="201651"/>
                  </a:lnTo>
                  <a:lnTo>
                    <a:pt x="198454" y="207600"/>
                  </a:lnTo>
                  <a:lnTo>
                    <a:pt x="191819" y="207316"/>
                  </a:lnTo>
                  <a:close/>
                </a:path>
                <a:path w="227199" h="207600">
                  <a:moveTo>
                    <a:pt x="9094" y="32783"/>
                  </a:moveTo>
                  <a:lnTo>
                    <a:pt x="8781" y="35004"/>
                  </a:lnTo>
                  <a:lnTo>
                    <a:pt x="5955" y="34584"/>
                  </a:lnTo>
                  <a:lnTo>
                    <a:pt x="4016" y="35110"/>
                  </a:lnTo>
                  <a:lnTo>
                    <a:pt x="3549" y="31528"/>
                  </a:lnTo>
                  <a:lnTo>
                    <a:pt x="5310" y="31317"/>
                  </a:lnTo>
                  <a:lnTo>
                    <a:pt x="8008" y="31317"/>
                  </a:lnTo>
                  <a:lnTo>
                    <a:pt x="9094" y="32783"/>
                  </a:lnTo>
                  <a:close/>
                </a:path>
                <a:path w="227199" h="207600">
                  <a:moveTo>
                    <a:pt x="0" y="31212"/>
                  </a:moveTo>
                  <a:lnTo>
                    <a:pt x="2352" y="31634"/>
                  </a:lnTo>
                  <a:lnTo>
                    <a:pt x="3057" y="35215"/>
                  </a:lnTo>
                  <a:lnTo>
                    <a:pt x="1703" y="34709"/>
                  </a:lnTo>
                  <a:lnTo>
                    <a:pt x="0" y="31212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538" name="Mauretania"/>
            <p:cNvSpPr/>
            <p:nvPr/>
          </p:nvSpPr>
          <p:spPr>
            <a:xfrm>
              <a:off x="3937123" y="4100093"/>
              <a:ext cx="274989" cy="299488"/>
            </a:xfrm>
            <a:custGeom>
              <a:avLst/>
              <a:gdLst/>
              <a:ahLst/>
              <a:cxnLst/>
              <a:rect l="0" t="0" r="0" b="0"/>
              <a:pathLst>
                <a:path w="274989" h="299488">
                  <a:moveTo>
                    <a:pt x="116171" y="299488"/>
                  </a:moveTo>
                  <a:lnTo>
                    <a:pt x="101855" y="289771"/>
                  </a:lnTo>
                  <a:lnTo>
                    <a:pt x="95145" y="283415"/>
                  </a:lnTo>
                  <a:lnTo>
                    <a:pt x="89691" y="275103"/>
                  </a:lnTo>
                  <a:lnTo>
                    <a:pt x="86724" y="268107"/>
                  </a:lnTo>
                  <a:lnTo>
                    <a:pt x="85197" y="266174"/>
                  </a:lnTo>
                  <a:lnTo>
                    <a:pt x="82036" y="264549"/>
                  </a:lnTo>
                  <a:lnTo>
                    <a:pt x="76277" y="263987"/>
                  </a:lnTo>
                  <a:lnTo>
                    <a:pt x="69624" y="260738"/>
                  </a:lnTo>
                  <a:lnTo>
                    <a:pt x="62564" y="254793"/>
                  </a:lnTo>
                  <a:lnTo>
                    <a:pt x="56429" y="252733"/>
                  </a:lnTo>
                  <a:lnTo>
                    <a:pt x="50673" y="252469"/>
                  </a:lnTo>
                  <a:lnTo>
                    <a:pt x="38392" y="253743"/>
                  </a:lnTo>
                  <a:lnTo>
                    <a:pt x="19896" y="255804"/>
                  </a:lnTo>
                  <a:lnTo>
                    <a:pt x="14582" y="260218"/>
                  </a:lnTo>
                  <a:lnTo>
                    <a:pt x="15189" y="254896"/>
                  </a:lnTo>
                  <a:lnTo>
                    <a:pt x="20906" y="241086"/>
                  </a:lnTo>
                  <a:lnTo>
                    <a:pt x="22810" y="232360"/>
                  </a:lnTo>
                  <a:lnTo>
                    <a:pt x="24128" y="220299"/>
                  </a:lnTo>
                  <a:lnTo>
                    <a:pt x="22480" y="208511"/>
                  </a:lnTo>
                  <a:lnTo>
                    <a:pt x="19435" y="200030"/>
                  </a:lnTo>
                  <a:lnTo>
                    <a:pt x="13095" y="191997"/>
                  </a:lnTo>
                  <a:lnTo>
                    <a:pt x="15809" y="188949"/>
                  </a:lnTo>
                  <a:lnTo>
                    <a:pt x="17653" y="184378"/>
                  </a:lnTo>
                  <a:lnTo>
                    <a:pt x="18331" y="173851"/>
                  </a:lnTo>
                  <a:lnTo>
                    <a:pt x="17666" y="168044"/>
                  </a:lnTo>
                  <a:lnTo>
                    <a:pt x="15900" y="164222"/>
                  </a:lnTo>
                  <a:lnTo>
                    <a:pt x="7696" y="155347"/>
                  </a:lnTo>
                  <a:lnTo>
                    <a:pt x="4680" y="154126"/>
                  </a:lnTo>
                  <a:lnTo>
                    <a:pt x="691" y="158892"/>
                  </a:lnTo>
                  <a:lnTo>
                    <a:pt x="128" y="156746"/>
                  </a:lnTo>
                  <a:lnTo>
                    <a:pt x="0" y="152600"/>
                  </a:lnTo>
                  <a:lnTo>
                    <a:pt x="808" y="145097"/>
                  </a:lnTo>
                  <a:lnTo>
                    <a:pt x="5626" y="145240"/>
                  </a:lnTo>
                  <a:lnTo>
                    <a:pt x="56953" y="145842"/>
                  </a:lnTo>
                  <a:lnTo>
                    <a:pt x="81286" y="145998"/>
                  </a:lnTo>
                  <a:lnTo>
                    <a:pt x="88723" y="145643"/>
                  </a:lnTo>
                  <a:lnTo>
                    <a:pt x="90883" y="145937"/>
                  </a:lnTo>
                  <a:lnTo>
                    <a:pt x="90366" y="133910"/>
                  </a:lnTo>
                  <a:lnTo>
                    <a:pt x="88705" y="117039"/>
                  </a:lnTo>
                  <a:lnTo>
                    <a:pt x="88804" y="109267"/>
                  </a:lnTo>
                  <a:lnTo>
                    <a:pt x="91333" y="105046"/>
                  </a:lnTo>
                  <a:lnTo>
                    <a:pt x="97170" y="100331"/>
                  </a:lnTo>
                  <a:lnTo>
                    <a:pt x="104543" y="96850"/>
                  </a:lnTo>
                  <a:lnTo>
                    <a:pt x="112758" y="93673"/>
                  </a:lnTo>
                  <a:lnTo>
                    <a:pt x="114214" y="92256"/>
                  </a:lnTo>
                  <a:lnTo>
                    <a:pt x="115215" y="63337"/>
                  </a:lnTo>
                  <a:lnTo>
                    <a:pt x="115928" y="37969"/>
                  </a:lnTo>
                  <a:lnTo>
                    <a:pt x="116409" y="32230"/>
                  </a:lnTo>
                  <a:lnTo>
                    <a:pt x="122062" y="31396"/>
                  </a:lnTo>
                  <a:lnTo>
                    <a:pt x="183045" y="31642"/>
                  </a:lnTo>
                  <a:lnTo>
                    <a:pt x="188728" y="31765"/>
                  </a:lnTo>
                  <a:lnTo>
                    <a:pt x="189782" y="27288"/>
                  </a:lnTo>
                  <a:lnTo>
                    <a:pt x="189758" y="19930"/>
                  </a:lnTo>
                  <a:lnTo>
                    <a:pt x="190065" y="0"/>
                  </a:lnTo>
                  <a:lnTo>
                    <a:pt x="218794" y="17179"/>
                  </a:lnTo>
                  <a:lnTo>
                    <a:pt x="260631" y="44514"/>
                  </a:lnTo>
                  <a:lnTo>
                    <a:pt x="274989" y="54729"/>
                  </a:lnTo>
                  <a:lnTo>
                    <a:pt x="269678" y="56187"/>
                  </a:lnTo>
                  <a:lnTo>
                    <a:pt x="236863" y="57188"/>
                  </a:lnTo>
                  <a:lnTo>
                    <a:pt x="237361" y="65871"/>
                  </a:lnTo>
                  <a:lnTo>
                    <a:pt x="246587" y="153576"/>
                  </a:lnTo>
                  <a:lnTo>
                    <a:pt x="248515" y="169507"/>
                  </a:lnTo>
                  <a:lnTo>
                    <a:pt x="250323" y="188263"/>
                  </a:lnTo>
                  <a:lnTo>
                    <a:pt x="253620" y="217813"/>
                  </a:lnTo>
                  <a:lnTo>
                    <a:pt x="255674" y="243257"/>
                  </a:lnTo>
                  <a:lnTo>
                    <a:pt x="257559" y="258837"/>
                  </a:lnTo>
                  <a:lnTo>
                    <a:pt x="264907" y="267164"/>
                  </a:lnTo>
                  <a:lnTo>
                    <a:pt x="261058" y="284187"/>
                  </a:lnTo>
                  <a:lnTo>
                    <a:pt x="195489" y="284290"/>
                  </a:lnTo>
                  <a:lnTo>
                    <a:pt x="175660" y="284560"/>
                  </a:lnTo>
                  <a:lnTo>
                    <a:pt x="166062" y="288190"/>
                  </a:lnTo>
                  <a:lnTo>
                    <a:pt x="162135" y="288510"/>
                  </a:lnTo>
                  <a:lnTo>
                    <a:pt x="157207" y="287947"/>
                  </a:lnTo>
                  <a:lnTo>
                    <a:pt x="149965" y="286503"/>
                  </a:lnTo>
                  <a:lnTo>
                    <a:pt x="144528" y="285197"/>
                  </a:lnTo>
                  <a:lnTo>
                    <a:pt x="143920" y="287433"/>
                  </a:lnTo>
                  <a:lnTo>
                    <a:pt x="144479" y="290552"/>
                  </a:lnTo>
                  <a:lnTo>
                    <a:pt x="143392" y="293382"/>
                  </a:lnTo>
                  <a:lnTo>
                    <a:pt x="138786" y="292519"/>
                  </a:lnTo>
                  <a:lnTo>
                    <a:pt x="136618" y="290749"/>
                  </a:lnTo>
                  <a:lnTo>
                    <a:pt x="130851" y="282006"/>
                  </a:lnTo>
                  <a:lnTo>
                    <a:pt x="128201" y="280830"/>
                  </a:lnTo>
                  <a:lnTo>
                    <a:pt x="124120" y="281600"/>
                  </a:lnTo>
                  <a:lnTo>
                    <a:pt x="121559" y="284295"/>
                  </a:lnTo>
                  <a:lnTo>
                    <a:pt x="119725" y="290108"/>
                  </a:lnTo>
                  <a:lnTo>
                    <a:pt x="119543" y="296499"/>
                  </a:lnTo>
                  <a:lnTo>
                    <a:pt x="116171" y="299488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539" name="Finnland"/>
            <p:cNvSpPr/>
            <p:nvPr/>
          </p:nvSpPr>
          <p:spPr>
            <a:xfrm>
              <a:off x="4791055" y="2500584"/>
              <a:ext cx="239595" cy="542166"/>
            </a:xfrm>
            <a:custGeom>
              <a:avLst/>
              <a:gdLst/>
              <a:ahLst/>
              <a:cxnLst/>
              <a:rect l="0" t="0" r="0" b="0"/>
              <a:pathLst>
                <a:path w="239595" h="542166">
                  <a:moveTo>
                    <a:pt x="178416" y="76157"/>
                  </a:moveTo>
                  <a:lnTo>
                    <a:pt x="178163" y="84039"/>
                  </a:lnTo>
                  <a:lnTo>
                    <a:pt x="175549" y="96933"/>
                  </a:lnTo>
                  <a:lnTo>
                    <a:pt x="176725" y="111437"/>
                  </a:lnTo>
                  <a:lnTo>
                    <a:pt x="182446" y="117204"/>
                  </a:lnTo>
                  <a:lnTo>
                    <a:pt x="191300" y="122453"/>
                  </a:lnTo>
                  <a:lnTo>
                    <a:pt x="201087" y="136080"/>
                  </a:lnTo>
                  <a:lnTo>
                    <a:pt x="206599" y="146548"/>
                  </a:lnTo>
                  <a:lnTo>
                    <a:pt x="202332" y="156183"/>
                  </a:lnTo>
                  <a:lnTo>
                    <a:pt x="189105" y="176556"/>
                  </a:lnTo>
                  <a:lnTo>
                    <a:pt x="185767" y="184240"/>
                  </a:lnTo>
                  <a:lnTo>
                    <a:pt x="200014" y="219876"/>
                  </a:lnTo>
                  <a:lnTo>
                    <a:pt x="207855" y="249731"/>
                  </a:lnTo>
                  <a:lnTo>
                    <a:pt x="205863" y="258512"/>
                  </a:lnTo>
                  <a:lnTo>
                    <a:pt x="201392" y="271578"/>
                  </a:lnTo>
                  <a:lnTo>
                    <a:pt x="199492" y="281358"/>
                  </a:lnTo>
                  <a:lnTo>
                    <a:pt x="199201" y="290265"/>
                  </a:lnTo>
                  <a:lnTo>
                    <a:pt x="202950" y="302444"/>
                  </a:lnTo>
                  <a:lnTo>
                    <a:pt x="216017" y="335271"/>
                  </a:lnTo>
                  <a:lnTo>
                    <a:pt x="217553" y="341154"/>
                  </a:lnTo>
                  <a:lnTo>
                    <a:pt x="216973" y="347033"/>
                  </a:lnTo>
                  <a:lnTo>
                    <a:pt x="211475" y="356578"/>
                  </a:lnTo>
                  <a:lnTo>
                    <a:pt x="208152" y="360967"/>
                  </a:lnTo>
                  <a:lnTo>
                    <a:pt x="212614" y="368490"/>
                  </a:lnTo>
                  <a:lnTo>
                    <a:pt x="226401" y="379784"/>
                  </a:lnTo>
                  <a:lnTo>
                    <a:pt x="233539" y="385743"/>
                  </a:lnTo>
                  <a:lnTo>
                    <a:pt x="237961" y="394523"/>
                  </a:lnTo>
                  <a:lnTo>
                    <a:pt x="239595" y="402220"/>
                  </a:lnTo>
                  <a:lnTo>
                    <a:pt x="238525" y="411288"/>
                  </a:lnTo>
                  <a:lnTo>
                    <a:pt x="234162" y="423075"/>
                  </a:lnTo>
                  <a:lnTo>
                    <a:pt x="228166" y="434767"/>
                  </a:lnTo>
                  <a:lnTo>
                    <a:pt x="214103" y="451144"/>
                  </a:lnTo>
                  <a:lnTo>
                    <a:pt x="193963" y="476605"/>
                  </a:lnTo>
                  <a:lnTo>
                    <a:pt x="174194" y="500573"/>
                  </a:lnTo>
                  <a:lnTo>
                    <a:pt x="172427" y="506489"/>
                  </a:lnTo>
                  <a:lnTo>
                    <a:pt x="162942" y="510748"/>
                  </a:lnTo>
                  <a:lnTo>
                    <a:pt x="150806" y="514626"/>
                  </a:lnTo>
                  <a:lnTo>
                    <a:pt x="149285" y="518338"/>
                  </a:lnTo>
                  <a:lnTo>
                    <a:pt x="144146" y="513879"/>
                  </a:lnTo>
                  <a:lnTo>
                    <a:pt x="138890" y="516900"/>
                  </a:lnTo>
                  <a:lnTo>
                    <a:pt x="138365" y="519647"/>
                  </a:lnTo>
                  <a:lnTo>
                    <a:pt x="131387" y="518201"/>
                  </a:lnTo>
                  <a:lnTo>
                    <a:pt x="129420" y="515979"/>
                  </a:lnTo>
                  <a:lnTo>
                    <a:pt x="130001" y="507995"/>
                  </a:lnTo>
                  <a:lnTo>
                    <a:pt x="127545" y="518862"/>
                  </a:lnTo>
                  <a:lnTo>
                    <a:pt x="124835" y="521738"/>
                  </a:lnTo>
                  <a:lnTo>
                    <a:pt x="118404" y="522691"/>
                  </a:lnTo>
                  <a:lnTo>
                    <a:pt x="115073" y="523303"/>
                  </a:lnTo>
                  <a:lnTo>
                    <a:pt x="114067" y="528767"/>
                  </a:lnTo>
                  <a:lnTo>
                    <a:pt x="108087" y="522097"/>
                  </a:lnTo>
                  <a:lnTo>
                    <a:pt x="105139" y="527728"/>
                  </a:lnTo>
                  <a:lnTo>
                    <a:pt x="98277" y="529027"/>
                  </a:lnTo>
                  <a:lnTo>
                    <a:pt x="94828" y="532655"/>
                  </a:lnTo>
                  <a:lnTo>
                    <a:pt x="94298" y="530064"/>
                  </a:lnTo>
                  <a:lnTo>
                    <a:pt x="89188" y="532264"/>
                  </a:lnTo>
                  <a:lnTo>
                    <a:pt x="84064" y="534465"/>
                  </a:lnTo>
                  <a:lnTo>
                    <a:pt x="81923" y="539860"/>
                  </a:lnTo>
                  <a:lnTo>
                    <a:pt x="78770" y="536780"/>
                  </a:lnTo>
                  <a:lnTo>
                    <a:pt x="71946" y="539348"/>
                  </a:lnTo>
                  <a:lnTo>
                    <a:pt x="71544" y="537037"/>
                  </a:lnTo>
                  <a:lnTo>
                    <a:pt x="64854" y="541398"/>
                  </a:lnTo>
                  <a:lnTo>
                    <a:pt x="59307" y="541654"/>
                  </a:lnTo>
                  <a:lnTo>
                    <a:pt x="54401" y="542166"/>
                  </a:lnTo>
                  <a:lnTo>
                    <a:pt x="49452" y="537037"/>
                  </a:lnTo>
                  <a:lnTo>
                    <a:pt x="47193" y="531479"/>
                  </a:lnTo>
                  <a:lnTo>
                    <a:pt x="49973" y="524535"/>
                  </a:lnTo>
                  <a:lnTo>
                    <a:pt x="41385" y="524882"/>
                  </a:lnTo>
                  <a:lnTo>
                    <a:pt x="36137" y="528508"/>
                  </a:lnTo>
                  <a:lnTo>
                    <a:pt x="36801" y="520693"/>
                  </a:lnTo>
                  <a:lnTo>
                    <a:pt x="32269" y="522260"/>
                  </a:lnTo>
                  <a:lnTo>
                    <a:pt x="25732" y="516697"/>
                  </a:lnTo>
                  <a:lnTo>
                    <a:pt x="21576" y="515440"/>
                  </a:lnTo>
                  <a:lnTo>
                    <a:pt x="17364" y="510668"/>
                  </a:lnTo>
                  <a:lnTo>
                    <a:pt x="14725" y="502335"/>
                  </a:lnTo>
                  <a:lnTo>
                    <a:pt x="14366" y="487433"/>
                  </a:lnTo>
                  <a:lnTo>
                    <a:pt x="15969" y="479576"/>
                  </a:lnTo>
                  <a:lnTo>
                    <a:pt x="16476" y="470353"/>
                  </a:lnTo>
                  <a:lnTo>
                    <a:pt x="17384" y="465378"/>
                  </a:lnTo>
                  <a:lnTo>
                    <a:pt x="13868" y="455055"/>
                  </a:lnTo>
                  <a:lnTo>
                    <a:pt x="9490" y="447009"/>
                  </a:lnTo>
                  <a:lnTo>
                    <a:pt x="12542" y="432754"/>
                  </a:lnTo>
                  <a:lnTo>
                    <a:pt x="12341" y="424195"/>
                  </a:lnTo>
                  <a:lnTo>
                    <a:pt x="9241" y="419733"/>
                  </a:lnTo>
                  <a:lnTo>
                    <a:pt x="5485" y="417677"/>
                  </a:lnTo>
                  <a:lnTo>
                    <a:pt x="6119" y="411093"/>
                  </a:lnTo>
                  <a:lnTo>
                    <a:pt x="9120" y="403764"/>
                  </a:lnTo>
                  <a:lnTo>
                    <a:pt x="15585" y="397430"/>
                  </a:lnTo>
                  <a:lnTo>
                    <a:pt x="17044" y="393200"/>
                  </a:lnTo>
                  <a:lnTo>
                    <a:pt x="15887" y="385778"/>
                  </a:lnTo>
                  <a:lnTo>
                    <a:pt x="19764" y="382565"/>
                  </a:lnTo>
                  <a:lnTo>
                    <a:pt x="26191" y="385380"/>
                  </a:lnTo>
                  <a:lnTo>
                    <a:pt x="28983" y="386788"/>
                  </a:lnTo>
                  <a:lnTo>
                    <a:pt x="33887" y="381794"/>
                  </a:lnTo>
                  <a:lnTo>
                    <a:pt x="36966" y="372132"/>
                  </a:lnTo>
                  <a:lnTo>
                    <a:pt x="38027" y="361676"/>
                  </a:lnTo>
                  <a:lnTo>
                    <a:pt x="40130" y="355498"/>
                  </a:lnTo>
                  <a:lnTo>
                    <a:pt x="43181" y="362740"/>
                  </a:lnTo>
                  <a:lnTo>
                    <a:pt x="45919" y="362729"/>
                  </a:lnTo>
                  <a:lnTo>
                    <a:pt x="62950" y="337068"/>
                  </a:lnTo>
                  <a:lnTo>
                    <a:pt x="74543" y="321773"/>
                  </a:lnTo>
                  <a:lnTo>
                    <a:pt x="83029" y="308188"/>
                  </a:lnTo>
                  <a:lnTo>
                    <a:pt x="93450" y="298641"/>
                  </a:lnTo>
                  <a:lnTo>
                    <a:pt x="102323" y="299365"/>
                  </a:lnTo>
                  <a:lnTo>
                    <a:pt x="102928" y="292096"/>
                  </a:lnTo>
                  <a:lnTo>
                    <a:pt x="101608" y="288637"/>
                  </a:lnTo>
                  <a:lnTo>
                    <a:pt x="97978" y="284782"/>
                  </a:lnTo>
                  <a:lnTo>
                    <a:pt x="99187" y="275821"/>
                  </a:lnTo>
                  <a:lnTo>
                    <a:pt x="100662" y="266396"/>
                  </a:lnTo>
                  <a:lnTo>
                    <a:pt x="97325" y="259690"/>
                  </a:lnTo>
                  <a:lnTo>
                    <a:pt x="85761" y="257363"/>
                  </a:lnTo>
                  <a:lnTo>
                    <a:pt x="77268" y="246223"/>
                  </a:lnTo>
                  <a:lnTo>
                    <a:pt x="71242" y="245630"/>
                  </a:lnTo>
                  <a:lnTo>
                    <a:pt x="70091" y="239820"/>
                  </a:lnTo>
                  <a:lnTo>
                    <a:pt x="66768" y="232177"/>
                  </a:lnTo>
                  <a:lnTo>
                    <a:pt x="64661" y="218731"/>
                  </a:lnTo>
                  <a:lnTo>
                    <a:pt x="69741" y="198365"/>
                  </a:lnTo>
                  <a:lnTo>
                    <a:pt x="69447" y="188292"/>
                  </a:lnTo>
                  <a:lnTo>
                    <a:pt x="65328" y="170498"/>
                  </a:lnTo>
                  <a:lnTo>
                    <a:pt x="60188" y="153737"/>
                  </a:lnTo>
                  <a:lnTo>
                    <a:pt x="60230" y="139743"/>
                  </a:lnTo>
                  <a:lnTo>
                    <a:pt x="60860" y="128682"/>
                  </a:lnTo>
                  <a:lnTo>
                    <a:pt x="53043" y="113584"/>
                  </a:lnTo>
                  <a:lnTo>
                    <a:pt x="47886" y="107336"/>
                  </a:lnTo>
                  <a:lnTo>
                    <a:pt x="31820" y="101658"/>
                  </a:lnTo>
                  <a:lnTo>
                    <a:pt x="20802" y="93595"/>
                  </a:lnTo>
                  <a:lnTo>
                    <a:pt x="7733" y="75305"/>
                  </a:lnTo>
                  <a:lnTo>
                    <a:pt x="1484" y="62285"/>
                  </a:lnTo>
                  <a:lnTo>
                    <a:pt x="0" y="61363"/>
                  </a:lnTo>
                  <a:lnTo>
                    <a:pt x="10276" y="42689"/>
                  </a:lnTo>
                  <a:lnTo>
                    <a:pt x="13882" y="39759"/>
                  </a:lnTo>
                  <a:lnTo>
                    <a:pt x="18829" y="42086"/>
                  </a:lnTo>
                  <a:lnTo>
                    <a:pt x="28921" y="59538"/>
                  </a:lnTo>
                  <a:lnTo>
                    <a:pt x="37665" y="76280"/>
                  </a:lnTo>
                  <a:lnTo>
                    <a:pt x="43112" y="79917"/>
                  </a:lnTo>
                  <a:lnTo>
                    <a:pt x="57442" y="81106"/>
                  </a:lnTo>
                  <a:lnTo>
                    <a:pt x="74268" y="74833"/>
                  </a:lnTo>
                  <a:lnTo>
                    <a:pt x="87353" y="88535"/>
                  </a:lnTo>
                  <a:lnTo>
                    <a:pt x="90489" y="92625"/>
                  </a:lnTo>
                  <a:lnTo>
                    <a:pt x="96404" y="82411"/>
                  </a:lnTo>
                  <a:lnTo>
                    <a:pt x="109099" y="69207"/>
                  </a:lnTo>
                  <a:lnTo>
                    <a:pt x="111008" y="55057"/>
                  </a:lnTo>
                  <a:lnTo>
                    <a:pt x="111813" y="40746"/>
                  </a:lnTo>
                  <a:lnTo>
                    <a:pt x="114451" y="28167"/>
                  </a:lnTo>
                  <a:lnTo>
                    <a:pt x="120208" y="15895"/>
                  </a:lnTo>
                  <a:lnTo>
                    <a:pt x="128999" y="4932"/>
                  </a:lnTo>
                  <a:lnTo>
                    <a:pt x="149345" y="2151"/>
                  </a:lnTo>
                  <a:lnTo>
                    <a:pt x="154978" y="82"/>
                  </a:lnTo>
                  <a:lnTo>
                    <a:pt x="160623" y="0"/>
                  </a:lnTo>
                  <a:lnTo>
                    <a:pt x="172046" y="12679"/>
                  </a:lnTo>
                  <a:lnTo>
                    <a:pt x="178863" y="16014"/>
                  </a:lnTo>
                  <a:lnTo>
                    <a:pt x="187805" y="26129"/>
                  </a:lnTo>
                  <a:lnTo>
                    <a:pt x="188251" y="33868"/>
                  </a:lnTo>
                  <a:lnTo>
                    <a:pt x="179377" y="60224"/>
                  </a:lnTo>
                  <a:lnTo>
                    <a:pt x="178399" y="70566"/>
                  </a:lnTo>
                  <a:lnTo>
                    <a:pt x="178416" y="76157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540" name="Bolivia"/>
            <p:cNvSpPr/>
            <p:nvPr/>
          </p:nvSpPr>
          <p:spPr>
            <a:xfrm>
              <a:off x="2751564" y="4960054"/>
              <a:ext cx="270866" cy="310799"/>
            </a:xfrm>
            <a:custGeom>
              <a:avLst/>
              <a:gdLst/>
              <a:ahLst/>
              <a:cxnLst/>
              <a:rect l="0" t="0" r="0" b="0"/>
              <a:pathLst>
                <a:path w="270866" h="310799">
                  <a:moveTo>
                    <a:pt x="0" y="25136"/>
                  </a:moveTo>
                  <a:lnTo>
                    <a:pt x="9540" y="26539"/>
                  </a:lnTo>
                  <a:lnTo>
                    <a:pt x="20938" y="29683"/>
                  </a:lnTo>
                  <a:lnTo>
                    <a:pt x="24543" y="29369"/>
                  </a:lnTo>
                  <a:lnTo>
                    <a:pt x="34150" y="20843"/>
                  </a:lnTo>
                  <a:lnTo>
                    <a:pt x="37558" y="21114"/>
                  </a:lnTo>
                  <a:lnTo>
                    <a:pt x="42435" y="21376"/>
                  </a:lnTo>
                  <a:lnTo>
                    <a:pt x="46645" y="18871"/>
                  </a:lnTo>
                  <a:lnTo>
                    <a:pt x="61578" y="7412"/>
                  </a:lnTo>
                  <a:lnTo>
                    <a:pt x="70448" y="2407"/>
                  </a:lnTo>
                  <a:lnTo>
                    <a:pt x="74104" y="785"/>
                  </a:lnTo>
                  <a:lnTo>
                    <a:pt x="83586" y="0"/>
                  </a:lnTo>
                  <a:lnTo>
                    <a:pt x="96607" y="213"/>
                  </a:lnTo>
                  <a:lnTo>
                    <a:pt x="97072" y="7926"/>
                  </a:lnTo>
                  <a:lnTo>
                    <a:pt x="96265" y="14343"/>
                  </a:lnTo>
                  <a:lnTo>
                    <a:pt x="95612" y="20764"/>
                  </a:lnTo>
                  <a:lnTo>
                    <a:pt x="95978" y="29231"/>
                  </a:lnTo>
                  <a:lnTo>
                    <a:pt x="97411" y="35800"/>
                  </a:lnTo>
                  <a:lnTo>
                    <a:pt x="100819" y="41924"/>
                  </a:lnTo>
                  <a:lnTo>
                    <a:pt x="109073" y="51543"/>
                  </a:lnTo>
                  <a:lnTo>
                    <a:pt x="120241" y="61305"/>
                  </a:lnTo>
                  <a:lnTo>
                    <a:pt x="123446" y="62314"/>
                  </a:lnTo>
                  <a:lnTo>
                    <a:pt x="131434" y="62559"/>
                  </a:lnTo>
                  <a:lnTo>
                    <a:pt x="135046" y="62243"/>
                  </a:lnTo>
                  <a:lnTo>
                    <a:pt x="141910" y="64846"/>
                  </a:lnTo>
                  <a:lnTo>
                    <a:pt x="148903" y="68037"/>
                  </a:lnTo>
                  <a:lnTo>
                    <a:pt x="156520" y="74315"/>
                  </a:lnTo>
                  <a:lnTo>
                    <a:pt x="159562" y="75326"/>
                  </a:lnTo>
                  <a:lnTo>
                    <a:pt x="168526" y="75714"/>
                  </a:lnTo>
                  <a:lnTo>
                    <a:pt x="169498" y="75855"/>
                  </a:lnTo>
                  <a:lnTo>
                    <a:pt x="173402" y="83933"/>
                  </a:lnTo>
                  <a:lnTo>
                    <a:pt x="177447" y="87152"/>
                  </a:lnTo>
                  <a:lnTo>
                    <a:pt x="179681" y="88024"/>
                  </a:lnTo>
                  <a:lnTo>
                    <a:pt x="191342" y="87215"/>
                  </a:lnTo>
                  <a:lnTo>
                    <a:pt x="197801" y="88504"/>
                  </a:lnTo>
                  <a:lnTo>
                    <a:pt x="203251" y="90242"/>
                  </a:lnTo>
                  <a:lnTo>
                    <a:pt x="207345" y="92726"/>
                  </a:lnTo>
                  <a:lnTo>
                    <a:pt x="208212" y="94493"/>
                  </a:lnTo>
                  <a:lnTo>
                    <a:pt x="207827" y="100406"/>
                  </a:lnTo>
                  <a:lnTo>
                    <a:pt x="209885" y="111198"/>
                  </a:lnTo>
                  <a:lnTo>
                    <a:pt x="210193" y="118609"/>
                  </a:lnTo>
                  <a:lnTo>
                    <a:pt x="211598" y="140013"/>
                  </a:lnTo>
                  <a:lnTo>
                    <a:pt x="214125" y="149992"/>
                  </a:lnTo>
                  <a:lnTo>
                    <a:pt x="215676" y="151177"/>
                  </a:lnTo>
                  <a:lnTo>
                    <a:pt x="225494" y="151565"/>
                  </a:lnTo>
                  <a:lnTo>
                    <a:pt x="230572" y="151684"/>
                  </a:lnTo>
                  <a:lnTo>
                    <a:pt x="246970" y="151881"/>
                  </a:lnTo>
                  <a:lnTo>
                    <a:pt x="254008" y="152138"/>
                  </a:lnTo>
                  <a:lnTo>
                    <a:pt x="254430" y="155274"/>
                  </a:lnTo>
                  <a:lnTo>
                    <a:pt x="251785" y="164120"/>
                  </a:lnTo>
                  <a:lnTo>
                    <a:pt x="252469" y="170112"/>
                  </a:lnTo>
                  <a:lnTo>
                    <a:pt x="256894" y="174437"/>
                  </a:lnTo>
                  <a:lnTo>
                    <a:pt x="264315" y="178297"/>
                  </a:lnTo>
                  <a:lnTo>
                    <a:pt x="267526" y="183390"/>
                  </a:lnTo>
                  <a:lnTo>
                    <a:pt x="270641" y="191654"/>
                  </a:lnTo>
                  <a:lnTo>
                    <a:pt x="270866" y="196933"/>
                  </a:lnTo>
                  <a:lnTo>
                    <a:pt x="268986" y="209492"/>
                  </a:lnTo>
                  <a:lnTo>
                    <a:pt x="266564" y="218451"/>
                  </a:lnTo>
                  <a:lnTo>
                    <a:pt x="262703" y="226678"/>
                  </a:lnTo>
                  <a:lnTo>
                    <a:pt x="258425" y="233858"/>
                  </a:lnTo>
                  <a:lnTo>
                    <a:pt x="257518" y="232950"/>
                  </a:lnTo>
                  <a:lnTo>
                    <a:pt x="237698" y="222273"/>
                  </a:lnTo>
                  <a:lnTo>
                    <a:pt x="234123" y="221687"/>
                  </a:lnTo>
                  <a:lnTo>
                    <a:pt x="224703" y="221898"/>
                  </a:lnTo>
                  <a:lnTo>
                    <a:pt x="216137" y="221799"/>
                  </a:lnTo>
                  <a:lnTo>
                    <a:pt x="214857" y="223174"/>
                  </a:lnTo>
                  <a:lnTo>
                    <a:pt x="203932" y="225370"/>
                  </a:lnTo>
                  <a:lnTo>
                    <a:pt x="192715" y="227112"/>
                  </a:lnTo>
                  <a:lnTo>
                    <a:pt x="184754" y="229290"/>
                  </a:lnTo>
                  <a:lnTo>
                    <a:pt x="181407" y="229768"/>
                  </a:lnTo>
                  <a:lnTo>
                    <a:pt x="178038" y="233900"/>
                  </a:lnTo>
                  <a:lnTo>
                    <a:pt x="170955" y="245846"/>
                  </a:lnTo>
                  <a:lnTo>
                    <a:pt x="168128" y="249534"/>
                  </a:lnTo>
                  <a:lnTo>
                    <a:pt x="166776" y="255054"/>
                  </a:lnTo>
                  <a:lnTo>
                    <a:pt x="166941" y="261954"/>
                  </a:lnTo>
                  <a:lnTo>
                    <a:pt x="163034" y="274896"/>
                  </a:lnTo>
                  <a:lnTo>
                    <a:pt x="159023" y="286959"/>
                  </a:lnTo>
                  <a:lnTo>
                    <a:pt x="157505" y="290524"/>
                  </a:lnTo>
                  <a:lnTo>
                    <a:pt x="151493" y="289325"/>
                  </a:lnTo>
                  <a:lnTo>
                    <a:pt x="137989" y="288482"/>
                  </a:lnTo>
                  <a:lnTo>
                    <a:pt x="131023" y="288526"/>
                  </a:lnTo>
                  <a:lnTo>
                    <a:pt x="120529" y="308134"/>
                  </a:lnTo>
                  <a:lnTo>
                    <a:pt x="116304" y="296205"/>
                  </a:lnTo>
                  <a:lnTo>
                    <a:pt x="112844" y="292818"/>
                  </a:lnTo>
                  <a:lnTo>
                    <a:pt x="109089" y="290675"/>
                  </a:lnTo>
                  <a:lnTo>
                    <a:pt x="103696" y="289935"/>
                  </a:lnTo>
                  <a:lnTo>
                    <a:pt x="98339" y="290432"/>
                  </a:lnTo>
                  <a:lnTo>
                    <a:pt x="89184" y="290800"/>
                  </a:lnTo>
                  <a:lnTo>
                    <a:pt x="82945" y="288673"/>
                  </a:lnTo>
                  <a:lnTo>
                    <a:pt x="80986" y="286829"/>
                  </a:lnTo>
                  <a:lnTo>
                    <a:pt x="77717" y="284841"/>
                  </a:lnTo>
                  <a:lnTo>
                    <a:pt x="74752" y="287797"/>
                  </a:lnTo>
                  <a:lnTo>
                    <a:pt x="54180" y="310731"/>
                  </a:lnTo>
                  <a:lnTo>
                    <a:pt x="43547" y="310799"/>
                  </a:lnTo>
                  <a:lnTo>
                    <a:pt x="40783" y="308793"/>
                  </a:lnTo>
                  <a:lnTo>
                    <a:pt x="36748" y="285253"/>
                  </a:lnTo>
                  <a:lnTo>
                    <a:pt x="33925" y="274626"/>
                  </a:lnTo>
                  <a:lnTo>
                    <a:pt x="31772" y="268483"/>
                  </a:lnTo>
                  <a:lnTo>
                    <a:pt x="23965" y="256404"/>
                  </a:lnTo>
                  <a:lnTo>
                    <a:pt x="21435" y="249071"/>
                  </a:lnTo>
                  <a:lnTo>
                    <a:pt x="21838" y="245247"/>
                  </a:lnTo>
                  <a:lnTo>
                    <a:pt x="26277" y="228448"/>
                  </a:lnTo>
                  <a:lnTo>
                    <a:pt x="26107" y="225408"/>
                  </a:lnTo>
                  <a:lnTo>
                    <a:pt x="18379" y="217409"/>
                  </a:lnTo>
                  <a:lnTo>
                    <a:pt x="15833" y="211816"/>
                  </a:lnTo>
                  <a:lnTo>
                    <a:pt x="13873" y="198821"/>
                  </a:lnTo>
                  <a:lnTo>
                    <a:pt x="10782" y="191899"/>
                  </a:lnTo>
                  <a:lnTo>
                    <a:pt x="5151" y="183952"/>
                  </a:lnTo>
                  <a:lnTo>
                    <a:pt x="3606" y="181254"/>
                  </a:lnTo>
                  <a:lnTo>
                    <a:pt x="3423" y="179751"/>
                  </a:lnTo>
                  <a:lnTo>
                    <a:pt x="2084" y="176604"/>
                  </a:lnTo>
                  <a:lnTo>
                    <a:pt x="1586" y="171503"/>
                  </a:lnTo>
                  <a:lnTo>
                    <a:pt x="2801" y="169096"/>
                  </a:lnTo>
                  <a:lnTo>
                    <a:pt x="10142" y="162607"/>
                  </a:lnTo>
                  <a:lnTo>
                    <a:pt x="13033" y="157950"/>
                  </a:lnTo>
                  <a:lnTo>
                    <a:pt x="12877" y="152420"/>
                  </a:lnTo>
                  <a:lnTo>
                    <a:pt x="6748" y="140073"/>
                  </a:lnTo>
                  <a:lnTo>
                    <a:pt x="6529" y="135011"/>
                  </a:lnTo>
                  <a:lnTo>
                    <a:pt x="8146" y="131430"/>
                  </a:lnTo>
                  <a:lnTo>
                    <a:pt x="10275" y="127551"/>
                  </a:lnTo>
                  <a:lnTo>
                    <a:pt x="6749" y="118663"/>
                  </a:lnTo>
                  <a:lnTo>
                    <a:pt x="7788" y="113910"/>
                  </a:lnTo>
                  <a:lnTo>
                    <a:pt x="13184" y="107804"/>
                  </a:lnTo>
                  <a:lnTo>
                    <a:pt x="15426" y="104239"/>
                  </a:lnTo>
                  <a:lnTo>
                    <a:pt x="17008" y="100679"/>
                  </a:lnTo>
                  <a:lnTo>
                    <a:pt x="14609" y="91240"/>
                  </a:lnTo>
                  <a:lnTo>
                    <a:pt x="14027" y="85785"/>
                  </a:lnTo>
                  <a:lnTo>
                    <a:pt x="15476" y="76936"/>
                  </a:lnTo>
                  <a:lnTo>
                    <a:pt x="16998" y="71482"/>
                  </a:lnTo>
                  <a:lnTo>
                    <a:pt x="21437" y="63812"/>
                  </a:lnTo>
                  <a:lnTo>
                    <a:pt x="20622" y="61321"/>
                  </a:lnTo>
                  <a:lnTo>
                    <a:pt x="11264" y="44222"/>
                  </a:lnTo>
                  <a:lnTo>
                    <a:pt x="0" y="25136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541" name="West Sahara"/>
            <p:cNvSpPr/>
            <p:nvPr/>
          </p:nvSpPr>
          <p:spPr>
            <a:xfrm>
              <a:off x="3937923" y="4090077"/>
              <a:ext cx="189257" cy="156013"/>
            </a:xfrm>
            <a:custGeom>
              <a:avLst/>
              <a:gdLst/>
              <a:ahLst/>
              <a:cxnLst/>
              <a:rect l="0" t="0" r="0" b="0"/>
              <a:pathLst>
                <a:path w="189257" h="156013">
                  <a:moveTo>
                    <a:pt x="0" y="155112"/>
                  </a:moveTo>
                  <a:lnTo>
                    <a:pt x="732" y="148296"/>
                  </a:lnTo>
                  <a:lnTo>
                    <a:pt x="4740" y="138710"/>
                  </a:lnTo>
                  <a:lnTo>
                    <a:pt x="10023" y="132660"/>
                  </a:lnTo>
                  <a:lnTo>
                    <a:pt x="14974" y="126446"/>
                  </a:lnTo>
                  <a:lnTo>
                    <a:pt x="17456" y="120847"/>
                  </a:lnTo>
                  <a:lnTo>
                    <a:pt x="29382" y="92554"/>
                  </a:lnTo>
                  <a:lnTo>
                    <a:pt x="31796" y="89881"/>
                  </a:lnTo>
                  <a:lnTo>
                    <a:pt x="46054" y="76792"/>
                  </a:lnTo>
                  <a:lnTo>
                    <a:pt x="49555" y="71262"/>
                  </a:lnTo>
                  <a:lnTo>
                    <a:pt x="50070" y="60979"/>
                  </a:lnTo>
                  <a:lnTo>
                    <a:pt x="53165" y="48747"/>
                  </a:lnTo>
                  <a:lnTo>
                    <a:pt x="59773" y="36616"/>
                  </a:lnTo>
                  <a:lnTo>
                    <a:pt x="63823" y="32771"/>
                  </a:lnTo>
                  <a:lnTo>
                    <a:pt x="67929" y="30521"/>
                  </a:lnTo>
                  <a:lnTo>
                    <a:pt x="76438" y="24733"/>
                  </a:lnTo>
                  <a:lnTo>
                    <a:pt x="80103" y="19105"/>
                  </a:lnTo>
                  <a:lnTo>
                    <a:pt x="83494" y="10244"/>
                  </a:lnTo>
                  <a:lnTo>
                    <a:pt x="87835" y="520"/>
                  </a:lnTo>
                  <a:lnTo>
                    <a:pt x="104435" y="63"/>
                  </a:lnTo>
                  <a:lnTo>
                    <a:pt x="129934" y="60"/>
                  </a:lnTo>
                  <a:lnTo>
                    <a:pt x="157112" y="45"/>
                  </a:lnTo>
                  <a:lnTo>
                    <a:pt x="174560" y="94"/>
                  </a:lnTo>
                  <a:lnTo>
                    <a:pt x="188985" y="0"/>
                  </a:lnTo>
                  <a:lnTo>
                    <a:pt x="189257" y="10015"/>
                  </a:lnTo>
                  <a:lnTo>
                    <a:pt x="188949" y="29946"/>
                  </a:lnTo>
                  <a:lnTo>
                    <a:pt x="188974" y="37304"/>
                  </a:lnTo>
                  <a:lnTo>
                    <a:pt x="187920" y="41780"/>
                  </a:lnTo>
                  <a:lnTo>
                    <a:pt x="182237" y="41657"/>
                  </a:lnTo>
                  <a:lnTo>
                    <a:pt x="121253" y="41411"/>
                  </a:lnTo>
                  <a:lnTo>
                    <a:pt x="115601" y="42245"/>
                  </a:lnTo>
                  <a:lnTo>
                    <a:pt x="115120" y="47984"/>
                  </a:lnTo>
                  <a:lnTo>
                    <a:pt x="114407" y="73352"/>
                  </a:lnTo>
                  <a:lnTo>
                    <a:pt x="113405" y="102271"/>
                  </a:lnTo>
                  <a:lnTo>
                    <a:pt x="111950" y="103688"/>
                  </a:lnTo>
                  <a:lnTo>
                    <a:pt x="103734" y="106865"/>
                  </a:lnTo>
                  <a:lnTo>
                    <a:pt x="96362" y="110347"/>
                  </a:lnTo>
                  <a:lnTo>
                    <a:pt x="90524" y="115062"/>
                  </a:lnTo>
                  <a:lnTo>
                    <a:pt x="87995" y="119282"/>
                  </a:lnTo>
                  <a:lnTo>
                    <a:pt x="87897" y="127055"/>
                  </a:lnTo>
                  <a:lnTo>
                    <a:pt x="89558" y="143926"/>
                  </a:lnTo>
                  <a:lnTo>
                    <a:pt x="90075" y="155953"/>
                  </a:lnTo>
                  <a:lnTo>
                    <a:pt x="87915" y="155659"/>
                  </a:lnTo>
                  <a:lnTo>
                    <a:pt x="80478" y="156013"/>
                  </a:lnTo>
                  <a:lnTo>
                    <a:pt x="56144" y="155857"/>
                  </a:lnTo>
                  <a:lnTo>
                    <a:pt x="4818" y="155255"/>
                  </a:lnTo>
                  <a:lnTo>
                    <a:pt x="0" y="155112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542" name="Germany"/>
            <p:cNvSpPr/>
            <p:nvPr/>
          </p:nvSpPr>
          <p:spPr>
            <a:xfrm>
              <a:off x="4455673" y="3247488"/>
              <a:ext cx="205265" cy="275499"/>
            </a:xfrm>
            <a:custGeom>
              <a:avLst/>
              <a:gdLst/>
              <a:ahLst/>
              <a:cxnLst/>
              <a:rect l="0" t="0" r="0" b="0"/>
              <a:pathLst>
                <a:path w="205265" h="275499">
                  <a:moveTo>
                    <a:pt x="35624" y="265393"/>
                  </a:moveTo>
                  <a:lnTo>
                    <a:pt x="34256" y="261871"/>
                  </a:lnTo>
                  <a:lnTo>
                    <a:pt x="36449" y="251258"/>
                  </a:lnTo>
                  <a:lnTo>
                    <a:pt x="35524" y="250108"/>
                  </a:lnTo>
                  <a:lnTo>
                    <a:pt x="36289" y="245608"/>
                  </a:lnTo>
                  <a:lnTo>
                    <a:pt x="39552" y="239937"/>
                  </a:lnTo>
                  <a:lnTo>
                    <a:pt x="40092" y="234458"/>
                  </a:lnTo>
                  <a:lnTo>
                    <a:pt x="40645" y="231181"/>
                  </a:lnTo>
                  <a:lnTo>
                    <a:pt x="50331" y="218752"/>
                  </a:lnTo>
                  <a:lnTo>
                    <a:pt x="44179" y="215762"/>
                  </a:lnTo>
                  <a:lnTo>
                    <a:pt x="39322" y="215975"/>
                  </a:lnTo>
                  <a:lnTo>
                    <a:pt x="34696" y="214585"/>
                  </a:lnTo>
                  <a:lnTo>
                    <a:pt x="33734" y="211694"/>
                  </a:lnTo>
                  <a:lnTo>
                    <a:pt x="31355" y="211587"/>
                  </a:lnTo>
                  <a:lnTo>
                    <a:pt x="30624" y="212337"/>
                  </a:lnTo>
                  <a:lnTo>
                    <a:pt x="23623" y="213301"/>
                  </a:lnTo>
                  <a:lnTo>
                    <a:pt x="23164" y="211051"/>
                  </a:lnTo>
                  <a:lnTo>
                    <a:pt x="19166" y="211909"/>
                  </a:lnTo>
                  <a:lnTo>
                    <a:pt x="15742" y="207591"/>
                  </a:lnTo>
                  <a:lnTo>
                    <a:pt x="11399" y="202614"/>
                  </a:lnTo>
                  <a:lnTo>
                    <a:pt x="10641" y="197090"/>
                  </a:lnTo>
                  <a:lnTo>
                    <a:pt x="13166" y="194834"/>
                  </a:lnTo>
                  <a:lnTo>
                    <a:pt x="13608" y="190311"/>
                  </a:lnTo>
                  <a:lnTo>
                    <a:pt x="8882" y="188800"/>
                  </a:lnTo>
                  <a:lnTo>
                    <a:pt x="4710" y="183879"/>
                  </a:lnTo>
                  <a:lnTo>
                    <a:pt x="4076" y="179117"/>
                  </a:lnTo>
                  <a:lnTo>
                    <a:pt x="8360" y="173142"/>
                  </a:lnTo>
                  <a:lnTo>
                    <a:pt x="7978" y="165680"/>
                  </a:lnTo>
                  <a:lnTo>
                    <a:pt x="5115" y="159845"/>
                  </a:lnTo>
                  <a:lnTo>
                    <a:pt x="1618" y="156999"/>
                  </a:lnTo>
                  <a:lnTo>
                    <a:pt x="3295" y="152534"/>
                  </a:lnTo>
                  <a:lnTo>
                    <a:pt x="1845" y="149028"/>
                  </a:lnTo>
                  <a:lnTo>
                    <a:pt x="0" y="148443"/>
                  </a:lnTo>
                  <a:lnTo>
                    <a:pt x="820" y="146882"/>
                  </a:lnTo>
                  <a:lnTo>
                    <a:pt x="3211" y="144733"/>
                  </a:lnTo>
                  <a:lnTo>
                    <a:pt x="5603" y="142581"/>
                  </a:lnTo>
                  <a:lnTo>
                    <a:pt x="3641" y="140621"/>
                  </a:lnTo>
                  <a:lnTo>
                    <a:pt x="5680" y="136153"/>
                  </a:lnTo>
                  <a:lnTo>
                    <a:pt x="6643" y="133739"/>
                  </a:lnTo>
                  <a:lnTo>
                    <a:pt x="5098" y="128973"/>
                  </a:lnTo>
                  <a:lnTo>
                    <a:pt x="4264" y="124643"/>
                  </a:lnTo>
                  <a:lnTo>
                    <a:pt x="451" y="121665"/>
                  </a:lnTo>
                  <a:lnTo>
                    <a:pt x="1162" y="118679"/>
                  </a:lnTo>
                  <a:lnTo>
                    <a:pt x="4621" y="117404"/>
                  </a:lnTo>
                  <a:lnTo>
                    <a:pt x="6397" y="115887"/>
                  </a:lnTo>
                  <a:lnTo>
                    <a:pt x="10235" y="118081"/>
                  </a:lnTo>
                  <a:lnTo>
                    <a:pt x="16980" y="115601"/>
                  </a:lnTo>
                  <a:lnTo>
                    <a:pt x="20235" y="113089"/>
                  </a:lnTo>
                  <a:lnTo>
                    <a:pt x="21535" y="106874"/>
                  </a:lnTo>
                  <a:lnTo>
                    <a:pt x="25721" y="103453"/>
                  </a:lnTo>
                  <a:lnTo>
                    <a:pt x="25750" y="98005"/>
                  </a:lnTo>
                  <a:lnTo>
                    <a:pt x="24122" y="95171"/>
                  </a:lnTo>
                  <a:lnTo>
                    <a:pt x="22205" y="96183"/>
                  </a:lnTo>
                  <a:lnTo>
                    <a:pt x="17729" y="93955"/>
                  </a:lnTo>
                  <a:lnTo>
                    <a:pt x="18029" y="90889"/>
                  </a:lnTo>
                  <a:lnTo>
                    <a:pt x="19185" y="87857"/>
                  </a:lnTo>
                  <a:lnTo>
                    <a:pt x="24978" y="88467"/>
                  </a:lnTo>
                  <a:lnTo>
                    <a:pt x="25838" y="81732"/>
                  </a:lnTo>
                  <a:lnTo>
                    <a:pt x="29338" y="75654"/>
                  </a:lnTo>
                  <a:lnTo>
                    <a:pt x="27802" y="68242"/>
                  </a:lnTo>
                  <a:lnTo>
                    <a:pt x="28474" y="65750"/>
                  </a:lnTo>
                  <a:lnTo>
                    <a:pt x="23758" y="62484"/>
                  </a:lnTo>
                  <a:lnTo>
                    <a:pt x="25035" y="55155"/>
                  </a:lnTo>
                  <a:lnTo>
                    <a:pt x="27931" y="52057"/>
                  </a:lnTo>
                  <a:lnTo>
                    <a:pt x="31693" y="51572"/>
                  </a:lnTo>
                  <a:lnTo>
                    <a:pt x="43066" y="50519"/>
                  </a:lnTo>
                  <a:lnTo>
                    <a:pt x="46049" y="50312"/>
                  </a:lnTo>
                  <a:lnTo>
                    <a:pt x="47007" y="53045"/>
                  </a:lnTo>
                  <a:lnTo>
                    <a:pt x="48987" y="57667"/>
                  </a:lnTo>
                  <a:lnTo>
                    <a:pt x="47415" y="60367"/>
                  </a:lnTo>
                  <a:lnTo>
                    <a:pt x="50707" y="62291"/>
                  </a:lnTo>
                  <a:lnTo>
                    <a:pt x="52218" y="61137"/>
                  </a:lnTo>
                  <a:lnTo>
                    <a:pt x="52643" y="57860"/>
                  </a:lnTo>
                  <a:lnTo>
                    <a:pt x="51023" y="54382"/>
                  </a:lnTo>
                  <a:lnTo>
                    <a:pt x="53656" y="54575"/>
                  </a:lnTo>
                  <a:lnTo>
                    <a:pt x="58082" y="57474"/>
                  </a:lnTo>
                  <a:lnTo>
                    <a:pt x="56432" y="51282"/>
                  </a:lnTo>
                  <a:lnTo>
                    <a:pt x="58934" y="44088"/>
                  </a:lnTo>
                  <a:lnTo>
                    <a:pt x="65905" y="46036"/>
                  </a:lnTo>
                  <a:lnTo>
                    <a:pt x="72146" y="44478"/>
                  </a:lnTo>
                  <a:lnTo>
                    <a:pt x="66099" y="41552"/>
                  </a:lnTo>
                  <a:lnTo>
                    <a:pt x="65239" y="37640"/>
                  </a:lnTo>
                  <a:lnTo>
                    <a:pt x="68113" y="35876"/>
                  </a:lnTo>
                  <a:lnTo>
                    <a:pt x="65548" y="33914"/>
                  </a:lnTo>
                  <a:lnTo>
                    <a:pt x="64332" y="31358"/>
                  </a:lnTo>
                  <a:lnTo>
                    <a:pt x="66014" y="29980"/>
                  </a:lnTo>
                  <a:lnTo>
                    <a:pt x="66707" y="27614"/>
                  </a:lnTo>
                  <a:lnTo>
                    <a:pt x="59863" y="28995"/>
                  </a:lnTo>
                  <a:lnTo>
                    <a:pt x="59259" y="25837"/>
                  </a:lnTo>
                  <a:lnTo>
                    <a:pt x="65994" y="23662"/>
                  </a:lnTo>
                  <a:lnTo>
                    <a:pt x="68210" y="20294"/>
                  </a:lnTo>
                  <a:lnTo>
                    <a:pt x="63504" y="12935"/>
                  </a:lnTo>
                  <a:lnTo>
                    <a:pt x="60207" y="6938"/>
                  </a:lnTo>
                  <a:lnTo>
                    <a:pt x="60661" y="2000"/>
                  </a:lnTo>
                  <a:lnTo>
                    <a:pt x="61846" y="2276"/>
                  </a:lnTo>
                  <a:lnTo>
                    <a:pt x="80517" y="0"/>
                  </a:lnTo>
                  <a:lnTo>
                    <a:pt x="83095" y="2287"/>
                  </a:lnTo>
                  <a:lnTo>
                    <a:pt x="88831" y="8310"/>
                  </a:lnTo>
                  <a:lnTo>
                    <a:pt x="91589" y="13533"/>
                  </a:lnTo>
                  <a:lnTo>
                    <a:pt x="91394" y="17514"/>
                  </a:lnTo>
                  <a:lnTo>
                    <a:pt x="88839" y="20572"/>
                  </a:lnTo>
                  <a:lnTo>
                    <a:pt x="93355" y="19699"/>
                  </a:lnTo>
                  <a:lnTo>
                    <a:pt x="95088" y="23465"/>
                  </a:lnTo>
                  <a:lnTo>
                    <a:pt x="96694" y="22103"/>
                  </a:lnTo>
                  <a:lnTo>
                    <a:pt x="99568" y="22475"/>
                  </a:lnTo>
                  <a:lnTo>
                    <a:pt x="101953" y="25196"/>
                  </a:lnTo>
                  <a:lnTo>
                    <a:pt x="106526" y="26474"/>
                  </a:lnTo>
                  <a:lnTo>
                    <a:pt x="115327" y="24374"/>
                  </a:lnTo>
                  <a:lnTo>
                    <a:pt x="116103" y="27993"/>
                  </a:lnTo>
                  <a:lnTo>
                    <a:pt x="115389" y="30576"/>
                  </a:lnTo>
                  <a:lnTo>
                    <a:pt x="114814" y="32735"/>
                  </a:lnTo>
                  <a:lnTo>
                    <a:pt x="108063" y="37836"/>
                  </a:lnTo>
                  <a:lnTo>
                    <a:pt x="111272" y="41161"/>
                  </a:lnTo>
                  <a:lnTo>
                    <a:pt x="117871" y="38815"/>
                  </a:lnTo>
                  <a:lnTo>
                    <a:pt x="119025" y="41942"/>
                  </a:lnTo>
                  <a:lnTo>
                    <a:pt x="123658" y="41846"/>
                  </a:lnTo>
                  <a:lnTo>
                    <a:pt x="127206" y="35092"/>
                  </a:lnTo>
                  <a:lnTo>
                    <a:pt x="137948" y="32735"/>
                  </a:lnTo>
                  <a:lnTo>
                    <a:pt x="144059" y="28676"/>
                  </a:lnTo>
                  <a:lnTo>
                    <a:pt x="151746" y="24058"/>
                  </a:lnTo>
                  <a:lnTo>
                    <a:pt x="154279" y="26035"/>
                  </a:lnTo>
                  <a:lnTo>
                    <a:pt x="158303" y="23069"/>
                  </a:lnTo>
                  <a:lnTo>
                    <a:pt x="160169" y="26232"/>
                  </a:lnTo>
                  <a:lnTo>
                    <a:pt x="161026" y="28995"/>
                  </a:lnTo>
                  <a:lnTo>
                    <a:pt x="167466" y="34011"/>
                  </a:lnTo>
                  <a:lnTo>
                    <a:pt x="169313" y="35289"/>
                  </a:lnTo>
                  <a:lnTo>
                    <a:pt x="174652" y="33215"/>
                  </a:lnTo>
                  <a:lnTo>
                    <a:pt x="176236" y="35288"/>
                  </a:lnTo>
                  <a:lnTo>
                    <a:pt x="176835" y="41161"/>
                  </a:lnTo>
                  <a:lnTo>
                    <a:pt x="177199" y="45063"/>
                  </a:lnTo>
                  <a:lnTo>
                    <a:pt x="178772" y="46815"/>
                  </a:lnTo>
                  <a:lnTo>
                    <a:pt x="182373" y="48953"/>
                  </a:lnTo>
                  <a:lnTo>
                    <a:pt x="186144" y="48565"/>
                  </a:lnTo>
                  <a:lnTo>
                    <a:pt x="186430" y="50797"/>
                  </a:lnTo>
                  <a:lnTo>
                    <a:pt x="188475" y="51230"/>
                  </a:lnTo>
                  <a:lnTo>
                    <a:pt x="191718" y="65462"/>
                  </a:lnTo>
                  <a:lnTo>
                    <a:pt x="189501" y="74262"/>
                  </a:lnTo>
                  <a:lnTo>
                    <a:pt x="185534" y="76739"/>
                  </a:lnTo>
                  <a:lnTo>
                    <a:pt x="185014" y="82249"/>
                  </a:lnTo>
                  <a:lnTo>
                    <a:pt x="188980" y="83954"/>
                  </a:lnTo>
                  <a:lnTo>
                    <a:pt x="195912" y="91132"/>
                  </a:lnTo>
                  <a:lnTo>
                    <a:pt x="193709" y="97709"/>
                  </a:lnTo>
                  <a:lnTo>
                    <a:pt x="194664" y="100706"/>
                  </a:lnTo>
                  <a:lnTo>
                    <a:pt x="197835" y="103137"/>
                  </a:lnTo>
                  <a:lnTo>
                    <a:pt x="197628" y="108169"/>
                  </a:lnTo>
                  <a:lnTo>
                    <a:pt x="198961" y="109844"/>
                  </a:lnTo>
                  <a:lnTo>
                    <a:pt x="197755" y="114667"/>
                  </a:lnTo>
                  <a:lnTo>
                    <a:pt x="195587" y="116703"/>
                  </a:lnTo>
                  <a:lnTo>
                    <a:pt x="195514" y="119844"/>
                  </a:lnTo>
                  <a:lnTo>
                    <a:pt x="198823" y="124265"/>
                  </a:lnTo>
                  <a:lnTo>
                    <a:pt x="197663" y="128489"/>
                  </a:lnTo>
                  <a:lnTo>
                    <a:pt x="202405" y="131561"/>
                  </a:lnTo>
                  <a:lnTo>
                    <a:pt x="205265" y="139450"/>
                  </a:lnTo>
                  <a:lnTo>
                    <a:pt x="200857" y="150733"/>
                  </a:lnTo>
                  <a:lnTo>
                    <a:pt x="199411" y="152581"/>
                  </a:lnTo>
                  <a:lnTo>
                    <a:pt x="195925" y="151415"/>
                  </a:lnTo>
                  <a:lnTo>
                    <a:pt x="195610" y="146932"/>
                  </a:lnTo>
                  <a:lnTo>
                    <a:pt x="192483" y="144978"/>
                  </a:lnTo>
                  <a:lnTo>
                    <a:pt x="188057" y="146150"/>
                  </a:lnTo>
                  <a:lnTo>
                    <a:pt x="190926" y="149661"/>
                  </a:lnTo>
                  <a:lnTo>
                    <a:pt x="188352" y="151026"/>
                  </a:lnTo>
                  <a:lnTo>
                    <a:pt x="185458" y="152581"/>
                  </a:lnTo>
                  <a:lnTo>
                    <a:pt x="180137" y="153360"/>
                  </a:lnTo>
                  <a:lnTo>
                    <a:pt x="178876" y="156077"/>
                  </a:lnTo>
                  <a:lnTo>
                    <a:pt x="171415" y="156466"/>
                  </a:lnTo>
                  <a:lnTo>
                    <a:pt x="170267" y="159952"/>
                  </a:lnTo>
                  <a:lnTo>
                    <a:pt x="168481" y="158791"/>
                  </a:lnTo>
                  <a:lnTo>
                    <a:pt x="164845" y="159773"/>
                  </a:lnTo>
                  <a:lnTo>
                    <a:pt x="163861" y="163430"/>
                  </a:lnTo>
                  <a:lnTo>
                    <a:pt x="159982" y="163623"/>
                  </a:lnTo>
                  <a:lnTo>
                    <a:pt x="159189" y="166514"/>
                  </a:lnTo>
                  <a:lnTo>
                    <a:pt x="154706" y="166514"/>
                  </a:lnTo>
                  <a:lnTo>
                    <a:pt x="150421" y="169722"/>
                  </a:lnTo>
                  <a:lnTo>
                    <a:pt x="147438" y="169206"/>
                  </a:lnTo>
                  <a:lnTo>
                    <a:pt x="144801" y="172086"/>
                  </a:lnTo>
                  <a:lnTo>
                    <a:pt x="142332" y="174769"/>
                  </a:lnTo>
                  <a:lnTo>
                    <a:pt x="142716" y="175647"/>
                  </a:lnTo>
                  <a:lnTo>
                    <a:pt x="145334" y="181643"/>
                  </a:lnTo>
                  <a:lnTo>
                    <a:pt x="149526" y="183190"/>
                  </a:lnTo>
                  <a:lnTo>
                    <a:pt x="147951" y="187145"/>
                  </a:lnTo>
                  <a:lnTo>
                    <a:pt x="147138" y="193535"/>
                  </a:lnTo>
                  <a:lnTo>
                    <a:pt x="148749" y="194881"/>
                  </a:lnTo>
                  <a:lnTo>
                    <a:pt x="149123" y="198539"/>
                  </a:lnTo>
                  <a:lnTo>
                    <a:pt x="151593" y="201251"/>
                  </a:lnTo>
                  <a:lnTo>
                    <a:pt x="156446" y="205382"/>
                  </a:lnTo>
                  <a:lnTo>
                    <a:pt x="158351" y="204260"/>
                  </a:lnTo>
                  <a:lnTo>
                    <a:pt x="164171" y="212279"/>
                  </a:lnTo>
                  <a:lnTo>
                    <a:pt x="168544" y="214923"/>
                  </a:lnTo>
                  <a:lnTo>
                    <a:pt x="170413" y="218035"/>
                  </a:lnTo>
                  <a:lnTo>
                    <a:pt x="172633" y="216737"/>
                  </a:lnTo>
                  <a:lnTo>
                    <a:pt x="174301" y="219516"/>
                  </a:lnTo>
                  <a:lnTo>
                    <a:pt x="176410" y="220072"/>
                  </a:lnTo>
                  <a:lnTo>
                    <a:pt x="180950" y="229833"/>
                  </a:lnTo>
                  <a:lnTo>
                    <a:pt x="174030" y="233824"/>
                  </a:lnTo>
                  <a:lnTo>
                    <a:pt x="169599" y="231499"/>
                  </a:lnTo>
                  <a:lnTo>
                    <a:pt x="168256" y="231922"/>
                  </a:lnTo>
                  <a:lnTo>
                    <a:pt x="167860" y="237095"/>
                  </a:lnTo>
                  <a:lnTo>
                    <a:pt x="166213" y="239728"/>
                  </a:lnTo>
                  <a:lnTo>
                    <a:pt x="156388" y="244245"/>
                  </a:lnTo>
                  <a:lnTo>
                    <a:pt x="152686" y="247703"/>
                  </a:lnTo>
                  <a:lnTo>
                    <a:pt x="158150" y="256365"/>
                  </a:lnTo>
                  <a:lnTo>
                    <a:pt x="156147" y="260834"/>
                  </a:lnTo>
                  <a:lnTo>
                    <a:pt x="159544" y="261041"/>
                  </a:lnTo>
                  <a:lnTo>
                    <a:pt x="160106" y="263426"/>
                  </a:lnTo>
                  <a:lnTo>
                    <a:pt x="159111" y="268597"/>
                  </a:lnTo>
                  <a:lnTo>
                    <a:pt x="158278" y="269422"/>
                  </a:lnTo>
                  <a:lnTo>
                    <a:pt x="153804" y="266738"/>
                  </a:lnTo>
                  <a:lnTo>
                    <a:pt x="154293" y="264254"/>
                  </a:lnTo>
                  <a:lnTo>
                    <a:pt x="152819" y="262493"/>
                  </a:lnTo>
                  <a:lnTo>
                    <a:pt x="147088" y="263426"/>
                  </a:lnTo>
                  <a:lnTo>
                    <a:pt x="145104" y="261353"/>
                  </a:lnTo>
                  <a:lnTo>
                    <a:pt x="140706" y="261871"/>
                  </a:lnTo>
                  <a:lnTo>
                    <a:pt x="139775" y="264565"/>
                  </a:lnTo>
                  <a:lnTo>
                    <a:pt x="127083" y="265083"/>
                  </a:lnTo>
                  <a:lnTo>
                    <a:pt x="125816" y="267667"/>
                  </a:lnTo>
                  <a:lnTo>
                    <a:pt x="122576" y="267874"/>
                  </a:lnTo>
                  <a:lnTo>
                    <a:pt x="122128" y="269836"/>
                  </a:lnTo>
                  <a:lnTo>
                    <a:pt x="118299" y="271382"/>
                  </a:lnTo>
                  <a:lnTo>
                    <a:pt x="112265" y="271692"/>
                  </a:lnTo>
                  <a:lnTo>
                    <a:pt x="111671" y="269526"/>
                  </a:lnTo>
                  <a:lnTo>
                    <a:pt x="110728" y="267357"/>
                  </a:lnTo>
                  <a:lnTo>
                    <a:pt x="105727" y="266014"/>
                  </a:lnTo>
                  <a:lnTo>
                    <a:pt x="103069" y="266841"/>
                  </a:lnTo>
                  <a:lnTo>
                    <a:pt x="100653" y="266220"/>
                  </a:lnTo>
                  <a:lnTo>
                    <a:pt x="100987" y="270351"/>
                  </a:lnTo>
                  <a:lnTo>
                    <a:pt x="96392" y="275499"/>
                  </a:lnTo>
                  <a:lnTo>
                    <a:pt x="94213" y="275499"/>
                  </a:lnTo>
                  <a:lnTo>
                    <a:pt x="95003" y="272578"/>
                  </a:lnTo>
                  <a:lnTo>
                    <a:pt x="92363" y="272000"/>
                  </a:lnTo>
                  <a:lnTo>
                    <a:pt x="92472" y="269526"/>
                  </a:lnTo>
                  <a:lnTo>
                    <a:pt x="90497" y="268804"/>
                  </a:lnTo>
                  <a:lnTo>
                    <a:pt x="89453" y="266738"/>
                  </a:lnTo>
                  <a:lnTo>
                    <a:pt x="86925" y="266634"/>
                  </a:lnTo>
                  <a:lnTo>
                    <a:pt x="85948" y="264979"/>
                  </a:lnTo>
                  <a:lnTo>
                    <a:pt x="84288" y="267047"/>
                  </a:lnTo>
                  <a:lnTo>
                    <a:pt x="80542" y="266841"/>
                  </a:lnTo>
                  <a:lnTo>
                    <a:pt x="73805" y="262908"/>
                  </a:lnTo>
                  <a:lnTo>
                    <a:pt x="65158" y="262804"/>
                  </a:lnTo>
                  <a:lnTo>
                    <a:pt x="63638" y="261456"/>
                  </a:lnTo>
                  <a:lnTo>
                    <a:pt x="61620" y="261664"/>
                  </a:lnTo>
                  <a:lnTo>
                    <a:pt x="61445" y="259380"/>
                  </a:lnTo>
                  <a:lnTo>
                    <a:pt x="54251" y="262389"/>
                  </a:lnTo>
                  <a:lnTo>
                    <a:pt x="56061" y="265393"/>
                  </a:lnTo>
                  <a:lnTo>
                    <a:pt x="52469" y="265704"/>
                  </a:lnTo>
                  <a:lnTo>
                    <a:pt x="49647" y="264048"/>
                  </a:lnTo>
                  <a:lnTo>
                    <a:pt x="43885" y="266427"/>
                  </a:lnTo>
                  <a:lnTo>
                    <a:pt x="41141" y="264979"/>
                  </a:lnTo>
                  <a:lnTo>
                    <a:pt x="38373" y="266738"/>
                  </a:lnTo>
                  <a:lnTo>
                    <a:pt x="35624" y="265393"/>
                  </a:lnTo>
                  <a:close/>
                </a:path>
                <a:path w="205265" h="275499">
                  <a:moveTo>
                    <a:pt x="185434" y="43103"/>
                  </a:moveTo>
                  <a:lnTo>
                    <a:pt x="183695" y="42452"/>
                  </a:lnTo>
                  <a:lnTo>
                    <a:pt x="182801" y="41609"/>
                  </a:lnTo>
                  <a:lnTo>
                    <a:pt x="178266" y="42978"/>
                  </a:lnTo>
                  <a:lnTo>
                    <a:pt x="177129" y="38423"/>
                  </a:lnTo>
                  <a:lnTo>
                    <a:pt x="177152" y="34745"/>
                  </a:lnTo>
                  <a:lnTo>
                    <a:pt x="183731" y="39606"/>
                  </a:lnTo>
                  <a:lnTo>
                    <a:pt x="185434" y="43103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543" name="Morocco"/>
            <p:cNvSpPr/>
            <p:nvPr/>
          </p:nvSpPr>
          <p:spPr>
            <a:xfrm>
              <a:off x="4025766" y="3869642"/>
              <a:ext cx="271744" cy="220956"/>
            </a:xfrm>
            <a:custGeom>
              <a:avLst/>
              <a:gdLst/>
              <a:ahLst/>
              <a:cxnLst/>
              <a:rect l="0" t="0" r="0" b="0"/>
              <a:pathLst>
                <a:path w="271744" h="220956">
                  <a:moveTo>
                    <a:pt x="246658" y="22392"/>
                  </a:moveTo>
                  <a:lnTo>
                    <a:pt x="249285" y="28686"/>
                  </a:lnTo>
                  <a:lnTo>
                    <a:pt x="255000" y="32139"/>
                  </a:lnTo>
                  <a:lnTo>
                    <a:pt x="256921" y="34742"/>
                  </a:lnTo>
                  <a:lnTo>
                    <a:pt x="258595" y="45686"/>
                  </a:lnTo>
                  <a:lnTo>
                    <a:pt x="258370" y="55900"/>
                  </a:lnTo>
                  <a:lnTo>
                    <a:pt x="258208" y="71394"/>
                  </a:lnTo>
                  <a:lnTo>
                    <a:pt x="259810" y="77038"/>
                  </a:lnTo>
                  <a:lnTo>
                    <a:pt x="265884" y="86562"/>
                  </a:lnTo>
                  <a:lnTo>
                    <a:pt x="271038" y="90446"/>
                  </a:lnTo>
                  <a:lnTo>
                    <a:pt x="271744" y="92993"/>
                  </a:lnTo>
                  <a:lnTo>
                    <a:pt x="268291" y="105396"/>
                  </a:lnTo>
                  <a:lnTo>
                    <a:pt x="249752" y="105351"/>
                  </a:lnTo>
                  <a:lnTo>
                    <a:pt x="242952" y="105566"/>
                  </a:lnTo>
                  <a:lnTo>
                    <a:pt x="232574" y="105296"/>
                  </a:lnTo>
                  <a:lnTo>
                    <a:pt x="229442" y="111906"/>
                  </a:lnTo>
                  <a:lnTo>
                    <a:pt x="225569" y="114125"/>
                  </a:lnTo>
                  <a:lnTo>
                    <a:pt x="213532" y="115553"/>
                  </a:lnTo>
                  <a:lnTo>
                    <a:pt x="210838" y="116918"/>
                  </a:lnTo>
                  <a:lnTo>
                    <a:pt x="210037" y="119616"/>
                  </a:lnTo>
                  <a:lnTo>
                    <a:pt x="210288" y="124319"/>
                  </a:lnTo>
                  <a:lnTo>
                    <a:pt x="213297" y="131675"/>
                  </a:lnTo>
                  <a:lnTo>
                    <a:pt x="211988" y="134360"/>
                  </a:lnTo>
                  <a:lnTo>
                    <a:pt x="196556" y="142641"/>
                  </a:lnTo>
                  <a:lnTo>
                    <a:pt x="185294" y="146545"/>
                  </a:lnTo>
                  <a:lnTo>
                    <a:pt x="180377" y="154221"/>
                  </a:lnTo>
                  <a:lnTo>
                    <a:pt x="175057" y="158400"/>
                  </a:lnTo>
                  <a:lnTo>
                    <a:pt x="169709" y="161084"/>
                  </a:lnTo>
                  <a:lnTo>
                    <a:pt x="161817" y="163121"/>
                  </a:lnTo>
                  <a:lnTo>
                    <a:pt x="153046" y="163509"/>
                  </a:lnTo>
                  <a:lnTo>
                    <a:pt x="151210" y="171609"/>
                  </a:lnTo>
                  <a:lnTo>
                    <a:pt x="147179" y="172294"/>
                  </a:lnTo>
                  <a:lnTo>
                    <a:pt x="134337" y="171390"/>
                  </a:lnTo>
                  <a:lnTo>
                    <a:pt x="124552" y="177710"/>
                  </a:lnTo>
                  <a:lnTo>
                    <a:pt x="109198" y="189295"/>
                  </a:lnTo>
                  <a:lnTo>
                    <a:pt x="102232" y="192940"/>
                  </a:lnTo>
                  <a:lnTo>
                    <a:pt x="101852" y="197352"/>
                  </a:lnTo>
                  <a:lnTo>
                    <a:pt x="101149" y="220436"/>
                  </a:lnTo>
                  <a:lnTo>
                    <a:pt x="86724" y="220530"/>
                  </a:lnTo>
                  <a:lnTo>
                    <a:pt x="69276" y="220481"/>
                  </a:lnTo>
                  <a:lnTo>
                    <a:pt x="42099" y="220496"/>
                  </a:lnTo>
                  <a:lnTo>
                    <a:pt x="16599" y="220500"/>
                  </a:lnTo>
                  <a:lnTo>
                    <a:pt x="0" y="220956"/>
                  </a:lnTo>
                  <a:lnTo>
                    <a:pt x="1433" y="217740"/>
                  </a:lnTo>
                  <a:lnTo>
                    <a:pt x="5809" y="213029"/>
                  </a:lnTo>
                  <a:lnTo>
                    <a:pt x="10144" y="212045"/>
                  </a:lnTo>
                  <a:lnTo>
                    <a:pt x="23311" y="208766"/>
                  </a:lnTo>
                  <a:lnTo>
                    <a:pt x="34913" y="203534"/>
                  </a:lnTo>
                  <a:lnTo>
                    <a:pt x="39512" y="199939"/>
                  </a:lnTo>
                  <a:lnTo>
                    <a:pt x="51166" y="190114"/>
                  </a:lnTo>
                  <a:lnTo>
                    <a:pt x="62830" y="179923"/>
                  </a:lnTo>
                  <a:lnTo>
                    <a:pt x="73430" y="167058"/>
                  </a:lnTo>
                  <a:lnTo>
                    <a:pt x="78101" y="158947"/>
                  </a:lnTo>
                  <a:lnTo>
                    <a:pt x="79453" y="152977"/>
                  </a:lnTo>
                  <a:lnTo>
                    <a:pt x="78948" y="147165"/>
                  </a:lnTo>
                  <a:lnTo>
                    <a:pt x="74615" y="138012"/>
                  </a:lnTo>
                  <a:lnTo>
                    <a:pt x="73697" y="129990"/>
                  </a:lnTo>
                  <a:lnTo>
                    <a:pt x="74701" y="123952"/>
                  </a:lnTo>
                  <a:lnTo>
                    <a:pt x="78716" y="116378"/>
                  </a:lnTo>
                  <a:lnTo>
                    <a:pt x="85887" y="106069"/>
                  </a:lnTo>
                  <a:lnTo>
                    <a:pt x="88038" y="98275"/>
                  </a:lnTo>
                  <a:lnTo>
                    <a:pt x="87394" y="93862"/>
                  </a:lnTo>
                  <a:lnTo>
                    <a:pt x="88118" y="89609"/>
                  </a:lnTo>
                  <a:lnTo>
                    <a:pt x="101170" y="75064"/>
                  </a:lnTo>
                  <a:lnTo>
                    <a:pt x="108523" y="69216"/>
                  </a:lnTo>
                  <a:lnTo>
                    <a:pt x="117821" y="65241"/>
                  </a:lnTo>
                  <a:lnTo>
                    <a:pt x="130678" y="59527"/>
                  </a:lnTo>
                  <a:lnTo>
                    <a:pt x="138094" y="54676"/>
                  </a:lnTo>
                  <a:lnTo>
                    <a:pt x="143759" y="47915"/>
                  </a:lnTo>
                  <a:lnTo>
                    <a:pt x="149208" y="38874"/>
                  </a:lnTo>
                  <a:lnTo>
                    <a:pt x="153933" y="27702"/>
                  </a:lnTo>
                  <a:lnTo>
                    <a:pt x="162357" y="3742"/>
                  </a:lnTo>
                  <a:lnTo>
                    <a:pt x="165085" y="2142"/>
                  </a:lnTo>
                  <a:lnTo>
                    <a:pt x="170566" y="0"/>
                  </a:lnTo>
                  <a:lnTo>
                    <a:pt x="172498" y="1591"/>
                  </a:lnTo>
                  <a:lnTo>
                    <a:pt x="179439" y="12181"/>
                  </a:lnTo>
                  <a:lnTo>
                    <a:pt x="180841" y="13412"/>
                  </a:lnTo>
                  <a:lnTo>
                    <a:pt x="192500" y="19718"/>
                  </a:lnTo>
                  <a:lnTo>
                    <a:pt x="199217" y="19702"/>
                  </a:lnTo>
                  <a:lnTo>
                    <a:pt x="205252" y="20213"/>
                  </a:lnTo>
                  <a:lnTo>
                    <a:pt x="218499" y="19301"/>
                  </a:lnTo>
                  <a:lnTo>
                    <a:pt x="223803" y="16474"/>
                  </a:lnTo>
                  <a:lnTo>
                    <a:pt x="228243" y="13117"/>
                  </a:lnTo>
                  <a:lnTo>
                    <a:pt x="232286" y="19970"/>
                  </a:lnTo>
                  <a:lnTo>
                    <a:pt x="234883" y="21193"/>
                  </a:lnTo>
                  <a:lnTo>
                    <a:pt x="242986" y="22402"/>
                  </a:lnTo>
                  <a:lnTo>
                    <a:pt x="246658" y="22392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544" name="Sweden"/>
            <p:cNvSpPr/>
            <p:nvPr/>
          </p:nvSpPr>
          <p:spPr>
            <a:xfrm>
              <a:off x="4571014" y="2559252"/>
              <a:ext cx="291288" cy="673927"/>
            </a:xfrm>
            <a:custGeom>
              <a:avLst/>
              <a:gdLst/>
              <a:ahLst/>
              <a:cxnLst/>
              <a:rect l="0" t="0" r="0" b="0"/>
              <a:pathLst>
                <a:path w="291288" h="673927">
                  <a:moveTo>
                    <a:pt x="291288" y="186958"/>
                  </a:moveTo>
                  <a:lnTo>
                    <a:pt x="288950" y="186860"/>
                  </a:lnTo>
                  <a:lnTo>
                    <a:pt x="279057" y="190910"/>
                  </a:lnTo>
                  <a:lnTo>
                    <a:pt x="274506" y="193329"/>
                  </a:lnTo>
                  <a:lnTo>
                    <a:pt x="265348" y="183752"/>
                  </a:lnTo>
                  <a:lnTo>
                    <a:pt x="261904" y="179331"/>
                  </a:lnTo>
                  <a:lnTo>
                    <a:pt x="258389" y="182173"/>
                  </a:lnTo>
                  <a:lnTo>
                    <a:pt x="251885" y="191434"/>
                  </a:lnTo>
                  <a:lnTo>
                    <a:pt x="246378" y="206157"/>
                  </a:lnTo>
                  <a:lnTo>
                    <a:pt x="243246" y="209717"/>
                  </a:lnTo>
                  <a:lnTo>
                    <a:pt x="236558" y="210142"/>
                  </a:lnTo>
                  <a:lnTo>
                    <a:pt x="231029" y="218787"/>
                  </a:lnTo>
                  <a:lnTo>
                    <a:pt x="234332" y="224613"/>
                  </a:lnTo>
                  <a:lnTo>
                    <a:pt x="235816" y="229256"/>
                  </a:lnTo>
                  <a:lnTo>
                    <a:pt x="232205" y="235807"/>
                  </a:lnTo>
                  <a:lnTo>
                    <a:pt x="222993" y="245382"/>
                  </a:lnTo>
                  <a:lnTo>
                    <a:pt x="226222" y="251809"/>
                  </a:lnTo>
                  <a:lnTo>
                    <a:pt x="230120" y="255564"/>
                  </a:lnTo>
                  <a:lnTo>
                    <a:pt x="233477" y="262684"/>
                  </a:lnTo>
                  <a:lnTo>
                    <a:pt x="225874" y="271296"/>
                  </a:lnTo>
                  <a:lnTo>
                    <a:pt x="221758" y="281309"/>
                  </a:lnTo>
                  <a:lnTo>
                    <a:pt x="218017" y="291967"/>
                  </a:lnTo>
                  <a:lnTo>
                    <a:pt x="201864" y="307282"/>
                  </a:lnTo>
                  <a:lnTo>
                    <a:pt x="194765" y="313784"/>
                  </a:lnTo>
                  <a:lnTo>
                    <a:pt x="190133" y="309132"/>
                  </a:lnTo>
                  <a:lnTo>
                    <a:pt x="186821" y="310945"/>
                  </a:lnTo>
                  <a:lnTo>
                    <a:pt x="181353" y="323133"/>
                  </a:lnTo>
                  <a:lnTo>
                    <a:pt x="174788" y="326358"/>
                  </a:lnTo>
                  <a:lnTo>
                    <a:pt x="168055" y="334171"/>
                  </a:lnTo>
                  <a:lnTo>
                    <a:pt x="165851" y="340513"/>
                  </a:lnTo>
                  <a:lnTo>
                    <a:pt x="163916" y="343674"/>
                  </a:lnTo>
                  <a:lnTo>
                    <a:pt x="156340" y="344405"/>
                  </a:lnTo>
                  <a:lnTo>
                    <a:pt x="154099" y="343714"/>
                  </a:lnTo>
                  <a:lnTo>
                    <a:pt x="155636" y="355546"/>
                  </a:lnTo>
                  <a:lnTo>
                    <a:pt x="150713" y="364884"/>
                  </a:lnTo>
                  <a:lnTo>
                    <a:pt x="141058" y="360791"/>
                  </a:lnTo>
                  <a:lnTo>
                    <a:pt x="143249" y="372455"/>
                  </a:lnTo>
                  <a:lnTo>
                    <a:pt x="145719" y="377899"/>
                  </a:lnTo>
                  <a:lnTo>
                    <a:pt x="143241" y="398478"/>
                  </a:lnTo>
                  <a:lnTo>
                    <a:pt x="138179" y="399834"/>
                  </a:lnTo>
                  <a:lnTo>
                    <a:pt x="135979" y="404176"/>
                  </a:lnTo>
                  <a:lnTo>
                    <a:pt x="137897" y="420229"/>
                  </a:lnTo>
                  <a:lnTo>
                    <a:pt x="137808" y="431660"/>
                  </a:lnTo>
                  <a:lnTo>
                    <a:pt x="141676" y="440920"/>
                  </a:lnTo>
                  <a:lnTo>
                    <a:pt x="138762" y="444556"/>
                  </a:lnTo>
                  <a:lnTo>
                    <a:pt x="148160" y="446250"/>
                  </a:lnTo>
                  <a:lnTo>
                    <a:pt x="150450" y="450110"/>
                  </a:lnTo>
                  <a:lnTo>
                    <a:pt x="155511" y="448423"/>
                  </a:lnTo>
                  <a:lnTo>
                    <a:pt x="162138" y="460663"/>
                  </a:lnTo>
                  <a:lnTo>
                    <a:pt x="166481" y="467096"/>
                  </a:lnTo>
                  <a:lnTo>
                    <a:pt x="175219" y="470416"/>
                  </a:lnTo>
                  <a:lnTo>
                    <a:pt x="177227" y="478671"/>
                  </a:lnTo>
                  <a:lnTo>
                    <a:pt x="180482" y="481482"/>
                  </a:lnTo>
                  <a:lnTo>
                    <a:pt x="180622" y="488249"/>
                  </a:lnTo>
                  <a:lnTo>
                    <a:pt x="176659" y="488249"/>
                  </a:lnTo>
                  <a:lnTo>
                    <a:pt x="171499" y="494748"/>
                  </a:lnTo>
                  <a:lnTo>
                    <a:pt x="162748" y="500753"/>
                  </a:lnTo>
                  <a:lnTo>
                    <a:pt x="157753" y="503974"/>
                  </a:lnTo>
                  <a:lnTo>
                    <a:pt x="152454" y="503745"/>
                  </a:lnTo>
                  <a:lnTo>
                    <a:pt x="150980" y="501443"/>
                  </a:lnTo>
                  <a:lnTo>
                    <a:pt x="142812" y="499139"/>
                  </a:lnTo>
                  <a:lnTo>
                    <a:pt x="136102" y="495674"/>
                  </a:lnTo>
                  <a:lnTo>
                    <a:pt x="129669" y="494284"/>
                  </a:lnTo>
                  <a:lnTo>
                    <a:pt x="128283" y="496367"/>
                  </a:lnTo>
                  <a:lnTo>
                    <a:pt x="123749" y="494052"/>
                  </a:lnTo>
                  <a:lnTo>
                    <a:pt x="121140" y="500062"/>
                  </a:lnTo>
                  <a:lnTo>
                    <a:pt x="129464" y="498677"/>
                  </a:lnTo>
                  <a:lnTo>
                    <a:pt x="134505" y="503974"/>
                  </a:lnTo>
                  <a:lnTo>
                    <a:pt x="140506" y="504894"/>
                  </a:lnTo>
                  <a:lnTo>
                    <a:pt x="142590" y="509021"/>
                  </a:lnTo>
                  <a:lnTo>
                    <a:pt x="147482" y="510393"/>
                  </a:lnTo>
                  <a:lnTo>
                    <a:pt x="147696" y="507875"/>
                  </a:lnTo>
                  <a:lnTo>
                    <a:pt x="153954" y="509249"/>
                  </a:lnTo>
                  <a:lnTo>
                    <a:pt x="156569" y="505353"/>
                  </a:lnTo>
                  <a:lnTo>
                    <a:pt x="159587" y="505582"/>
                  </a:lnTo>
                  <a:lnTo>
                    <a:pt x="164480" y="503514"/>
                  </a:lnTo>
                  <a:lnTo>
                    <a:pt x="166768" y="505123"/>
                  </a:lnTo>
                  <a:lnTo>
                    <a:pt x="167034" y="502134"/>
                  </a:lnTo>
                  <a:lnTo>
                    <a:pt x="168706" y="502134"/>
                  </a:lnTo>
                  <a:lnTo>
                    <a:pt x="170869" y="505123"/>
                  </a:lnTo>
                  <a:lnTo>
                    <a:pt x="170573" y="506729"/>
                  </a:lnTo>
                  <a:lnTo>
                    <a:pt x="163243" y="507188"/>
                  </a:lnTo>
                  <a:lnTo>
                    <a:pt x="165468" y="512906"/>
                  </a:lnTo>
                  <a:lnTo>
                    <a:pt x="157427" y="518144"/>
                  </a:lnTo>
                  <a:lnTo>
                    <a:pt x="155723" y="523813"/>
                  </a:lnTo>
                  <a:lnTo>
                    <a:pt x="151804" y="525396"/>
                  </a:lnTo>
                  <a:lnTo>
                    <a:pt x="150900" y="523587"/>
                  </a:lnTo>
                  <a:lnTo>
                    <a:pt x="151324" y="520415"/>
                  </a:lnTo>
                  <a:lnTo>
                    <a:pt x="151187" y="514959"/>
                  </a:lnTo>
                  <a:lnTo>
                    <a:pt x="148571" y="515414"/>
                  </a:lnTo>
                  <a:lnTo>
                    <a:pt x="147646" y="524491"/>
                  </a:lnTo>
                  <a:lnTo>
                    <a:pt x="142557" y="531032"/>
                  </a:lnTo>
                  <a:lnTo>
                    <a:pt x="140046" y="532157"/>
                  </a:lnTo>
                  <a:lnTo>
                    <a:pt x="136381" y="530808"/>
                  </a:lnTo>
                  <a:lnTo>
                    <a:pt x="136330" y="535075"/>
                  </a:lnTo>
                  <a:lnTo>
                    <a:pt x="121937" y="535748"/>
                  </a:lnTo>
                  <a:lnTo>
                    <a:pt x="123524" y="544670"/>
                  </a:lnTo>
                  <a:lnTo>
                    <a:pt x="128733" y="549671"/>
                  </a:lnTo>
                  <a:lnTo>
                    <a:pt x="129398" y="561404"/>
                  </a:lnTo>
                  <a:lnTo>
                    <a:pt x="128293" y="567727"/>
                  </a:lnTo>
                  <a:lnTo>
                    <a:pt x="125432" y="568698"/>
                  </a:lnTo>
                  <a:lnTo>
                    <a:pt x="122312" y="567478"/>
                  </a:lnTo>
                  <a:lnTo>
                    <a:pt x="122696" y="575657"/>
                  </a:lnTo>
                  <a:lnTo>
                    <a:pt x="125645" y="577191"/>
                  </a:lnTo>
                  <a:lnTo>
                    <a:pt x="124365" y="582275"/>
                  </a:lnTo>
                  <a:lnTo>
                    <a:pt x="126806" y="586570"/>
                  </a:lnTo>
                  <a:lnTo>
                    <a:pt x="123094" y="593435"/>
                  </a:lnTo>
                  <a:lnTo>
                    <a:pt x="120845" y="601958"/>
                  </a:lnTo>
                  <a:lnTo>
                    <a:pt x="120432" y="612384"/>
                  </a:lnTo>
                  <a:lnTo>
                    <a:pt x="112653" y="631627"/>
                  </a:lnTo>
                  <a:lnTo>
                    <a:pt x="106765" y="644605"/>
                  </a:lnTo>
                  <a:lnTo>
                    <a:pt x="105088" y="643484"/>
                  </a:lnTo>
                  <a:lnTo>
                    <a:pt x="100593" y="639181"/>
                  </a:lnTo>
                  <a:lnTo>
                    <a:pt x="94360" y="642699"/>
                  </a:lnTo>
                  <a:lnTo>
                    <a:pt x="81544" y="641070"/>
                  </a:lnTo>
                  <a:lnTo>
                    <a:pt x="80469" y="646722"/>
                  </a:lnTo>
                  <a:lnTo>
                    <a:pt x="77910" y="645219"/>
                  </a:lnTo>
                  <a:lnTo>
                    <a:pt x="72654" y="650007"/>
                  </a:lnTo>
                  <a:lnTo>
                    <a:pt x="69655" y="659349"/>
                  </a:lnTo>
                  <a:lnTo>
                    <a:pt x="73273" y="665386"/>
                  </a:lnTo>
                  <a:lnTo>
                    <a:pt x="69456" y="672085"/>
                  </a:lnTo>
                  <a:lnTo>
                    <a:pt x="64580" y="669780"/>
                  </a:lnTo>
                  <a:lnTo>
                    <a:pt x="62824" y="669117"/>
                  </a:lnTo>
                  <a:lnTo>
                    <a:pt x="51057" y="673927"/>
                  </a:lnTo>
                  <a:lnTo>
                    <a:pt x="39786" y="671855"/>
                  </a:lnTo>
                  <a:lnTo>
                    <a:pt x="39776" y="669318"/>
                  </a:lnTo>
                  <a:lnTo>
                    <a:pt x="41708" y="667931"/>
                  </a:lnTo>
                  <a:lnTo>
                    <a:pt x="41071" y="664691"/>
                  </a:lnTo>
                  <a:lnTo>
                    <a:pt x="43927" y="659349"/>
                  </a:lnTo>
                  <a:lnTo>
                    <a:pt x="37454" y="649773"/>
                  </a:lnTo>
                  <a:lnTo>
                    <a:pt x="33264" y="641070"/>
                  </a:lnTo>
                  <a:lnTo>
                    <a:pt x="31032" y="636104"/>
                  </a:lnTo>
                  <a:lnTo>
                    <a:pt x="36401" y="633969"/>
                  </a:lnTo>
                  <a:lnTo>
                    <a:pt x="35568" y="628261"/>
                  </a:lnTo>
                  <a:lnTo>
                    <a:pt x="39841" y="629665"/>
                  </a:lnTo>
                  <a:lnTo>
                    <a:pt x="41348" y="625158"/>
                  </a:lnTo>
                  <a:lnTo>
                    <a:pt x="39414" y="620849"/>
                  </a:lnTo>
                  <a:lnTo>
                    <a:pt x="36517" y="621089"/>
                  </a:lnTo>
                  <a:lnTo>
                    <a:pt x="33550" y="614117"/>
                  </a:lnTo>
                  <a:lnTo>
                    <a:pt x="28193" y="610012"/>
                  </a:lnTo>
                  <a:lnTo>
                    <a:pt x="21796" y="591501"/>
                  </a:lnTo>
                  <a:lnTo>
                    <a:pt x="18896" y="591501"/>
                  </a:lnTo>
                  <a:lnTo>
                    <a:pt x="18997" y="583798"/>
                  </a:lnTo>
                  <a:lnTo>
                    <a:pt x="16402" y="576902"/>
                  </a:lnTo>
                  <a:lnTo>
                    <a:pt x="12876" y="571222"/>
                  </a:lnTo>
                  <a:lnTo>
                    <a:pt x="15117" y="561965"/>
                  </a:lnTo>
                  <a:lnTo>
                    <a:pt x="17210" y="555420"/>
                  </a:lnTo>
                  <a:lnTo>
                    <a:pt x="12967" y="552446"/>
                  </a:lnTo>
                  <a:lnTo>
                    <a:pt x="8842" y="554409"/>
                  </a:lnTo>
                  <a:lnTo>
                    <a:pt x="8292" y="548840"/>
                  </a:lnTo>
                  <a:lnTo>
                    <a:pt x="4110" y="549827"/>
                  </a:lnTo>
                  <a:lnTo>
                    <a:pt x="2282" y="526315"/>
                  </a:lnTo>
                  <a:lnTo>
                    <a:pt x="0" y="523730"/>
                  </a:lnTo>
                  <a:lnTo>
                    <a:pt x="3150" y="516722"/>
                  </a:lnTo>
                  <a:lnTo>
                    <a:pt x="6127" y="519322"/>
                  </a:lnTo>
                  <a:lnTo>
                    <a:pt x="7659" y="526056"/>
                  </a:lnTo>
                  <a:lnTo>
                    <a:pt x="11825" y="525798"/>
                  </a:lnTo>
                  <a:lnTo>
                    <a:pt x="15110" y="511238"/>
                  </a:lnTo>
                  <a:lnTo>
                    <a:pt x="12886" y="494672"/>
                  </a:lnTo>
                  <a:lnTo>
                    <a:pt x="18022" y="490162"/>
                  </a:lnTo>
                  <a:lnTo>
                    <a:pt x="19212" y="481629"/>
                  </a:lnTo>
                  <a:lnTo>
                    <a:pt x="23418" y="481361"/>
                  </a:lnTo>
                  <a:lnTo>
                    <a:pt x="31220" y="473567"/>
                  </a:lnTo>
                  <a:lnTo>
                    <a:pt x="31516" y="462709"/>
                  </a:lnTo>
                  <a:lnTo>
                    <a:pt x="34045" y="455598"/>
                  </a:lnTo>
                  <a:lnTo>
                    <a:pt x="31407" y="446787"/>
                  </a:lnTo>
                  <a:lnTo>
                    <a:pt x="25607" y="431494"/>
                  </a:lnTo>
                  <a:lnTo>
                    <a:pt x="35161" y="428131"/>
                  </a:lnTo>
                  <a:lnTo>
                    <a:pt x="39546" y="414018"/>
                  </a:lnTo>
                  <a:lnTo>
                    <a:pt x="36529" y="408852"/>
                  </a:lnTo>
                  <a:lnTo>
                    <a:pt x="29275" y="404898"/>
                  </a:lnTo>
                  <a:lnTo>
                    <a:pt x="23363" y="396573"/>
                  </a:lnTo>
                  <a:lnTo>
                    <a:pt x="26771" y="371247"/>
                  </a:lnTo>
                  <a:lnTo>
                    <a:pt x="20160" y="355254"/>
                  </a:lnTo>
                  <a:lnTo>
                    <a:pt x="23702" y="330952"/>
                  </a:lnTo>
                  <a:lnTo>
                    <a:pt x="24482" y="315997"/>
                  </a:lnTo>
                  <a:lnTo>
                    <a:pt x="28431" y="304800"/>
                  </a:lnTo>
                  <a:lnTo>
                    <a:pt x="34702" y="293832"/>
                  </a:lnTo>
                  <a:lnTo>
                    <a:pt x="40931" y="287910"/>
                  </a:lnTo>
                  <a:lnTo>
                    <a:pt x="47202" y="285268"/>
                  </a:lnTo>
                  <a:lnTo>
                    <a:pt x="56668" y="285891"/>
                  </a:lnTo>
                  <a:lnTo>
                    <a:pt x="64108" y="285069"/>
                  </a:lnTo>
                  <a:lnTo>
                    <a:pt x="68580" y="280968"/>
                  </a:lnTo>
                  <a:lnTo>
                    <a:pt x="70308" y="276885"/>
                  </a:lnTo>
                  <a:lnTo>
                    <a:pt x="67750" y="263148"/>
                  </a:lnTo>
                  <a:lnTo>
                    <a:pt x="63883" y="256816"/>
                  </a:lnTo>
                  <a:lnTo>
                    <a:pt x="60446" y="253844"/>
                  </a:lnTo>
                  <a:lnTo>
                    <a:pt x="65466" y="240891"/>
                  </a:lnTo>
                  <a:lnTo>
                    <a:pt x="71301" y="228933"/>
                  </a:lnTo>
                  <a:lnTo>
                    <a:pt x="75192" y="217611"/>
                  </a:lnTo>
                  <a:lnTo>
                    <a:pt x="78440" y="203020"/>
                  </a:lnTo>
                  <a:lnTo>
                    <a:pt x="79043" y="179020"/>
                  </a:lnTo>
                  <a:lnTo>
                    <a:pt x="80277" y="172927"/>
                  </a:lnTo>
                  <a:lnTo>
                    <a:pt x="90243" y="172393"/>
                  </a:lnTo>
                  <a:lnTo>
                    <a:pt x="97217" y="161277"/>
                  </a:lnTo>
                  <a:lnTo>
                    <a:pt x="110669" y="137886"/>
                  </a:lnTo>
                  <a:lnTo>
                    <a:pt x="116919" y="128976"/>
                  </a:lnTo>
                  <a:lnTo>
                    <a:pt x="118827" y="120050"/>
                  </a:lnTo>
                  <a:lnTo>
                    <a:pt x="117094" y="106810"/>
                  </a:lnTo>
                  <a:lnTo>
                    <a:pt x="116592" y="101206"/>
                  </a:lnTo>
                  <a:lnTo>
                    <a:pt x="131663" y="69875"/>
                  </a:lnTo>
                  <a:lnTo>
                    <a:pt x="136381" y="65359"/>
                  </a:lnTo>
                  <a:lnTo>
                    <a:pt x="139218" y="65766"/>
                  </a:lnTo>
                  <a:lnTo>
                    <a:pt x="148069" y="68318"/>
                  </a:lnTo>
                  <a:lnTo>
                    <a:pt x="155124" y="68222"/>
                  </a:lnTo>
                  <a:lnTo>
                    <a:pt x="158361" y="60139"/>
                  </a:lnTo>
                  <a:lnTo>
                    <a:pt x="159199" y="54735"/>
                  </a:lnTo>
                  <a:lnTo>
                    <a:pt x="159424" y="36575"/>
                  </a:lnTo>
                  <a:lnTo>
                    <a:pt x="161125" y="31507"/>
                  </a:lnTo>
                  <a:lnTo>
                    <a:pt x="178708" y="42239"/>
                  </a:lnTo>
                  <a:lnTo>
                    <a:pt x="188577" y="46193"/>
                  </a:lnTo>
                  <a:lnTo>
                    <a:pt x="195372" y="49724"/>
                  </a:lnTo>
                  <a:lnTo>
                    <a:pt x="198655" y="50133"/>
                  </a:lnTo>
                  <a:lnTo>
                    <a:pt x="201419" y="43291"/>
                  </a:lnTo>
                  <a:lnTo>
                    <a:pt x="203085" y="30921"/>
                  </a:lnTo>
                  <a:lnTo>
                    <a:pt x="205942" y="1069"/>
                  </a:lnTo>
                  <a:lnTo>
                    <a:pt x="214727" y="0"/>
                  </a:lnTo>
                  <a:lnTo>
                    <a:pt x="218891" y="886"/>
                  </a:lnTo>
                  <a:lnTo>
                    <a:pt x="220047" y="2691"/>
                  </a:lnTo>
                  <a:lnTo>
                    <a:pt x="221531" y="3612"/>
                  </a:lnTo>
                  <a:lnTo>
                    <a:pt x="227780" y="16633"/>
                  </a:lnTo>
                  <a:lnTo>
                    <a:pt x="240849" y="34923"/>
                  </a:lnTo>
                  <a:lnTo>
                    <a:pt x="251867" y="42986"/>
                  </a:lnTo>
                  <a:lnTo>
                    <a:pt x="267933" y="48664"/>
                  </a:lnTo>
                  <a:lnTo>
                    <a:pt x="273089" y="54912"/>
                  </a:lnTo>
                  <a:lnTo>
                    <a:pt x="280907" y="70010"/>
                  </a:lnTo>
                  <a:lnTo>
                    <a:pt x="280277" y="81071"/>
                  </a:lnTo>
                  <a:lnTo>
                    <a:pt x="280235" y="95065"/>
                  </a:lnTo>
                  <a:lnTo>
                    <a:pt x="285375" y="111826"/>
                  </a:lnTo>
                  <a:lnTo>
                    <a:pt x="289493" y="129620"/>
                  </a:lnTo>
                  <a:lnTo>
                    <a:pt x="289788" y="139693"/>
                  </a:lnTo>
                  <a:lnTo>
                    <a:pt x="284708" y="160060"/>
                  </a:lnTo>
                  <a:lnTo>
                    <a:pt x="286814" y="173505"/>
                  </a:lnTo>
                  <a:lnTo>
                    <a:pt x="290138" y="181148"/>
                  </a:lnTo>
                  <a:lnTo>
                    <a:pt x="291288" y="186958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545" name="Denmark"/>
            <p:cNvSpPr/>
            <p:nvPr/>
          </p:nvSpPr>
          <p:spPr>
            <a:xfrm>
              <a:off x="4503207" y="3132503"/>
              <a:ext cx="100071" cy="117262"/>
            </a:xfrm>
            <a:custGeom>
              <a:avLst/>
              <a:gdLst/>
              <a:ahLst/>
              <a:cxnLst/>
              <a:rect l="0" t="0" r="0" b="0"/>
              <a:pathLst>
                <a:path w="100071" h="117262">
                  <a:moveTo>
                    <a:pt x="3360" y="40124"/>
                  </a:moveTo>
                  <a:lnTo>
                    <a:pt x="7318" y="30851"/>
                  </a:lnTo>
                  <a:lnTo>
                    <a:pt x="11271" y="25955"/>
                  </a:lnTo>
                  <a:lnTo>
                    <a:pt x="14143" y="27472"/>
                  </a:lnTo>
                  <a:lnTo>
                    <a:pt x="20880" y="26306"/>
                  </a:lnTo>
                  <a:lnTo>
                    <a:pt x="28610" y="24904"/>
                  </a:lnTo>
                  <a:lnTo>
                    <a:pt x="31910" y="22330"/>
                  </a:lnTo>
                  <a:lnTo>
                    <a:pt x="40950" y="7487"/>
                  </a:lnTo>
                  <a:lnTo>
                    <a:pt x="50884" y="3689"/>
                  </a:lnTo>
                  <a:lnTo>
                    <a:pt x="53155" y="4164"/>
                  </a:lnTo>
                  <a:lnTo>
                    <a:pt x="55170" y="0"/>
                  </a:lnTo>
                  <a:lnTo>
                    <a:pt x="56944" y="596"/>
                  </a:lnTo>
                  <a:lnTo>
                    <a:pt x="53404" y="10680"/>
                  </a:lnTo>
                  <a:lnTo>
                    <a:pt x="54522" y="12689"/>
                  </a:lnTo>
                  <a:lnTo>
                    <a:pt x="54795" y="21744"/>
                  </a:lnTo>
                  <a:lnTo>
                    <a:pt x="51872" y="24670"/>
                  </a:lnTo>
                  <a:lnTo>
                    <a:pt x="50140" y="31548"/>
                  </a:lnTo>
                  <a:lnTo>
                    <a:pt x="33136" y="32827"/>
                  </a:lnTo>
                  <a:lnTo>
                    <a:pt x="29317" y="30851"/>
                  </a:lnTo>
                  <a:lnTo>
                    <a:pt x="24973" y="31432"/>
                  </a:lnTo>
                  <a:lnTo>
                    <a:pt x="23558" y="30269"/>
                  </a:lnTo>
                  <a:lnTo>
                    <a:pt x="21128" y="31781"/>
                  </a:lnTo>
                  <a:lnTo>
                    <a:pt x="18334" y="32362"/>
                  </a:lnTo>
                  <a:lnTo>
                    <a:pt x="16778" y="40124"/>
                  </a:lnTo>
                  <a:lnTo>
                    <a:pt x="14248" y="44160"/>
                  </a:lnTo>
                  <a:lnTo>
                    <a:pt x="10663" y="46346"/>
                  </a:lnTo>
                  <a:lnTo>
                    <a:pt x="9847" y="48413"/>
                  </a:lnTo>
                  <a:lnTo>
                    <a:pt x="7529" y="45541"/>
                  </a:lnTo>
                  <a:lnTo>
                    <a:pt x="3360" y="40124"/>
                  </a:lnTo>
                  <a:close/>
                </a:path>
                <a:path w="100071" h="117262">
                  <a:moveTo>
                    <a:pt x="88797" y="114361"/>
                  </a:moveTo>
                  <a:lnTo>
                    <a:pt x="87391" y="111721"/>
                  </a:lnTo>
                  <a:lnTo>
                    <a:pt x="84229" y="105617"/>
                  </a:lnTo>
                  <a:lnTo>
                    <a:pt x="80112" y="106163"/>
                  </a:lnTo>
                  <a:lnTo>
                    <a:pt x="73357" y="105120"/>
                  </a:lnTo>
                  <a:lnTo>
                    <a:pt x="72109" y="99247"/>
                  </a:lnTo>
                  <a:lnTo>
                    <a:pt x="69217" y="87419"/>
                  </a:lnTo>
                  <a:lnTo>
                    <a:pt x="73602" y="85781"/>
                  </a:lnTo>
                  <a:lnTo>
                    <a:pt x="79728" y="77344"/>
                  </a:lnTo>
                  <a:lnTo>
                    <a:pt x="83345" y="86290"/>
                  </a:lnTo>
                  <a:lnTo>
                    <a:pt x="88636" y="89514"/>
                  </a:lnTo>
                  <a:lnTo>
                    <a:pt x="90670" y="84640"/>
                  </a:lnTo>
                  <a:lnTo>
                    <a:pt x="91468" y="74032"/>
                  </a:lnTo>
                  <a:lnTo>
                    <a:pt x="94846" y="73201"/>
                  </a:lnTo>
                  <a:lnTo>
                    <a:pt x="99502" y="74005"/>
                  </a:lnTo>
                  <a:lnTo>
                    <a:pt x="100071" y="84338"/>
                  </a:lnTo>
                  <a:lnTo>
                    <a:pt x="98714" y="90828"/>
                  </a:lnTo>
                  <a:lnTo>
                    <a:pt x="97253" y="92449"/>
                  </a:lnTo>
                  <a:lnTo>
                    <a:pt x="93057" y="97567"/>
                  </a:lnTo>
                  <a:lnTo>
                    <a:pt x="99179" y="102899"/>
                  </a:lnTo>
                  <a:lnTo>
                    <a:pt x="96282" y="105843"/>
                  </a:lnTo>
                  <a:lnTo>
                    <a:pt x="91219" y="112768"/>
                  </a:lnTo>
                  <a:lnTo>
                    <a:pt x="88797" y="114361"/>
                  </a:lnTo>
                  <a:close/>
                </a:path>
                <a:path w="100071" h="117262">
                  <a:moveTo>
                    <a:pt x="32978" y="114986"/>
                  </a:moveTo>
                  <a:lnTo>
                    <a:pt x="14307" y="117262"/>
                  </a:lnTo>
                  <a:lnTo>
                    <a:pt x="13123" y="116986"/>
                  </a:lnTo>
                  <a:lnTo>
                    <a:pt x="13776" y="109839"/>
                  </a:lnTo>
                  <a:lnTo>
                    <a:pt x="11847" y="98480"/>
                  </a:lnTo>
                  <a:lnTo>
                    <a:pt x="10082" y="98754"/>
                  </a:lnTo>
                  <a:lnTo>
                    <a:pt x="6418" y="93510"/>
                  </a:lnTo>
                  <a:lnTo>
                    <a:pt x="4050" y="96792"/>
                  </a:lnTo>
                  <a:lnTo>
                    <a:pt x="0" y="93716"/>
                  </a:lnTo>
                  <a:lnTo>
                    <a:pt x="2042" y="87332"/>
                  </a:lnTo>
                  <a:lnTo>
                    <a:pt x="6442" y="82048"/>
                  </a:lnTo>
                  <a:lnTo>
                    <a:pt x="6373" y="78787"/>
                  </a:lnTo>
                  <a:lnTo>
                    <a:pt x="1851" y="68970"/>
                  </a:lnTo>
                  <a:lnTo>
                    <a:pt x="2029" y="64300"/>
                  </a:lnTo>
                  <a:lnTo>
                    <a:pt x="3359" y="55182"/>
                  </a:lnTo>
                  <a:lnTo>
                    <a:pt x="6189" y="53232"/>
                  </a:lnTo>
                  <a:lnTo>
                    <a:pt x="9425" y="55993"/>
                  </a:lnTo>
                  <a:lnTo>
                    <a:pt x="14449" y="58189"/>
                  </a:lnTo>
                  <a:lnTo>
                    <a:pt x="18820" y="47625"/>
                  </a:lnTo>
                  <a:lnTo>
                    <a:pt x="21847" y="45940"/>
                  </a:lnTo>
                  <a:lnTo>
                    <a:pt x="24851" y="54000"/>
                  </a:lnTo>
                  <a:lnTo>
                    <a:pt x="28823" y="53153"/>
                  </a:lnTo>
                  <a:lnTo>
                    <a:pt x="29053" y="43400"/>
                  </a:lnTo>
                  <a:lnTo>
                    <a:pt x="30138" y="36666"/>
                  </a:lnTo>
                  <a:lnTo>
                    <a:pt x="40619" y="36349"/>
                  </a:lnTo>
                  <a:lnTo>
                    <a:pt x="49230" y="38005"/>
                  </a:lnTo>
                  <a:lnTo>
                    <a:pt x="49534" y="48075"/>
                  </a:lnTo>
                  <a:lnTo>
                    <a:pt x="51431" y="53629"/>
                  </a:lnTo>
                  <a:lnTo>
                    <a:pt x="62986" y="54699"/>
                  </a:lnTo>
                  <a:lnTo>
                    <a:pt x="64405" y="57741"/>
                  </a:lnTo>
                  <a:lnTo>
                    <a:pt x="61290" y="68767"/>
                  </a:lnTo>
                  <a:lnTo>
                    <a:pt x="55546" y="71341"/>
                  </a:lnTo>
                  <a:lnTo>
                    <a:pt x="54336" y="66595"/>
                  </a:lnTo>
                  <a:lnTo>
                    <a:pt x="50973" y="67156"/>
                  </a:lnTo>
                  <a:lnTo>
                    <a:pt x="48304" y="69633"/>
                  </a:lnTo>
                  <a:lnTo>
                    <a:pt x="49538" y="74681"/>
                  </a:lnTo>
                  <a:lnTo>
                    <a:pt x="47672" y="82162"/>
                  </a:lnTo>
                  <a:lnTo>
                    <a:pt x="44512" y="83546"/>
                  </a:lnTo>
                  <a:lnTo>
                    <a:pt x="43804" y="87952"/>
                  </a:lnTo>
                  <a:lnTo>
                    <a:pt x="37357" y="88570"/>
                  </a:lnTo>
                  <a:lnTo>
                    <a:pt x="38952" y="92688"/>
                  </a:lnTo>
                  <a:lnTo>
                    <a:pt x="36006" y="94373"/>
                  </a:lnTo>
                  <a:lnTo>
                    <a:pt x="34058" y="98673"/>
                  </a:lnTo>
                  <a:lnTo>
                    <a:pt x="33442" y="103755"/>
                  </a:lnTo>
                  <a:lnTo>
                    <a:pt x="33470" y="107486"/>
                  </a:lnTo>
                  <a:lnTo>
                    <a:pt x="31286" y="113485"/>
                  </a:lnTo>
                  <a:lnTo>
                    <a:pt x="32978" y="114986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546" name="Spain"/>
            <p:cNvSpPr/>
            <p:nvPr/>
          </p:nvSpPr>
          <p:spPr>
            <a:xfrm>
              <a:off x="4112706" y="3637762"/>
              <a:ext cx="280432" cy="227820"/>
            </a:xfrm>
            <a:custGeom>
              <a:avLst/>
              <a:gdLst/>
              <a:ahLst/>
              <a:cxnLst/>
              <a:rect l="0" t="0" r="0" b="0"/>
              <a:pathLst>
                <a:path w="280432" h="227820">
                  <a:moveTo>
                    <a:pt x="10487" y="56959"/>
                  </a:moveTo>
                  <a:lnTo>
                    <a:pt x="9259" y="53155"/>
                  </a:lnTo>
                  <a:lnTo>
                    <a:pt x="10656" y="47679"/>
                  </a:lnTo>
                  <a:lnTo>
                    <a:pt x="14143" y="40805"/>
                  </a:lnTo>
                  <a:lnTo>
                    <a:pt x="10510" y="34317"/>
                  </a:lnTo>
                  <a:lnTo>
                    <a:pt x="7426" y="28398"/>
                  </a:lnTo>
                  <a:lnTo>
                    <a:pt x="2204" y="27422"/>
                  </a:lnTo>
                  <a:lnTo>
                    <a:pt x="540" y="26040"/>
                  </a:lnTo>
                  <a:lnTo>
                    <a:pt x="0" y="21477"/>
                  </a:lnTo>
                  <a:lnTo>
                    <a:pt x="1655" y="18091"/>
                  </a:lnTo>
                  <a:lnTo>
                    <a:pt x="5804" y="14292"/>
                  </a:lnTo>
                  <a:lnTo>
                    <a:pt x="9513" y="12884"/>
                  </a:lnTo>
                  <a:lnTo>
                    <a:pt x="15234" y="12469"/>
                  </a:lnTo>
                  <a:lnTo>
                    <a:pt x="21672" y="12052"/>
                  </a:lnTo>
                  <a:lnTo>
                    <a:pt x="23019" y="9649"/>
                  </a:lnTo>
                  <a:lnTo>
                    <a:pt x="23707" y="3834"/>
                  </a:lnTo>
                  <a:lnTo>
                    <a:pt x="29139" y="0"/>
                  </a:lnTo>
                  <a:lnTo>
                    <a:pt x="36884" y="582"/>
                  </a:lnTo>
                  <a:lnTo>
                    <a:pt x="47828" y="5775"/>
                  </a:lnTo>
                  <a:lnTo>
                    <a:pt x="55575" y="6756"/>
                  </a:lnTo>
                  <a:lnTo>
                    <a:pt x="63257" y="5532"/>
                  </a:lnTo>
                  <a:lnTo>
                    <a:pt x="69113" y="3107"/>
                  </a:lnTo>
                  <a:lnTo>
                    <a:pt x="74267" y="1083"/>
                  </a:lnTo>
                  <a:lnTo>
                    <a:pt x="77860" y="1073"/>
                  </a:lnTo>
                  <a:lnTo>
                    <a:pt x="84247" y="5073"/>
                  </a:lnTo>
                  <a:lnTo>
                    <a:pt x="91299" y="7259"/>
                  </a:lnTo>
                  <a:lnTo>
                    <a:pt x="100834" y="8435"/>
                  </a:lnTo>
                  <a:lnTo>
                    <a:pt x="116452" y="8993"/>
                  </a:lnTo>
                  <a:lnTo>
                    <a:pt x="122378" y="9377"/>
                  </a:lnTo>
                  <a:lnTo>
                    <a:pt x="132095" y="11350"/>
                  </a:lnTo>
                  <a:lnTo>
                    <a:pt x="137083" y="9137"/>
                  </a:lnTo>
                  <a:lnTo>
                    <a:pt x="141343" y="5920"/>
                  </a:lnTo>
                  <a:lnTo>
                    <a:pt x="146732" y="6306"/>
                  </a:lnTo>
                  <a:lnTo>
                    <a:pt x="155780" y="12884"/>
                  </a:lnTo>
                  <a:lnTo>
                    <a:pt x="162589" y="12666"/>
                  </a:lnTo>
                  <a:lnTo>
                    <a:pt x="165998" y="13530"/>
                  </a:lnTo>
                  <a:lnTo>
                    <a:pt x="170786" y="16923"/>
                  </a:lnTo>
                  <a:lnTo>
                    <a:pt x="175548" y="16499"/>
                  </a:lnTo>
                  <a:lnTo>
                    <a:pt x="176128" y="18193"/>
                  </a:lnTo>
                  <a:lnTo>
                    <a:pt x="174052" y="21577"/>
                  </a:lnTo>
                  <a:lnTo>
                    <a:pt x="175012" y="23055"/>
                  </a:lnTo>
                  <a:lnTo>
                    <a:pt x="176537" y="23478"/>
                  </a:lnTo>
                  <a:lnTo>
                    <a:pt x="177671" y="22000"/>
                  </a:lnTo>
                  <a:lnTo>
                    <a:pt x="188727" y="26640"/>
                  </a:lnTo>
                  <a:lnTo>
                    <a:pt x="190246" y="25797"/>
                  </a:lnTo>
                  <a:lnTo>
                    <a:pt x="195392" y="31268"/>
                  </a:lnTo>
                  <a:lnTo>
                    <a:pt x="195961" y="30217"/>
                  </a:lnTo>
                  <a:lnTo>
                    <a:pt x="198622" y="30637"/>
                  </a:lnTo>
                  <a:lnTo>
                    <a:pt x="199952" y="29586"/>
                  </a:lnTo>
                  <a:lnTo>
                    <a:pt x="204324" y="31688"/>
                  </a:lnTo>
                  <a:lnTo>
                    <a:pt x="204606" y="32207"/>
                  </a:lnTo>
                  <a:lnTo>
                    <a:pt x="205464" y="33787"/>
                  </a:lnTo>
                  <a:lnTo>
                    <a:pt x="213254" y="33367"/>
                  </a:lnTo>
                  <a:lnTo>
                    <a:pt x="213631" y="35045"/>
                  </a:lnTo>
                  <a:lnTo>
                    <a:pt x="217051" y="34206"/>
                  </a:lnTo>
                  <a:lnTo>
                    <a:pt x="222559" y="34416"/>
                  </a:lnTo>
                  <a:lnTo>
                    <a:pt x="222384" y="30007"/>
                  </a:lnTo>
                  <a:lnTo>
                    <a:pt x="225995" y="30007"/>
                  </a:lnTo>
                  <a:lnTo>
                    <a:pt x="238705" y="34206"/>
                  </a:lnTo>
                  <a:lnTo>
                    <a:pt x="239636" y="37140"/>
                  </a:lnTo>
                  <a:lnTo>
                    <a:pt x="239991" y="41114"/>
                  </a:lnTo>
                  <a:lnTo>
                    <a:pt x="241881" y="42158"/>
                  </a:lnTo>
                  <a:lnTo>
                    <a:pt x="245681" y="41114"/>
                  </a:lnTo>
                  <a:lnTo>
                    <a:pt x="247771" y="40696"/>
                  </a:lnTo>
                  <a:lnTo>
                    <a:pt x="251176" y="41949"/>
                  </a:lnTo>
                  <a:lnTo>
                    <a:pt x="251537" y="44036"/>
                  </a:lnTo>
                  <a:lnTo>
                    <a:pt x="254190" y="44244"/>
                  </a:lnTo>
                  <a:lnTo>
                    <a:pt x="258194" y="41949"/>
                  </a:lnTo>
                  <a:lnTo>
                    <a:pt x="262528" y="44661"/>
                  </a:lnTo>
                  <a:lnTo>
                    <a:pt x="267455" y="44870"/>
                  </a:lnTo>
                  <a:lnTo>
                    <a:pt x="267856" y="42993"/>
                  </a:lnTo>
                  <a:lnTo>
                    <a:pt x="275466" y="41114"/>
                  </a:lnTo>
                  <a:lnTo>
                    <a:pt x="278864" y="42367"/>
                  </a:lnTo>
                  <a:lnTo>
                    <a:pt x="278852" y="43574"/>
                  </a:lnTo>
                  <a:lnTo>
                    <a:pt x="278846" y="49926"/>
                  </a:lnTo>
                  <a:lnTo>
                    <a:pt x="280432" y="51295"/>
                  </a:lnTo>
                  <a:lnTo>
                    <a:pt x="279807" y="57928"/>
                  </a:lnTo>
                  <a:lnTo>
                    <a:pt x="268510" y="65118"/>
                  </a:lnTo>
                  <a:lnTo>
                    <a:pt x="258860" y="70346"/>
                  </a:lnTo>
                  <a:lnTo>
                    <a:pt x="256155" y="74787"/>
                  </a:lnTo>
                  <a:lnTo>
                    <a:pt x="245529" y="77469"/>
                  </a:lnTo>
                  <a:lnTo>
                    <a:pt x="238790" y="79026"/>
                  </a:lnTo>
                  <a:lnTo>
                    <a:pt x="229042" y="83085"/>
                  </a:lnTo>
                  <a:lnTo>
                    <a:pt x="225760" y="87471"/>
                  </a:lnTo>
                  <a:lnTo>
                    <a:pt x="225218" y="90150"/>
                  </a:lnTo>
                  <a:lnTo>
                    <a:pt x="227866" y="91870"/>
                  </a:lnTo>
                  <a:lnTo>
                    <a:pt x="226973" y="93970"/>
                  </a:lnTo>
                  <a:lnTo>
                    <a:pt x="220601" y="95877"/>
                  </a:lnTo>
                  <a:lnTo>
                    <a:pt x="214571" y="106329"/>
                  </a:lnTo>
                  <a:lnTo>
                    <a:pt x="205577" y="116775"/>
                  </a:lnTo>
                  <a:lnTo>
                    <a:pt x="204606" y="119320"/>
                  </a:lnTo>
                  <a:lnTo>
                    <a:pt x="202782" y="124094"/>
                  </a:lnTo>
                  <a:lnTo>
                    <a:pt x="200292" y="130015"/>
                  </a:lnTo>
                  <a:lnTo>
                    <a:pt x="203878" y="140858"/>
                  </a:lnTo>
                  <a:lnTo>
                    <a:pt x="204606" y="142304"/>
                  </a:lnTo>
                  <a:lnTo>
                    <a:pt x="205463" y="144006"/>
                  </a:lnTo>
                  <a:lnTo>
                    <a:pt x="212048" y="147854"/>
                  </a:lnTo>
                  <a:lnTo>
                    <a:pt x="213096" y="150257"/>
                  </a:lnTo>
                  <a:lnTo>
                    <a:pt x="206787" y="154502"/>
                  </a:lnTo>
                  <a:lnTo>
                    <a:pt x="204606" y="155872"/>
                  </a:lnTo>
                  <a:lnTo>
                    <a:pt x="199382" y="159151"/>
                  </a:lnTo>
                  <a:lnTo>
                    <a:pt x="196472" y="165350"/>
                  </a:lnTo>
                  <a:lnTo>
                    <a:pt x="194202" y="166450"/>
                  </a:lnTo>
                  <a:lnTo>
                    <a:pt x="189517" y="178383"/>
                  </a:lnTo>
                  <a:lnTo>
                    <a:pt x="191091" y="182512"/>
                  </a:lnTo>
                  <a:lnTo>
                    <a:pt x="188480" y="183785"/>
                  </a:lnTo>
                  <a:lnTo>
                    <a:pt x="178409" y="184409"/>
                  </a:lnTo>
                  <a:lnTo>
                    <a:pt x="172516" y="187507"/>
                  </a:lnTo>
                  <a:lnTo>
                    <a:pt x="168203" y="191683"/>
                  </a:lnTo>
                  <a:lnTo>
                    <a:pt x="165414" y="201332"/>
                  </a:lnTo>
                  <a:lnTo>
                    <a:pt x="158682" y="207627"/>
                  </a:lnTo>
                  <a:lnTo>
                    <a:pt x="156058" y="204931"/>
                  </a:lnTo>
                  <a:lnTo>
                    <a:pt x="149982" y="205291"/>
                  </a:lnTo>
                  <a:lnTo>
                    <a:pt x="146887" y="208704"/>
                  </a:lnTo>
                  <a:lnTo>
                    <a:pt x="143416" y="208704"/>
                  </a:lnTo>
                  <a:lnTo>
                    <a:pt x="142186" y="207267"/>
                  </a:lnTo>
                  <a:lnTo>
                    <a:pt x="108862" y="207806"/>
                  </a:lnTo>
                  <a:lnTo>
                    <a:pt x="101850" y="214439"/>
                  </a:lnTo>
                  <a:lnTo>
                    <a:pt x="91483" y="216586"/>
                  </a:lnTo>
                  <a:lnTo>
                    <a:pt x="87929" y="221408"/>
                  </a:lnTo>
                  <a:lnTo>
                    <a:pt x="87646" y="224973"/>
                  </a:lnTo>
                  <a:lnTo>
                    <a:pt x="86800" y="226041"/>
                  </a:lnTo>
                  <a:lnTo>
                    <a:pt x="86059" y="223369"/>
                  </a:lnTo>
                  <a:lnTo>
                    <a:pt x="85363" y="223191"/>
                  </a:lnTo>
                  <a:lnTo>
                    <a:pt x="85418" y="226219"/>
                  </a:lnTo>
                  <a:lnTo>
                    <a:pt x="81467" y="227820"/>
                  </a:lnTo>
                  <a:lnTo>
                    <a:pt x="77192" y="226041"/>
                  </a:lnTo>
                  <a:lnTo>
                    <a:pt x="69194" y="220159"/>
                  </a:lnTo>
                  <a:lnTo>
                    <a:pt x="66926" y="215334"/>
                  </a:lnTo>
                  <a:lnTo>
                    <a:pt x="67289" y="212022"/>
                  </a:lnTo>
                  <a:lnTo>
                    <a:pt x="63788" y="210588"/>
                  </a:lnTo>
                  <a:lnTo>
                    <a:pt x="62514" y="207896"/>
                  </a:lnTo>
                  <a:lnTo>
                    <a:pt x="64292" y="205830"/>
                  </a:lnTo>
                  <a:lnTo>
                    <a:pt x="59543" y="199350"/>
                  </a:lnTo>
                  <a:lnTo>
                    <a:pt x="52417" y="195740"/>
                  </a:lnTo>
                  <a:lnTo>
                    <a:pt x="51014" y="195289"/>
                  </a:lnTo>
                  <a:lnTo>
                    <a:pt x="46101" y="193572"/>
                  </a:lnTo>
                  <a:lnTo>
                    <a:pt x="40151" y="194074"/>
                  </a:lnTo>
                  <a:lnTo>
                    <a:pt x="40230" y="193841"/>
                  </a:lnTo>
                  <a:lnTo>
                    <a:pt x="43312" y="181673"/>
                  </a:lnTo>
                  <a:lnTo>
                    <a:pt x="45770" y="176923"/>
                  </a:lnTo>
                  <a:lnTo>
                    <a:pt x="54745" y="168641"/>
                  </a:lnTo>
                  <a:lnTo>
                    <a:pt x="50608" y="164640"/>
                  </a:lnTo>
                  <a:lnTo>
                    <a:pt x="42354" y="163047"/>
                  </a:lnTo>
                  <a:lnTo>
                    <a:pt x="44081" y="157154"/>
                  </a:lnTo>
                  <a:lnTo>
                    <a:pt x="49224" y="148632"/>
                  </a:lnTo>
                  <a:lnTo>
                    <a:pt x="52746" y="143794"/>
                  </a:lnTo>
                  <a:lnTo>
                    <a:pt x="51087" y="141210"/>
                  </a:lnTo>
                  <a:lnTo>
                    <a:pt x="46471" y="133993"/>
                  </a:lnTo>
                  <a:lnTo>
                    <a:pt x="41517" y="127498"/>
                  </a:lnTo>
                  <a:lnTo>
                    <a:pt x="44444" y="125794"/>
                  </a:lnTo>
                  <a:lnTo>
                    <a:pt x="49342" y="125198"/>
                  </a:lnTo>
                  <a:lnTo>
                    <a:pt x="53988" y="122169"/>
                  </a:lnTo>
                  <a:lnTo>
                    <a:pt x="54431" y="119541"/>
                  </a:lnTo>
                  <a:lnTo>
                    <a:pt x="53856" y="107103"/>
                  </a:lnTo>
                  <a:lnTo>
                    <a:pt x="55194" y="93979"/>
                  </a:lnTo>
                  <a:lnTo>
                    <a:pt x="54465" y="87870"/>
                  </a:lnTo>
                  <a:lnTo>
                    <a:pt x="54978" y="81923"/>
                  </a:lnTo>
                  <a:lnTo>
                    <a:pt x="55831" y="80957"/>
                  </a:lnTo>
                  <a:lnTo>
                    <a:pt x="68366" y="74127"/>
                  </a:lnTo>
                  <a:lnTo>
                    <a:pt x="71291" y="71210"/>
                  </a:lnTo>
                  <a:lnTo>
                    <a:pt x="70660" y="67927"/>
                  </a:lnTo>
                  <a:lnTo>
                    <a:pt x="62109" y="61202"/>
                  </a:lnTo>
                  <a:lnTo>
                    <a:pt x="60582" y="57907"/>
                  </a:lnTo>
                  <a:lnTo>
                    <a:pt x="57815" y="54810"/>
                  </a:lnTo>
                  <a:lnTo>
                    <a:pt x="54412" y="54055"/>
                  </a:lnTo>
                  <a:lnTo>
                    <a:pt x="49021" y="57603"/>
                  </a:lnTo>
                  <a:lnTo>
                    <a:pt x="30514" y="56960"/>
                  </a:lnTo>
                  <a:lnTo>
                    <a:pt x="25128" y="50951"/>
                  </a:lnTo>
                  <a:lnTo>
                    <a:pt x="19536" y="53532"/>
                  </a:lnTo>
                  <a:lnTo>
                    <a:pt x="10487" y="56959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547" name="France"/>
            <p:cNvSpPr/>
            <p:nvPr/>
          </p:nvSpPr>
          <p:spPr>
            <a:xfrm>
              <a:off x="4214052" y="3391971"/>
              <a:ext cx="321929" cy="319034"/>
            </a:xfrm>
            <a:custGeom>
              <a:avLst/>
              <a:gdLst/>
              <a:ahLst/>
              <a:cxnLst/>
              <a:rect l="0" t="0" r="0" b="0"/>
              <a:pathLst>
                <a:path w="321929" h="319034">
                  <a:moveTo>
                    <a:pt x="319229" y="269140"/>
                  </a:moveTo>
                  <a:lnTo>
                    <a:pt x="320294" y="271562"/>
                  </a:lnTo>
                  <a:lnTo>
                    <a:pt x="320698" y="275115"/>
                  </a:lnTo>
                  <a:lnTo>
                    <a:pt x="320096" y="281673"/>
                  </a:lnTo>
                  <a:lnTo>
                    <a:pt x="321294" y="282424"/>
                  </a:lnTo>
                  <a:lnTo>
                    <a:pt x="321929" y="287006"/>
                  </a:lnTo>
                  <a:lnTo>
                    <a:pt x="321157" y="297921"/>
                  </a:lnTo>
                  <a:lnTo>
                    <a:pt x="319012" y="302387"/>
                  </a:lnTo>
                  <a:lnTo>
                    <a:pt x="317818" y="312247"/>
                  </a:lnTo>
                  <a:lnTo>
                    <a:pt x="314851" y="319034"/>
                  </a:lnTo>
                  <a:lnTo>
                    <a:pt x="311825" y="318445"/>
                  </a:lnTo>
                  <a:lnTo>
                    <a:pt x="311246" y="315791"/>
                  </a:lnTo>
                  <a:lnTo>
                    <a:pt x="307082" y="314758"/>
                  </a:lnTo>
                  <a:lnTo>
                    <a:pt x="304784" y="312690"/>
                  </a:lnTo>
                  <a:lnTo>
                    <a:pt x="307666" y="309879"/>
                  </a:lnTo>
                  <a:lnTo>
                    <a:pt x="306958" y="308843"/>
                  </a:lnTo>
                  <a:lnTo>
                    <a:pt x="302527" y="307509"/>
                  </a:lnTo>
                  <a:lnTo>
                    <a:pt x="305135" y="302982"/>
                  </a:lnTo>
                  <a:lnTo>
                    <a:pt x="304014" y="302015"/>
                  </a:lnTo>
                  <a:lnTo>
                    <a:pt x="301060" y="302982"/>
                  </a:lnTo>
                  <a:lnTo>
                    <a:pt x="300519" y="300974"/>
                  </a:lnTo>
                  <a:lnTo>
                    <a:pt x="301685" y="300676"/>
                  </a:lnTo>
                  <a:lnTo>
                    <a:pt x="303461" y="298517"/>
                  </a:lnTo>
                  <a:lnTo>
                    <a:pt x="302516" y="296430"/>
                  </a:lnTo>
                  <a:lnTo>
                    <a:pt x="299904" y="295310"/>
                  </a:lnTo>
                  <a:lnTo>
                    <a:pt x="300053" y="293070"/>
                  </a:lnTo>
                  <a:lnTo>
                    <a:pt x="302561" y="291424"/>
                  </a:lnTo>
                  <a:lnTo>
                    <a:pt x="299673" y="288430"/>
                  </a:lnTo>
                  <a:lnTo>
                    <a:pt x="302130" y="284529"/>
                  </a:lnTo>
                  <a:lnTo>
                    <a:pt x="308216" y="280318"/>
                  </a:lnTo>
                  <a:lnTo>
                    <a:pt x="310955" y="280017"/>
                  </a:lnTo>
                  <a:lnTo>
                    <a:pt x="311362" y="278284"/>
                  </a:lnTo>
                  <a:lnTo>
                    <a:pt x="314319" y="277681"/>
                  </a:lnTo>
                  <a:lnTo>
                    <a:pt x="316310" y="279113"/>
                  </a:lnTo>
                  <a:lnTo>
                    <a:pt x="317273" y="277153"/>
                  </a:lnTo>
                  <a:lnTo>
                    <a:pt x="317051" y="272395"/>
                  </a:lnTo>
                  <a:lnTo>
                    <a:pt x="317788" y="269291"/>
                  </a:lnTo>
                  <a:lnTo>
                    <a:pt x="319229" y="269140"/>
                  </a:lnTo>
                  <a:close/>
                </a:path>
                <a:path w="321929" h="319034">
                  <a:moveTo>
                    <a:pt x="64652" y="259323"/>
                  </a:moveTo>
                  <a:lnTo>
                    <a:pt x="68454" y="257623"/>
                  </a:lnTo>
                  <a:lnTo>
                    <a:pt x="72621" y="252517"/>
                  </a:lnTo>
                  <a:lnTo>
                    <a:pt x="78196" y="220030"/>
                  </a:lnTo>
                  <a:lnTo>
                    <a:pt x="82224" y="218726"/>
                  </a:lnTo>
                  <a:lnTo>
                    <a:pt x="80093" y="214591"/>
                  </a:lnTo>
                  <a:lnTo>
                    <a:pt x="77803" y="218291"/>
                  </a:lnTo>
                  <a:lnTo>
                    <a:pt x="79073" y="201891"/>
                  </a:lnTo>
                  <a:lnTo>
                    <a:pt x="81337" y="189957"/>
                  </a:lnTo>
                  <a:lnTo>
                    <a:pt x="82504" y="192174"/>
                  </a:lnTo>
                  <a:lnTo>
                    <a:pt x="87538" y="196598"/>
                  </a:lnTo>
                  <a:lnTo>
                    <a:pt x="89482" y="202111"/>
                  </a:lnTo>
                  <a:lnTo>
                    <a:pt x="91417" y="205410"/>
                  </a:lnTo>
                  <a:lnTo>
                    <a:pt x="88568" y="195714"/>
                  </a:lnTo>
                  <a:lnTo>
                    <a:pt x="82167" y="187293"/>
                  </a:lnTo>
                  <a:lnTo>
                    <a:pt x="79707" y="183904"/>
                  </a:lnTo>
                  <a:lnTo>
                    <a:pt x="79953" y="180285"/>
                  </a:lnTo>
                  <a:lnTo>
                    <a:pt x="83592" y="173323"/>
                  </a:lnTo>
                  <a:lnTo>
                    <a:pt x="81544" y="167820"/>
                  </a:lnTo>
                  <a:lnTo>
                    <a:pt x="79512" y="163801"/>
                  </a:lnTo>
                  <a:lnTo>
                    <a:pt x="76204" y="160624"/>
                  </a:lnTo>
                  <a:lnTo>
                    <a:pt x="69252" y="159155"/>
                  </a:lnTo>
                  <a:lnTo>
                    <a:pt x="64022" y="150716"/>
                  </a:lnTo>
                  <a:lnTo>
                    <a:pt x="59798" y="145935"/>
                  </a:lnTo>
                  <a:lnTo>
                    <a:pt x="62619" y="139598"/>
                  </a:lnTo>
                  <a:lnTo>
                    <a:pt x="60254" y="136894"/>
                  </a:lnTo>
                  <a:lnTo>
                    <a:pt x="56773" y="134941"/>
                  </a:lnTo>
                  <a:lnTo>
                    <a:pt x="51583" y="132813"/>
                  </a:lnTo>
                  <a:lnTo>
                    <a:pt x="49715" y="130220"/>
                  </a:lnTo>
                  <a:lnTo>
                    <a:pt x="52219" y="124566"/>
                  </a:lnTo>
                  <a:lnTo>
                    <a:pt x="48877" y="121962"/>
                  </a:lnTo>
                  <a:lnTo>
                    <a:pt x="43713" y="124648"/>
                  </a:lnTo>
                  <a:lnTo>
                    <a:pt x="38744" y="120902"/>
                  </a:lnTo>
                  <a:lnTo>
                    <a:pt x="30376" y="117118"/>
                  </a:lnTo>
                  <a:lnTo>
                    <a:pt x="24095" y="114387"/>
                  </a:lnTo>
                  <a:lnTo>
                    <a:pt x="20795" y="114600"/>
                  </a:lnTo>
                  <a:lnTo>
                    <a:pt x="18612" y="110816"/>
                  </a:lnTo>
                  <a:lnTo>
                    <a:pt x="9371" y="113340"/>
                  </a:lnTo>
                  <a:lnTo>
                    <a:pt x="8771" y="109552"/>
                  </a:lnTo>
                  <a:lnTo>
                    <a:pt x="6082" y="107654"/>
                  </a:lnTo>
                  <a:lnTo>
                    <a:pt x="2352" y="107021"/>
                  </a:lnTo>
                  <a:lnTo>
                    <a:pt x="1790" y="105437"/>
                  </a:lnTo>
                  <a:lnTo>
                    <a:pt x="10533" y="104169"/>
                  </a:lnTo>
                  <a:lnTo>
                    <a:pt x="9673" y="100676"/>
                  </a:lnTo>
                  <a:lnTo>
                    <a:pt x="4325" y="99086"/>
                  </a:lnTo>
                  <a:lnTo>
                    <a:pt x="8817" y="97494"/>
                  </a:lnTo>
                  <a:lnTo>
                    <a:pt x="9690" y="94367"/>
                  </a:lnTo>
                  <a:lnTo>
                    <a:pt x="6901" y="94625"/>
                  </a:lnTo>
                  <a:lnTo>
                    <a:pt x="4234" y="94305"/>
                  </a:lnTo>
                  <a:lnTo>
                    <a:pt x="0" y="95581"/>
                  </a:lnTo>
                  <a:lnTo>
                    <a:pt x="399" y="88868"/>
                  </a:lnTo>
                  <a:lnTo>
                    <a:pt x="3474" y="89051"/>
                  </a:lnTo>
                  <a:lnTo>
                    <a:pt x="6574" y="86812"/>
                  </a:lnTo>
                  <a:lnTo>
                    <a:pt x="11918" y="85458"/>
                  </a:lnTo>
                  <a:lnTo>
                    <a:pt x="17618" y="82769"/>
                  </a:lnTo>
                  <a:lnTo>
                    <a:pt x="19799" y="85661"/>
                  </a:lnTo>
                  <a:lnTo>
                    <a:pt x="21625" y="83091"/>
                  </a:lnTo>
                  <a:lnTo>
                    <a:pt x="26442" y="84055"/>
                  </a:lnTo>
                  <a:lnTo>
                    <a:pt x="27574" y="80045"/>
                  </a:lnTo>
                  <a:lnTo>
                    <a:pt x="30341" y="79140"/>
                  </a:lnTo>
                  <a:lnTo>
                    <a:pt x="38100" y="77936"/>
                  </a:lnTo>
                  <a:lnTo>
                    <a:pt x="42089" y="83582"/>
                  </a:lnTo>
                  <a:lnTo>
                    <a:pt x="44885" y="87586"/>
                  </a:lnTo>
                  <a:lnTo>
                    <a:pt x="48364" y="88868"/>
                  </a:lnTo>
                  <a:lnTo>
                    <a:pt x="54987" y="84698"/>
                  </a:lnTo>
                  <a:lnTo>
                    <a:pt x="58210" y="87265"/>
                  </a:lnTo>
                  <a:lnTo>
                    <a:pt x="61010" y="85313"/>
                  </a:lnTo>
                  <a:lnTo>
                    <a:pt x="65645" y="83412"/>
                  </a:lnTo>
                  <a:lnTo>
                    <a:pt x="65937" y="86945"/>
                  </a:lnTo>
                  <a:lnTo>
                    <a:pt x="71945" y="85951"/>
                  </a:lnTo>
                  <a:lnTo>
                    <a:pt x="74987" y="84377"/>
                  </a:lnTo>
                  <a:lnTo>
                    <a:pt x="72302" y="81482"/>
                  </a:lnTo>
                  <a:lnTo>
                    <a:pt x="72012" y="77614"/>
                  </a:lnTo>
                  <a:lnTo>
                    <a:pt x="72576" y="72275"/>
                  </a:lnTo>
                  <a:lnTo>
                    <a:pt x="72207" y="65625"/>
                  </a:lnTo>
                  <a:lnTo>
                    <a:pt x="70870" y="65950"/>
                  </a:lnTo>
                  <a:lnTo>
                    <a:pt x="65172" y="55315"/>
                  </a:lnTo>
                  <a:lnTo>
                    <a:pt x="64049" y="48941"/>
                  </a:lnTo>
                  <a:lnTo>
                    <a:pt x="73460" y="50913"/>
                  </a:lnTo>
                  <a:lnTo>
                    <a:pt x="79627" y="49270"/>
                  </a:lnTo>
                  <a:lnTo>
                    <a:pt x="78776" y="55502"/>
                  </a:lnTo>
                  <a:lnTo>
                    <a:pt x="81293" y="62042"/>
                  </a:lnTo>
                  <a:lnTo>
                    <a:pt x="84767" y="59757"/>
                  </a:lnTo>
                  <a:lnTo>
                    <a:pt x="97364" y="61390"/>
                  </a:lnTo>
                  <a:lnTo>
                    <a:pt x="102454" y="63671"/>
                  </a:lnTo>
                  <a:lnTo>
                    <a:pt x="103260" y="63452"/>
                  </a:lnTo>
                  <a:lnTo>
                    <a:pt x="108597" y="62002"/>
                  </a:lnTo>
                  <a:lnTo>
                    <a:pt x="115321" y="57797"/>
                  </a:lnTo>
                  <a:lnTo>
                    <a:pt x="109894" y="55865"/>
                  </a:lnTo>
                  <a:lnTo>
                    <a:pt x="110452" y="52673"/>
                  </a:lnTo>
                  <a:lnTo>
                    <a:pt x="112129" y="49928"/>
                  </a:lnTo>
                  <a:lnTo>
                    <a:pt x="119783" y="44869"/>
                  </a:lnTo>
                  <a:lnTo>
                    <a:pt x="127460" y="42017"/>
                  </a:lnTo>
                  <a:lnTo>
                    <a:pt x="136616" y="38612"/>
                  </a:lnTo>
                  <a:lnTo>
                    <a:pt x="139813" y="34901"/>
                  </a:lnTo>
                  <a:lnTo>
                    <a:pt x="142877" y="30708"/>
                  </a:lnTo>
                  <a:lnTo>
                    <a:pt x="142343" y="18351"/>
                  </a:lnTo>
                  <a:lnTo>
                    <a:pt x="143711" y="9649"/>
                  </a:lnTo>
                  <a:lnTo>
                    <a:pt x="149005" y="5618"/>
                  </a:lnTo>
                  <a:lnTo>
                    <a:pt x="153671" y="3033"/>
                  </a:lnTo>
                  <a:lnTo>
                    <a:pt x="162974" y="1548"/>
                  </a:lnTo>
                  <a:lnTo>
                    <a:pt x="164769" y="0"/>
                  </a:lnTo>
                  <a:lnTo>
                    <a:pt x="166881" y="7205"/>
                  </a:lnTo>
                  <a:lnTo>
                    <a:pt x="170035" y="12602"/>
                  </a:lnTo>
                  <a:lnTo>
                    <a:pt x="172733" y="14646"/>
                  </a:lnTo>
                  <a:lnTo>
                    <a:pt x="174159" y="13508"/>
                  </a:lnTo>
                  <a:lnTo>
                    <a:pt x="178325" y="10176"/>
                  </a:lnTo>
                  <a:lnTo>
                    <a:pt x="179882" y="12903"/>
                  </a:lnTo>
                  <a:lnTo>
                    <a:pt x="181933" y="20248"/>
                  </a:lnTo>
                  <a:lnTo>
                    <a:pt x="183909" y="22367"/>
                  </a:lnTo>
                  <a:lnTo>
                    <a:pt x="189168" y="22174"/>
                  </a:lnTo>
                  <a:lnTo>
                    <a:pt x="190784" y="26979"/>
                  </a:lnTo>
                  <a:lnTo>
                    <a:pt x="193412" y="26787"/>
                  </a:lnTo>
                  <a:lnTo>
                    <a:pt x="199267" y="27555"/>
                  </a:lnTo>
                  <a:lnTo>
                    <a:pt x="203073" y="30237"/>
                  </a:lnTo>
                  <a:lnTo>
                    <a:pt x="201453" y="34060"/>
                  </a:lnTo>
                  <a:lnTo>
                    <a:pt x="202371" y="36832"/>
                  </a:lnTo>
                  <a:lnTo>
                    <a:pt x="201645" y="39964"/>
                  </a:lnTo>
                  <a:lnTo>
                    <a:pt x="204541" y="41886"/>
                  </a:lnTo>
                  <a:lnTo>
                    <a:pt x="208667" y="40703"/>
                  </a:lnTo>
                  <a:lnTo>
                    <a:pt x="213194" y="40154"/>
                  </a:lnTo>
                  <a:lnTo>
                    <a:pt x="215153" y="35205"/>
                  </a:lnTo>
                  <a:lnTo>
                    <a:pt x="217647" y="34060"/>
                  </a:lnTo>
                  <a:lnTo>
                    <a:pt x="216433" y="39964"/>
                  </a:lnTo>
                  <a:lnTo>
                    <a:pt x="217909" y="42804"/>
                  </a:lnTo>
                  <a:lnTo>
                    <a:pt x="217522" y="46393"/>
                  </a:lnTo>
                  <a:lnTo>
                    <a:pt x="222888" y="47148"/>
                  </a:lnTo>
                  <a:lnTo>
                    <a:pt x="226354" y="50161"/>
                  </a:lnTo>
                  <a:lnTo>
                    <a:pt x="230118" y="53358"/>
                  </a:lnTo>
                  <a:lnTo>
                    <a:pt x="231412" y="56922"/>
                  </a:lnTo>
                  <a:lnTo>
                    <a:pt x="238462" y="54191"/>
                  </a:lnTo>
                  <a:lnTo>
                    <a:pt x="239266" y="55984"/>
                  </a:lnTo>
                  <a:lnTo>
                    <a:pt x="245784" y="56973"/>
                  </a:lnTo>
                  <a:lnTo>
                    <a:pt x="251552" y="57153"/>
                  </a:lnTo>
                  <a:lnTo>
                    <a:pt x="253021" y="58131"/>
                  </a:lnTo>
                  <a:lnTo>
                    <a:pt x="257364" y="63107"/>
                  </a:lnTo>
                  <a:lnTo>
                    <a:pt x="260788" y="67425"/>
                  </a:lnTo>
                  <a:lnTo>
                    <a:pt x="264786" y="66567"/>
                  </a:lnTo>
                  <a:lnTo>
                    <a:pt x="265245" y="68817"/>
                  </a:lnTo>
                  <a:lnTo>
                    <a:pt x="272246" y="67853"/>
                  </a:lnTo>
                  <a:lnTo>
                    <a:pt x="272977" y="67103"/>
                  </a:lnTo>
                  <a:lnTo>
                    <a:pt x="275356" y="67211"/>
                  </a:lnTo>
                  <a:lnTo>
                    <a:pt x="276318" y="70101"/>
                  </a:lnTo>
                  <a:lnTo>
                    <a:pt x="280944" y="71491"/>
                  </a:lnTo>
                  <a:lnTo>
                    <a:pt x="285802" y="71278"/>
                  </a:lnTo>
                  <a:lnTo>
                    <a:pt x="291952" y="74268"/>
                  </a:lnTo>
                  <a:lnTo>
                    <a:pt x="282267" y="86698"/>
                  </a:lnTo>
                  <a:lnTo>
                    <a:pt x="281714" y="89973"/>
                  </a:lnTo>
                  <a:lnTo>
                    <a:pt x="281174" y="95454"/>
                  </a:lnTo>
                  <a:lnTo>
                    <a:pt x="277911" y="101124"/>
                  </a:lnTo>
                  <a:lnTo>
                    <a:pt x="277146" y="105624"/>
                  </a:lnTo>
                  <a:lnTo>
                    <a:pt x="278070" y="106773"/>
                  </a:lnTo>
                  <a:lnTo>
                    <a:pt x="275878" y="117387"/>
                  </a:lnTo>
                  <a:lnTo>
                    <a:pt x="277246" y="120909"/>
                  </a:lnTo>
                  <a:lnTo>
                    <a:pt x="273339" y="125558"/>
                  </a:lnTo>
                  <a:lnTo>
                    <a:pt x="268542" y="125455"/>
                  </a:lnTo>
                  <a:lnTo>
                    <a:pt x="268589" y="124010"/>
                  </a:lnTo>
                  <a:lnTo>
                    <a:pt x="264053" y="123907"/>
                  </a:lnTo>
                  <a:lnTo>
                    <a:pt x="261820" y="128444"/>
                  </a:lnTo>
                  <a:lnTo>
                    <a:pt x="263377" y="128856"/>
                  </a:lnTo>
                  <a:lnTo>
                    <a:pt x="264557" y="130193"/>
                  </a:lnTo>
                  <a:lnTo>
                    <a:pt x="262797" y="130707"/>
                  </a:lnTo>
                  <a:lnTo>
                    <a:pt x="257436" y="138091"/>
                  </a:lnTo>
                  <a:lnTo>
                    <a:pt x="257315" y="139216"/>
                  </a:lnTo>
                  <a:lnTo>
                    <a:pt x="251470" y="142791"/>
                  </a:lnTo>
                  <a:lnTo>
                    <a:pt x="251859" y="147476"/>
                  </a:lnTo>
                  <a:lnTo>
                    <a:pt x="244566" y="153667"/>
                  </a:lnTo>
                  <a:lnTo>
                    <a:pt x="243669" y="158017"/>
                  </a:lnTo>
                  <a:lnTo>
                    <a:pt x="244481" y="160035"/>
                  </a:lnTo>
                  <a:lnTo>
                    <a:pt x="244354" y="164770"/>
                  </a:lnTo>
                  <a:lnTo>
                    <a:pt x="241929" y="168085"/>
                  </a:lnTo>
                  <a:lnTo>
                    <a:pt x="245684" y="169715"/>
                  </a:lnTo>
                  <a:lnTo>
                    <a:pt x="254345" y="159896"/>
                  </a:lnTo>
                  <a:lnTo>
                    <a:pt x="260604" y="157720"/>
                  </a:lnTo>
                  <a:lnTo>
                    <a:pt x="263782" y="169576"/>
                  </a:lnTo>
                  <a:lnTo>
                    <a:pt x="264805" y="175783"/>
                  </a:lnTo>
                  <a:lnTo>
                    <a:pt x="258470" y="180180"/>
                  </a:lnTo>
                  <a:lnTo>
                    <a:pt x="263882" y="185191"/>
                  </a:lnTo>
                  <a:lnTo>
                    <a:pt x="264135" y="189436"/>
                  </a:lnTo>
                  <a:lnTo>
                    <a:pt x="268503" y="192211"/>
                  </a:lnTo>
                  <a:lnTo>
                    <a:pt x="266473" y="196145"/>
                  </a:lnTo>
                  <a:lnTo>
                    <a:pt x="260984" y="201232"/>
                  </a:lnTo>
                  <a:lnTo>
                    <a:pt x="259126" y="199635"/>
                  </a:lnTo>
                  <a:lnTo>
                    <a:pt x="254697" y="202307"/>
                  </a:lnTo>
                  <a:lnTo>
                    <a:pt x="258262" y="207456"/>
                  </a:lnTo>
                  <a:lnTo>
                    <a:pt x="264520" y="210192"/>
                  </a:lnTo>
                  <a:lnTo>
                    <a:pt x="265893" y="214936"/>
                  </a:lnTo>
                  <a:lnTo>
                    <a:pt x="264115" y="215079"/>
                  </a:lnTo>
                  <a:lnTo>
                    <a:pt x="260916" y="220381"/>
                  </a:lnTo>
                  <a:lnTo>
                    <a:pt x="262876" y="226664"/>
                  </a:lnTo>
                  <a:lnTo>
                    <a:pt x="270536" y="232213"/>
                  </a:lnTo>
                  <a:lnTo>
                    <a:pt x="279153" y="231219"/>
                  </a:lnTo>
                  <a:lnTo>
                    <a:pt x="279778" y="235194"/>
                  </a:lnTo>
                  <a:lnTo>
                    <a:pt x="278289" y="241808"/>
                  </a:lnTo>
                  <a:lnTo>
                    <a:pt x="274776" y="245041"/>
                  </a:lnTo>
                  <a:lnTo>
                    <a:pt x="272531" y="248064"/>
                  </a:lnTo>
                  <a:lnTo>
                    <a:pt x="264079" y="254905"/>
                  </a:lnTo>
                  <a:lnTo>
                    <a:pt x="255051" y="264111"/>
                  </a:lnTo>
                  <a:lnTo>
                    <a:pt x="250723" y="265317"/>
                  </a:lnTo>
                  <a:lnTo>
                    <a:pt x="247486" y="265922"/>
                  </a:lnTo>
                  <a:lnTo>
                    <a:pt x="239380" y="268130"/>
                  </a:lnTo>
                  <a:lnTo>
                    <a:pt x="235273" y="267743"/>
                  </a:lnTo>
                  <a:lnTo>
                    <a:pt x="230488" y="265570"/>
                  </a:lnTo>
                  <a:lnTo>
                    <a:pt x="221853" y="258619"/>
                  </a:lnTo>
                  <a:lnTo>
                    <a:pt x="218649" y="257429"/>
                  </a:lnTo>
                  <a:lnTo>
                    <a:pt x="215056" y="257838"/>
                  </a:lnTo>
                  <a:lnTo>
                    <a:pt x="212707" y="258843"/>
                  </a:lnTo>
                  <a:lnTo>
                    <a:pt x="207523" y="258059"/>
                  </a:lnTo>
                  <a:lnTo>
                    <a:pt x="199882" y="253679"/>
                  </a:lnTo>
                  <a:lnTo>
                    <a:pt x="193773" y="254297"/>
                  </a:lnTo>
                  <a:lnTo>
                    <a:pt x="186355" y="259115"/>
                  </a:lnTo>
                  <a:lnTo>
                    <a:pt x="182725" y="262715"/>
                  </a:lnTo>
                  <a:lnTo>
                    <a:pt x="177085" y="270482"/>
                  </a:lnTo>
                  <a:lnTo>
                    <a:pt x="175595" y="275833"/>
                  </a:lnTo>
                  <a:lnTo>
                    <a:pt x="176588" y="282934"/>
                  </a:lnTo>
                  <a:lnTo>
                    <a:pt x="177518" y="288159"/>
                  </a:lnTo>
                  <a:lnTo>
                    <a:pt x="174120" y="286906"/>
                  </a:lnTo>
                  <a:lnTo>
                    <a:pt x="166509" y="288785"/>
                  </a:lnTo>
                  <a:lnTo>
                    <a:pt x="166109" y="290662"/>
                  </a:lnTo>
                  <a:lnTo>
                    <a:pt x="161182" y="290454"/>
                  </a:lnTo>
                  <a:lnTo>
                    <a:pt x="156848" y="287741"/>
                  </a:lnTo>
                  <a:lnTo>
                    <a:pt x="152844" y="290037"/>
                  </a:lnTo>
                  <a:lnTo>
                    <a:pt x="150191" y="289828"/>
                  </a:lnTo>
                  <a:lnTo>
                    <a:pt x="149829" y="287741"/>
                  </a:lnTo>
                  <a:lnTo>
                    <a:pt x="146425" y="286488"/>
                  </a:lnTo>
                  <a:lnTo>
                    <a:pt x="144335" y="286906"/>
                  </a:lnTo>
                  <a:lnTo>
                    <a:pt x="140534" y="287950"/>
                  </a:lnTo>
                  <a:lnTo>
                    <a:pt x="138644" y="286906"/>
                  </a:lnTo>
                  <a:lnTo>
                    <a:pt x="138290" y="282932"/>
                  </a:lnTo>
                  <a:lnTo>
                    <a:pt x="137359" y="279998"/>
                  </a:lnTo>
                  <a:lnTo>
                    <a:pt x="124648" y="275799"/>
                  </a:lnTo>
                  <a:lnTo>
                    <a:pt x="121037" y="275799"/>
                  </a:lnTo>
                  <a:lnTo>
                    <a:pt x="121212" y="280209"/>
                  </a:lnTo>
                  <a:lnTo>
                    <a:pt x="115705" y="279998"/>
                  </a:lnTo>
                  <a:lnTo>
                    <a:pt x="112285" y="280837"/>
                  </a:lnTo>
                  <a:lnTo>
                    <a:pt x="111907" y="279159"/>
                  </a:lnTo>
                  <a:lnTo>
                    <a:pt x="104118" y="279580"/>
                  </a:lnTo>
                  <a:lnTo>
                    <a:pt x="103260" y="277999"/>
                  </a:lnTo>
                  <a:lnTo>
                    <a:pt x="102978" y="277481"/>
                  </a:lnTo>
                  <a:lnTo>
                    <a:pt x="98605" y="275379"/>
                  </a:lnTo>
                  <a:lnTo>
                    <a:pt x="97276" y="276429"/>
                  </a:lnTo>
                  <a:lnTo>
                    <a:pt x="94614" y="276009"/>
                  </a:lnTo>
                  <a:lnTo>
                    <a:pt x="94045" y="277060"/>
                  </a:lnTo>
                  <a:lnTo>
                    <a:pt x="88900" y="271589"/>
                  </a:lnTo>
                  <a:lnTo>
                    <a:pt x="87380" y="272432"/>
                  </a:lnTo>
                  <a:lnTo>
                    <a:pt x="76325" y="267792"/>
                  </a:lnTo>
                  <a:lnTo>
                    <a:pt x="75190" y="269270"/>
                  </a:lnTo>
                  <a:lnTo>
                    <a:pt x="73666" y="268848"/>
                  </a:lnTo>
                  <a:lnTo>
                    <a:pt x="72706" y="267370"/>
                  </a:lnTo>
                  <a:lnTo>
                    <a:pt x="74782" y="263986"/>
                  </a:lnTo>
                  <a:lnTo>
                    <a:pt x="74201" y="262291"/>
                  </a:lnTo>
                  <a:lnTo>
                    <a:pt x="69440" y="262715"/>
                  </a:lnTo>
                  <a:lnTo>
                    <a:pt x="64652" y="259323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548" name="Belgium"/>
            <p:cNvSpPr/>
            <p:nvPr/>
          </p:nvSpPr>
          <p:spPr>
            <a:xfrm>
              <a:off x="4378822" y="3377673"/>
              <a:ext cx="85213" cy="71219"/>
            </a:xfrm>
            <a:custGeom>
              <a:avLst/>
              <a:gdLst/>
              <a:ahLst/>
              <a:cxnLst/>
              <a:rect l="0" t="0" r="0" b="0"/>
              <a:pathLst>
                <a:path w="85213" h="71219">
                  <a:moveTo>
                    <a:pt x="0" y="14297"/>
                  </a:moveTo>
                  <a:lnTo>
                    <a:pt x="10677" y="6286"/>
                  </a:lnTo>
                  <a:lnTo>
                    <a:pt x="15604" y="4837"/>
                  </a:lnTo>
                  <a:lnTo>
                    <a:pt x="21435" y="6253"/>
                  </a:lnTo>
                  <a:lnTo>
                    <a:pt x="26157" y="5999"/>
                  </a:lnTo>
                  <a:lnTo>
                    <a:pt x="28273" y="3602"/>
                  </a:lnTo>
                  <a:lnTo>
                    <a:pt x="33113" y="5192"/>
                  </a:lnTo>
                  <a:lnTo>
                    <a:pt x="37254" y="5874"/>
                  </a:lnTo>
                  <a:lnTo>
                    <a:pt x="42527" y="5325"/>
                  </a:lnTo>
                  <a:lnTo>
                    <a:pt x="42271" y="2764"/>
                  </a:lnTo>
                  <a:lnTo>
                    <a:pt x="45380" y="2961"/>
                  </a:lnTo>
                  <a:lnTo>
                    <a:pt x="48493" y="2961"/>
                  </a:lnTo>
                  <a:lnTo>
                    <a:pt x="51207" y="0"/>
                  </a:lnTo>
                  <a:lnTo>
                    <a:pt x="54384" y="3946"/>
                  </a:lnTo>
                  <a:lnTo>
                    <a:pt x="56143" y="1975"/>
                  </a:lnTo>
                  <a:lnTo>
                    <a:pt x="58454" y="2961"/>
                  </a:lnTo>
                  <a:lnTo>
                    <a:pt x="61413" y="9060"/>
                  </a:lnTo>
                  <a:lnTo>
                    <a:pt x="66847" y="7294"/>
                  </a:lnTo>
                  <a:lnTo>
                    <a:pt x="74507" y="13373"/>
                  </a:lnTo>
                  <a:lnTo>
                    <a:pt x="73387" y="20206"/>
                  </a:lnTo>
                  <a:lnTo>
                    <a:pt x="71638" y="21763"/>
                  </a:lnTo>
                  <a:lnTo>
                    <a:pt x="71646" y="27200"/>
                  </a:lnTo>
                  <a:lnTo>
                    <a:pt x="78472" y="26812"/>
                  </a:lnTo>
                  <a:lnTo>
                    <a:pt x="81968" y="29658"/>
                  </a:lnTo>
                  <a:lnTo>
                    <a:pt x="84831" y="35493"/>
                  </a:lnTo>
                  <a:lnTo>
                    <a:pt x="85213" y="42955"/>
                  </a:lnTo>
                  <a:lnTo>
                    <a:pt x="80929" y="48930"/>
                  </a:lnTo>
                  <a:lnTo>
                    <a:pt x="78649" y="47785"/>
                  </a:lnTo>
                  <a:lnTo>
                    <a:pt x="77212" y="49058"/>
                  </a:lnTo>
                  <a:lnTo>
                    <a:pt x="74730" y="51394"/>
                  </a:lnTo>
                  <a:lnTo>
                    <a:pt x="72567" y="56482"/>
                  </a:lnTo>
                  <a:lnTo>
                    <a:pt x="72728" y="61633"/>
                  </a:lnTo>
                  <a:lnTo>
                    <a:pt x="75872" y="64835"/>
                  </a:lnTo>
                  <a:lnTo>
                    <a:pt x="74498" y="70282"/>
                  </a:lnTo>
                  <a:lnTo>
                    <a:pt x="73694" y="68489"/>
                  </a:lnTo>
                  <a:lnTo>
                    <a:pt x="66643" y="71219"/>
                  </a:lnTo>
                  <a:lnTo>
                    <a:pt x="65350" y="67655"/>
                  </a:lnTo>
                  <a:lnTo>
                    <a:pt x="61585" y="64458"/>
                  </a:lnTo>
                  <a:lnTo>
                    <a:pt x="58120" y="61444"/>
                  </a:lnTo>
                  <a:lnTo>
                    <a:pt x="52753" y="60690"/>
                  </a:lnTo>
                  <a:lnTo>
                    <a:pt x="53141" y="57101"/>
                  </a:lnTo>
                  <a:lnTo>
                    <a:pt x="51664" y="54261"/>
                  </a:lnTo>
                  <a:lnTo>
                    <a:pt x="52878" y="48357"/>
                  </a:lnTo>
                  <a:lnTo>
                    <a:pt x="50385" y="49502"/>
                  </a:lnTo>
                  <a:lnTo>
                    <a:pt x="48425" y="54451"/>
                  </a:lnTo>
                  <a:lnTo>
                    <a:pt x="43898" y="55000"/>
                  </a:lnTo>
                  <a:lnTo>
                    <a:pt x="39772" y="56183"/>
                  </a:lnTo>
                  <a:lnTo>
                    <a:pt x="36877" y="54261"/>
                  </a:lnTo>
                  <a:lnTo>
                    <a:pt x="37602" y="51129"/>
                  </a:lnTo>
                  <a:lnTo>
                    <a:pt x="36685" y="48357"/>
                  </a:lnTo>
                  <a:lnTo>
                    <a:pt x="38304" y="44534"/>
                  </a:lnTo>
                  <a:lnTo>
                    <a:pt x="34498" y="41852"/>
                  </a:lnTo>
                  <a:lnTo>
                    <a:pt x="28643" y="41085"/>
                  </a:lnTo>
                  <a:lnTo>
                    <a:pt x="26015" y="41276"/>
                  </a:lnTo>
                  <a:lnTo>
                    <a:pt x="24399" y="36471"/>
                  </a:lnTo>
                  <a:lnTo>
                    <a:pt x="19140" y="36664"/>
                  </a:lnTo>
                  <a:lnTo>
                    <a:pt x="17164" y="34545"/>
                  </a:lnTo>
                  <a:lnTo>
                    <a:pt x="15113" y="27200"/>
                  </a:lnTo>
                  <a:lnTo>
                    <a:pt x="13556" y="24473"/>
                  </a:lnTo>
                  <a:lnTo>
                    <a:pt x="9391" y="27805"/>
                  </a:lnTo>
                  <a:lnTo>
                    <a:pt x="7964" y="28943"/>
                  </a:lnTo>
                  <a:lnTo>
                    <a:pt x="5266" y="26899"/>
                  </a:lnTo>
                  <a:lnTo>
                    <a:pt x="2112" y="21502"/>
                  </a:lnTo>
                  <a:lnTo>
                    <a:pt x="0" y="14297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549" name="Netherlands"/>
            <p:cNvSpPr/>
            <p:nvPr/>
          </p:nvSpPr>
          <p:spPr>
            <a:xfrm>
              <a:off x="4401347" y="3307203"/>
              <a:ext cx="83667" cy="97671"/>
            </a:xfrm>
            <a:custGeom>
              <a:avLst/>
              <a:gdLst/>
              <a:ahLst/>
              <a:cxnLst/>
              <a:rect l="0" t="0" r="0" b="0"/>
              <a:pathLst>
                <a:path w="83667" h="97671">
                  <a:moveTo>
                    <a:pt x="82131" y="8527"/>
                  </a:moveTo>
                  <a:lnTo>
                    <a:pt x="83667" y="15939"/>
                  </a:lnTo>
                  <a:lnTo>
                    <a:pt x="80166" y="22016"/>
                  </a:lnTo>
                  <a:lnTo>
                    <a:pt x="79307" y="28752"/>
                  </a:lnTo>
                  <a:lnTo>
                    <a:pt x="73514" y="28141"/>
                  </a:lnTo>
                  <a:lnTo>
                    <a:pt x="72358" y="31174"/>
                  </a:lnTo>
                  <a:lnTo>
                    <a:pt x="72058" y="34239"/>
                  </a:lnTo>
                  <a:lnTo>
                    <a:pt x="76534" y="36468"/>
                  </a:lnTo>
                  <a:lnTo>
                    <a:pt x="78451" y="35456"/>
                  </a:lnTo>
                  <a:lnTo>
                    <a:pt x="80080" y="38290"/>
                  </a:lnTo>
                  <a:lnTo>
                    <a:pt x="80050" y="43739"/>
                  </a:lnTo>
                  <a:lnTo>
                    <a:pt x="75864" y="47159"/>
                  </a:lnTo>
                  <a:lnTo>
                    <a:pt x="74564" y="53374"/>
                  </a:lnTo>
                  <a:lnTo>
                    <a:pt x="71309" y="55886"/>
                  </a:lnTo>
                  <a:lnTo>
                    <a:pt x="64564" y="58366"/>
                  </a:lnTo>
                  <a:lnTo>
                    <a:pt x="60726" y="56172"/>
                  </a:lnTo>
                  <a:lnTo>
                    <a:pt x="58950" y="57689"/>
                  </a:lnTo>
                  <a:lnTo>
                    <a:pt x="55490" y="58964"/>
                  </a:lnTo>
                  <a:lnTo>
                    <a:pt x="54780" y="61949"/>
                  </a:lnTo>
                  <a:lnTo>
                    <a:pt x="58593" y="64928"/>
                  </a:lnTo>
                  <a:lnTo>
                    <a:pt x="59427" y="69258"/>
                  </a:lnTo>
                  <a:lnTo>
                    <a:pt x="60972" y="74024"/>
                  </a:lnTo>
                  <a:lnTo>
                    <a:pt x="60009" y="76438"/>
                  </a:lnTo>
                  <a:lnTo>
                    <a:pt x="57970" y="80905"/>
                  </a:lnTo>
                  <a:lnTo>
                    <a:pt x="59932" y="82865"/>
                  </a:lnTo>
                  <a:lnTo>
                    <a:pt x="57540" y="85017"/>
                  </a:lnTo>
                  <a:lnTo>
                    <a:pt x="55149" y="87167"/>
                  </a:lnTo>
                  <a:lnTo>
                    <a:pt x="54329" y="88728"/>
                  </a:lnTo>
                  <a:lnTo>
                    <a:pt x="56174" y="89313"/>
                  </a:lnTo>
                  <a:lnTo>
                    <a:pt x="57624" y="92818"/>
                  </a:lnTo>
                  <a:lnTo>
                    <a:pt x="55946" y="97284"/>
                  </a:lnTo>
                  <a:lnTo>
                    <a:pt x="49120" y="97671"/>
                  </a:lnTo>
                  <a:lnTo>
                    <a:pt x="49113" y="92234"/>
                  </a:lnTo>
                  <a:lnTo>
                    <a:pt x="50861" y="90677"/>
                  </a:lnTo>
                  <a:lnTo>
                    <a:pt x="51982" y="83844"/>
                  </a:lnTo>
                  <a:lnTo>
                    <a:pt x="44322" y="77765"/>
                  </a:lnTo>
                  <a:lnTo>
                    <a:pt x="38888" y="79532"/>
                  </a:lnTo>
                  <a:lnTo>
                    <a:pt x="35929" y="73432"/>
                  </a:lnTo>
                  <a:lnTo>
                    <a:pt x="33619" y="72446"/>
                  </a:lnTo>
                  <a:lnTo>
                    <a:pt x="31859" y="74418"/>
                  </a:lnTo>
                  <a:lnTo>
                    <a:pt x="28682" y="70471"/>
                  </a:lnTo>
                  <a:lnTo>
                    <a:pt x="25968" y="73432"/>
                  </a:lnTo>
                  <a:lnTo>
                    <a:pt x="22855" y="73432"/>
                  </a:lnTo>
                  <a:lnTo>
                    <a:pt x="19746" y="73235"/>
                  </a:lnTo>
                  <a:lnTo>
                    <a:pt x="20002" y="75797"/>
                  </a:lnTo>
                  <a:lnTo>
                    <a:pt x="14729" y="76346"/>
                  </a:lnTo>
                  <a:lnTo>
                    <a:pt x="10588" y="75664"/>
                  </a:lnTo>
                  <a:lnTo>
                    <a:pt x="5748" y="74073"/>
                  </a:lnTo>
                  <a:lnTo>
                    <a:pt x="5036" y="71441"/>
                  </a:lnTo>
                  <a:lnTo>
                    <a:pt x="0" y="67135"/>
                  </a:lnTo>
                  <a:lnTo>
                    <a:pt x="8074" y="59394"/>
                  </a:lnTo>
                  <a:lnTo>
                    <a:pt x="16791" y="49174"/>
                  </a:lnTo>
                  <a:lnTo>
                    <a:pt x="19563" y="43307"/>
                  </a:lnTo>
                  <a:lnTo>
                    <a:pt x="25289" y="23829"/>
                  </a:lnTo>
                  <a:lnTo>
                    <a:pt x="27044" y="22085"/>
                  </a:lnTo>
                  <a:lnTo>
                    <a:pt x="33580" y="20076"/>
                  </a:lnTo>
                  <a:lnTo>
                    <a:pt x="37300" y="24287"/>
                  </a:lnTo>
                  <a:lnTo>
                    <a:pt x="38685" y="28776"/>
                  </a:lnTo>
                  <a:lnTo>
                    <a:pt x="35833" y="32170"/>
                  </a:lnTo>
                  <a:lnTo>
                    <a:pt x="33528" y="31228"/>
                  </a:lnTo>
                  <a:lnTo>
                    <a:pt x="34197" y="39493"/>
                  </a:lnTo>
                  <a:lnTo>
                    <a:pt x="32258" y="41552"/>
                  </a:lnTo>
                  <a:lnTo>
                    <a:pt x="44068" y="45287"/>
                  </a:lnTo>
                  <a:lnTo>
                    <a:pt x="46351" y="41365"/>
                  </a:lnTo>
                  <a:lnTo>
                    <a:pt x="50471" y="39493"/>
                  </a:lnTo>
                  <a:lnTo>
                    <a:pt x="51830" y="32546"/>
                  </a:lnTo>
                  <a:lnTo>
                    <a:pt x="47184" y="32170"/>
                  </a:lnTo>
                  <a:lnTo>
                    <a:pt x="45930" y="30097"/>
                  </a:lnTo>
                  <a:lnTo>
                    <a:pt x="45731" y="26698"/>
                  </a:lnTo>
                  <a:lnTo>
                    <a:pt x="48136" y="24050"/>
                  </a:lnTo>
                  <a:lnTo>
                    <a:pt x="46397" y="23671"/>
                  </a:lnTo>
                  <a:lnTo>
                    <a:pt x="40741" y="22534"/>
                  </a:lnTo>
                  <a:lnTo>
                    <a:pt x="41469" y="17024"/>
                  </a:lnTo>
                  <a:lnTo>
                    <a:pt x="41125" y="14829"/>
                  </a:lnTo>
                  <a:lnTo>
                    <a:pt x="40885" y="14261"/>
                  </a:lnTo>
                  <a:lnTo>
                    <a:pt x="42180" y="9484"/>
                  </a:lnTo>
                  <a:lnTo>
                    <a:pt x="47998" y="6124"/>
                  </a:lnTo>
                  <a:lnTo>
                    <a:pt x="55196" y="2075"/>
                  </a:lnTo>
                  <a:lnTo>
                    <a:pt x="61839" y="2576"/>
                  </a:lnTo>
                  <a:lnTo>
                    <a:pt x="72897" y="0"/>
                  </a:lnTo>
                  <a:lnTo>
                    <a:pt x="75386" y="4691"/>
                  </a:lnTo>
                  <a:lnTo>
                    <a:pt x="78726" y="5459"/>
                  </a:lnTo>
                  <a:lnTo>
                    <a:pt x="79498" y="8527"/>
                  </a:lnTo>
                  <a:lnTo>
                    <a:pt x="82131" y="8527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550" name="Portugal"/>
            <p:cNvSpPr/>
            <p:nvPr/>
          </p:nvSpPr>
          <p:spPr>
            <a:xfrm>
              <a:off x="4106430" y="3688712"/>
              <a:ext cx="77569" cy="149297"/>
            </a:xfrm>
            <a:custGeom>
              <a:avLst/>
              <a:gdLst/>
              <a:ahLst/>
              <a:cxnLst/>
              <a:rect l="0" t="0" r="0" b="0"/>
              <a:pathLst>
                <a:path w="77569" h="149297">
                  <a:moveTo>
                    <a:pt x="46429" y="143123"/>
                  </a:moveTo>
                  <a:lnTo>
                    <a:pt x="43903" y="144403"/>
                  </a:lnTo>
                  <a:lnTo>
                    <a:pt x="38654" y="148102"/>
                  </a:lnTo>
                  <a:lnTo>
                    <a:pt x="34195" y="148765"/>
                  </a:lnTo>
                  <a:lnTo>
                    <a:pt x="28630" y="146509"/>
                  </a:lnTo>
                  <a:lnTo>
                    <a:pt x="22745" y="146509"/>
                  </a:lnTo>
                  <a:lnTo>
                    <a:pt x="19902" y="145580"/>
                  </a:lnTo>
                  <a:lnTo>
                    <a:pt x="12595" y="149297"/>
                  </a:lnTo>
                  <a:lnTo>
                    <a:pt x="12013" y="147040"/>
                  </a:lnTo>
                  <a:lnTo>
                    <a:pt x="15965" y="134121"/>
                  </a:lnTo>
                  <a:lnTo>
                    <a:pt x="15750" y="123134"/>
                  </a:lnTo>
                  <a:lnTo>
                    <a:pt x="13905" y="121655"/>
                  </a:lnTo>
                  <a:lnTo>
                    <a:pt x="16383" y="114652"/>
                  </a:lnTo>
                  <a:lnTo>
                    <a:pt x="15834" y="109519"/>
                  </a:lnTo>
                  <a:lnTo>
                    <a:pt x="17152" y="108038"/>
                  </a:lnTo>
                  <a:lnTo>
                    <a:pt x="15691" y="106202"/>
                  </a:lnTo>
                  <a:lnTo>
                    <a:pt x="11885" y="107316"/>
                  </a:lnTo>
                  <a:lnTo>
                    <a:pt x="7050" y="108572"/>
                  </a:lnTo>
                  <a:lnTo>
                    <a:pt x="5954" y="102744"/>
                  </a:lnTo>
                  <a:lnTo>
                    <a:pt x="10828" y="102065"/>
                  </a:lnTo>
                  <a:lnTo>
                    <a:pt x="13700" y="99204"/>
                  </a:lnTo>
                  <a:lnTo>
                    <a:pt x="13273" y="96987"/>
                  </a:lnTo>
                  <a:lnTo>
                    <a:pt x="11467" y="94038"/>
                  </a:lnTo>
                  <a:lnTo>
                    <a:pt x="8423" y="99484"/>
                  </a:lnTo>
                  <a:lnTo>
                    <a:pt x="4228" y="101250"/>
                  </a:lnTo>
                  <a:lnTo>
                    <a:pt x="600" y="100707"/>
                  </a:lnTo>
                  <a:lnTo>
                    <a:pt x="0" y="98260"/>
                  </a:lnTo>
                  <a:lnTo>
                    <a:pt x="2014" y="93083"/>
                  </a:lnTo>
                  <a:lnTo>
                    <a:pt x="3414" y="85020"/>
                  </a:lnTo>
                  <a:lnTo>
                    <a:pt x="3018" y="81044"/>
                  </a:lnTo>
                  <a:lnTo>
                    <a:pt x="5635" y="79552"/>
                  </a:lnTo>
                  <a:lnTo>
                    <a:pt x="9728" y="72930"/>
                  </a:lnTo>
                  <a:lnTo>
                    <a:pt x="14294" y="58394"/>
                  </a:lnTo>
                  <a:lnTo>
                    <a:pt x="13073" y="56862"/>
                  </a:lnTo>
                  <a:lnTo>
                    <a:pt x="19292" y="33018"/>
                  </a:lnTo>
                  <a:lnTo>
                    <a:pt x="15733" y="20549"/>
                  </a:lnTo>
                  <a:lnTo>
                    <a:pt x="15666" y="14852"/>
                  </a:lnTo>
                  <a:lnTo>
                    <a:pt x="14177" y="9709"/>
                  </a:lnTo>
                  <a:lnTo>
                    <a:pt x="16765" y="6009"/>
                  </a:lnTo>
                  <a:lnTo>
                    <a:pt x="25814" y="2581"/>
                  </a:lnTo>
                  <a:lnTo>
                    <a:pt x="31405" y="0"/>
                  </a:lnTo>
                  <a:lnTo>
                    <a:pt x="36792" y="6009"/>
                  </a:lnTo>
                  <a:lnTo>
                    <a:pt x="55298" y="6652"/>
                  </a:lnTo>
                  <a:lnTo>
                    <a:pt x="60690" y="3104"/>
                  </a:lnTo>
                  <a:lnTo>
                    <a:pt x="64093" y="3859"/>
                  </a:lnTo>
                  <a:lnTo>
                    <a:pt x="66860" y="6956"/>
                  </a:lnTo>
                  <a:lnTo>
                    <a:pt x="68387" y="10251"/>
                  </a:lnTo>
                  <a:lnTo>
                    <a:pt x="76937" y="16976"/>
                  </a:lnTo>
                  <a:lnTo>
                    <a:pt x="77569" y="20259"/>
                  </a:lnTo>
                  <a:lnTo>
                    <a:pt x="74644" y="23176"/>
                  </a:lnTo>
                  <a:lnTo>
                    <a:pt x="62109" y="30006"/>
                  </a:lnTo>
                  <a:lnTo>
                    <a:pt x="61255" y="30973"/>
                  </a:lnTo>
                  <a:lnTo>
                    <a:pt x="60743" y="36920"/>
                  </a:lnTo>
                  <a:lnTo>
                    <a:pt x="61472" y="43029"/>
                  </a:lnTo>
                  <a:lnTo>
                    <a:pt x="60133" y="56152"/>
                  </a:lnTo>
                  <a:lnTo>
                    <a:pt x="60709" y="68590"/>
                  </a:lnTo>
                  <a:lnTo>
                    <a:pt x="60265" y="71219"/>
                  </a:lnTo>
                  <a:lnTo>
                    <a:pt x="55620" y="74247"/>
                  </a:lnTo>
                  <a:lnTo>
                    <a:pt x="50722" y="74844"/>
                  </a:lnTo>
                  <a:lnTo>
                    <a:pt x="47794" y="76547"/>
                  </a:lnTo>
                  <a:lnTo>
                    <a:pt x="52749" y="83042"/>
                  </a:lnTo>
                  <a:lnTo>
                    <a:pt x="57365" y="90259"/>
                  </a:lnTo>
                  <a:lnTo>
                    <a:pt x="59023" y="92844"/>
                  </a:lnTo>
                  <a:lnTo>
                    <a:pt x="55502" y="97681"/>
                  </a:lnTo>
                  <a:lnTo>
                    <a:pt x="50359" y="106203"/>
                  </a:lnTo>
                  <a:lnTo>
                    <a:pt x="48632" y="112097"/>
                  </a:lnTo>
                  <a:lnTo>
                    <a:pt x="56886" y="113689"/>
                  </a:lnTo>
                  <a:lnTo>
                    <a:pt x="61022" y="117691"/>
                  </a:lnTo>
                  <a:lnTo>
                    <a:pt x="52047" y="125973"/>
                  </a:lnTo>
                  <a:lnTo>
                    <a:pt x="49589" y="130723"/>
                  </a:lnTo>
                  <a:lnTo>
                    <a:pt x="46508" y="142891"/>
                  </a:lnTo>
                  <a:lnTo>
                    <a:pt x="46429" y="143123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551" name="Peru"/>
            <p:cNvSpPr/>
            <p:nvPr/>
          </p:nvSpPr>
          <p:spPr>
            <a:xfrm>
              <a:off x="2484664" y="4740850"/>
              <a:ext cx="288338" cy="420660"/>
            </a:xfrm>
            <a:custGeom>
              <a:avLst/>
              <a:gdLst/>
              <a:ahLst/>
              <a:cxnLst/>
              <a:rect l="0" t="0" r="0" b="0"/>
              <a:pathLst>
                <a:path w="288338" h="420660">
                  <a:moveTo>
                    <a:pt x="266901" y="244344"/>
                  </a:moveTo>
                  <a:lnTo>
                    <a:pt x="278165" y="263430"/>
                  </a:lnTo>
                  <a:lnTo>
                    <a:pt x="287523" y="280529"/>
                  </a:lnTo>
                  <a:lnTo>
                    <a:pt x="288338" y="283021"/>
                  </a:lnTo>
                  <a:lnTo>
                    <a:pt x="283900" y="290691"/>
                  </a:lnTo>
                  <a:lnTo>
                    <a:pt x="282377" y="296145"/>
                  </a:lnTo>
                  <a:lnTo>
                    <a:pt x="280929" y="304993"/>
                  </a:lnTo>
                  <a:lnTo>
                    <a:pt x="281510" y="310449"/>
                  </a:lnTo>
                  <a:lnTo>
                    <a:pt x="283909" y="319888"/>
                  </a:lnTo>
                  <a:lnTo>
                    <a:pt x="282327" y="323447"/>
                  </a:lnTo>
                  <a:lnTo>
                    <a:pt x="280085" y="327013"/>
                  </a:lnTo>
                  <a:lnTo>
                    <a:pt x="274689" y="333119"/>
                  </a:lnTo>
                  <a:lnTo>
                    <a:pt x="273650" y="337871"/>
                  </a:lnTo>
                  <a:lnTo>
                    <a:pt x="277177" y="346759"/>
                  </a:lnTo>
                  <a:lnTo>
                    <a:pt x="275047" y="350638"/>
                  </a:lnTo>
                  <a:lnTo>
                    <a:pt x="273431" y="354219"/>
                  </a:lnTo>
                  <a:lnTo>
                    <a:pt x="273649" y="359282"/>
                  </a:lnTo>
                  <a:lnTo>
                    <a:pt x="279778" y="371628"/>
                  </a:lnTo>
                  <a:lnTo>
                    <a:pt x="279934" y="377158"/>
                  </a:lnTo>
                  <a:lnTo>
                    <a:pt x="277044" y="381816"/>
                  </a:lnTo>
                  <a:lnTo>
                    <a:pt x="269702" y="388305"/>
                  </a:lnTo>
                  <a:lnTo>
                    <a:pt x="268487" y="390712"/>
                  </a:lnTo>
                  <a:lnTo>
                    <a:pt x="268985" y="395813"/>
                  </a:lnTo>
                  <a:lnTo>
                    <a:pt x="270324" y="398960"/>
                  </a:lnTo>
                  <a:lnTo>
                    <a:pt x="270507" y="400462"/>
                  </a:lnTo>
                  <a:lnTo>
                    <a:pt x="264556" y="402454"/>
                  </a:lnTo>
                  <a:lnTo>
                    <a:pt x="263031" y="404571"/>
                  </a:lnTo>
                  <a:lnTo>
                    <a:pt x="260716" y="414531"/>
                  </a:lnTo>
                  <a:lnTo>
                    <a:pt x="258085" y="417717"/>
                  </a:lnTo>
                  <a:lnTo>
                    <a:pt x="249443" y="420660"/>
                  </a:lnTo>
                  <a:lnTo>
                    <a:pt x="247404" y="415140"/>
                  </a:lnTo>
                  <a:lnTo>
                    <a:pt x="244465" y="411828"/>
                  </a:lnTo>
                  <a:lnTo>
                    <a:pt x="230025" y="405230"/>
                  </a:lnTo>
                  <a:lnTo>
                    <a:pt x="226839" y="402678"/>
                  </a:lnTo>
                  <a:lnTo>
                    <a:pt x="224471" y="395468"/>
                  </a:lnTo>
                  <a:lnTo>
                    <a:pt x="221273" y="391421"/>
                  </a:lnTo>
                  <a:lnTo>
                    <a:pt x="215601" y="389033"/>
                  </a:lnTo>
                  <a:lnTo>
                    <a:pt x="210485" y="386046"/>
                  </a:lnTo>
                  <a:lnTo>
                    <a:pt x="205521" y="383356"/>
                  </a:lnTo>
                  <a:lnTo>
                    <a:pt x="199264" y="380079"/>
                  </a:lnTo>
                  <a:lnTo>
                    <a:pt x="190400" y="375161"/>
                  </a:lnTo>
                  <a:lnTo>
                    <a:pt x="183564" y="371290"/>
                  </a:lnTo>
                  <a:lnTo>
                    <a:pt x="174772" y="367278"/>
                  </a:lnTo>
                  <a:lnTo>
                    <a:pt x="166264" y="363715"/>
                  </a:lnTo>
                  <a:lnTo>
                    <a:pt x="153360" y="354803"/>
                  </a:lnTo>
                  <a:lnTo>
                    <a:pt x="139607" y="344422"/>
                  </a:lnTo>
                  <a:lnTo>
                    <a:pt x="127097" y="332875"/>
                  </a:lnTo>
                  <a:lnTo>
                    <a:pt x="121066" y="325483"/>
                  </a:lnTo>
                  <a:lnTo>
                    <a:pt x="116796" y="318392"/>
                  </a:lnTo>
                  <a:lnTo>
                    <a:pt x="116877" y="313812"/>
                  </a:lnTo>
                  <a:lnTo>
                    <a:pt x="116881" y="304369"/>
                  </a:lnTo>
                  <a:lnTo>
                    <a:pt x="114147" y="298038"/>
                  </a:lnTo>
                  <a:lnTo>
                    <a:pt x="106218" y="287168"/>
                  </a:lnTo>
                  <a:lnTo>
                    <a:pt x="92116" y="258311"/>
                  </a:lnTo>
                  <a:lnTo>
                    <a:pt x="89218" y="255538"/>
                  </a:lnTo>
                  <a:lnTo>
                    <a:pt x="84479" y="253355"/>
                  </a:lnTo>
                  <a:lnTo>
                    <a:pt x="83727" y="252480"/>
                  </a:lnTo>
                  <a:lnTo>
                    <a:pt x="84285" y="246926"/>
                  </a:lnTo>
                  <a:lnTo>
                    <a:pt x="84080" y="242837"/>
                  </a:lnTo>
                  <a:lnTo>
                    <a:pt x="82565" y="238756"/>
                  </a:lnTo>
                  <a:lnTo>
                    <a:pt x="70303" y="216060"/>
                  </a:lnTo>
                  <a:lnTo>
                    <a:pt x="60175" y="195892"/>
                  </a:lnTo>
                  <a:lnTo>
                    <a:pt x="53196" y="182860"/>
                  </a:lnTo>
                  <a:lnTo>
                    <a:pt x="39332" y="163209"/>
                  </a:lnTo>
                  <a:lnTo>
                    <a:pt x="36569" y="159602"/>
                  </a:lnTo>
                  <a:lnTo>
                    <a:pt x="30502" y="149648"/>
                  </a:lnTo>
                  <a:lnTo>
                    <a:pt x="25807" y="145328"/>
                  </a:lnTo>
                  <a:lnTo>
                    <a:pt x="18188" y="140871"/>
                  </a:lnTo>
                  <a:lnTo>
                    <a:pt x="8911" y="137141"/>
                  </a:lnTo>
                  <a:lnTo>
                    <a:pt x="2722" y="133405"/>
                  </a:lnTo>
                  <a:lnTo>
                    <a:pt x="3928" y="131672"/>
                  </a:lnTo>
                  <a:lnTo>
                    <a:pt x="5761" y="130516"/>
                  </a:lnTo>
                  <a:lnTo>
                    <a:pt x="11949" y="130214"/>
                  </a:lnTo>
                  <a:lnTo>
                    <a:pt x="13409" y="126031"/>
                  </a:lnTo>
                  <a:lnTo>
                    <a:pt x="12216" y="123152"/>
                  </a:lnTo>
                  <a:lnTo>
                    <a:pt x="6200" y="114236"/>
                  </a:lnTo>
                  <a:lnTo>
                    <a:pt x="2620" y="109781"/>
                  </a:lnTo>
                  <a:lnTo>
                    <a:pt x="0" y="102448"/>
                  </a:lnTo>
                  <a:lnTo>
                    <a:pt x="97" y="100002"/>
                  </a:lnTo>
                  <a:lnTo>
                    <a:pt x="2572" y="94676"/>
                  </a:lnTo>
                  <a:lnTo>
                    <a:pt x="8481" y="88337"/>
                  </a:lnTo>
                  <a:lnTo>
                    <a:pt x="18836" y="79405"/>
                  </a:lnTo>
                  <a:lnTo>
                    <a:pt x="23605" y="77383"/>
                  </a:lnTo>
                  <a:lnTo>
                    <a:pt x="26824" y="75214"/>
                  </a:lnTo>
                  <a:lnTo>
                    <a:pt x="26768" y="81008"/>
                  </a:lnTo>
                  <a:lnTo>
                    <a:pt x="26471" y="86040"/>
                  </a:lnTo>
                  <a:lnTo>
                    <a:pt x="24099" y="89504"/>
                  </a:lnTo>
                  <a:lnTo>
                    <a:pt x="25083" y="94531"/>
                  </a:lnTo>
                  <a:lnTo>
                    <a:pt x="26156" y="96538"/>
                  </a:lnTo>
                  <a:lnTo>
                    <a:pt x="30665" y="97662"/>
                  </a:lnTo>
                  <a:lnTo>
                    <a:pt x="38947" y="97612"/>
                  </a:lnTo>
                  <a:lnTo>
                    <a:pt x="42110" y="100182"/>
                  </a:lnTo>
                  <a:lnTo>
                    <a:pt x="44054" y="105063"/>
                  </a:lnTo>
                  <a:lnTo>
                    <a:pt x="48096" y="110076"/>
                  </a:lnTo>
                  <a:lnTo>
                    <a:pt x="52136" y="110772"/>
                  </a:lnTo>
                  <a:lnTo>
                    <a:pt x="54593" y="110037"/>
                  </a:lnTo>
                  <a:lnTo>
                    <a:pt x="57307" y="106854"/>
                  </a:lnTo>
                  <a:lnTo>
                    <a:pt x="67334" y="81341"/>
                  </a:lnTo>
                  <a:lnTo>
                    <a:pt x="70220" y="76150"/>
                  </a:lnTo>
                  <a:lnTo>
                    <a:pt x="76207" y="69506"/>
                  </a:lnTo>
                  <a:lnTo>
                    <a:pt x="84419" y="64431"/>
                  </a:lnTo>
                  <a:lnTo>
                    <a:pt x="93568" y="60786"/>
                  </a:lnTo>
                  <a:lnTo>
                    <a:pt x="104001" y="57709"/>
                  </a:lnTo>
                  <a:lnTo>
                    <a:pt x="107421" y="56827"/>
                  </a:lnTo>
                  <a:lnTo>
                    <a:pt x="117584" y="49158"/>
                  </a:lnTo>
                  <a:lnTo>
                    <a:pt x="124800" y="41796"/>
                  </a:lnTo>
                  <a:lnTo>
                    <a:pt x="130212" y="33871"/>
                  </a:lnTo>
                  <a:lnTo>
                    <a:pt x="135772" y="22217"/>
                  </a:lnTo>
                  <a:lnTo>
                    <a:pt x="139344" y="18323"/>
                  </a:lnTo>
                  <a:lnTo>
                    <a:pt x="140154" y="15736"/>
                  </a:lnTo>
                  <a:lnTo>
                    <a:pt x="136891" y="7722"/>
                  </a:lnTo>
                  <a:lnTo>
                    <a:pt x="132958" y="0"/>
                  </a:lnTo>
                  <a:lnTo>
                    <a:pt x="142372" y="1092"/>
                  </a:lnTo>
                  <a:lnTo>
                    <a:pt x="151477" y="5340"/>
                  </a:lnTo>
                  <a:lnTo>
                    <a:pt x="156684" y="9756"/>
                  </a:lnTo>
                  <a:lnTo>
                    <a:pt x="158800" y="13043"/>
                  </a:lnTo>
                  <a:lnTo>
                    <a:pt x="160913" y="19342"/>
                  </a:lnTo>
                  <a:lnTo>
                    <a:pt x="166261" y="23040"/>
                  </a:lnTo>
                  <a:lnTo>
                    <a:pt x="176296" y="29866"/>
                  </a:lnTo>
                  <a:lnTo>
                    <a:pt x="178848" y="37599"/>
                  </a:lnTo>
                  <a:lnTo>
                    <a:pt x="179637" y="40465"/>
                  </a:lnTo>
                  <a:lnTo>
                    <a:pt x="183356" y="41877"/>
                  </a:lnTo>
                  <a:lnTo>
                    <a:pt x="188219" y="42279"/>
                  </a:lnTo>
                  <a:lnTo>
                    <a:pt x="189975" y="45282"/>
                  </a:lnTo>
                  <a:lnTo>
                    <a:pt x="189933" y="49301"/>
                  </a:lnTo>
                  <a:lnTo>
                    <a:pt x="190872" y="52166"/>
                  </a:lnTo>
                  <a:lnTo>
                    <a:pt x="196693" y="53711"/>
                  </a:lnTo>
                  <a:lnTo>
                    <a:pt x="207238" y="53792"/>
                  </a:lnTo>
                  <a:lnTo>
                    <a:pt x="212270" y="53475"/>
                  </a:lnTo>
                  <a:lnTo>
                    <a:pt x="215697" y="51875"/>
                  </a:lnTo>
                  <a:lnTo>
                    <a:pt x="220288" y="47542"/>
                  </a:lnTo>
                  <a:lnTo>
                    <a:pt x="225593" y="51816"/>
                  </a:lnTo>
                  <a:lnTo>
                    <a:pt x="229626" y="53659"/>
                  </a:lnTo>
                  <a:lnTo>
                    <a:pt x="236817" y="49166"/>
                  </a:lnTo>
                  <a:lnTo>
                    <a:pt x="241984" y="51288"/>
                  </a:lnTo>
                  <a:lnTo>
                    <a:pt x="255178" y="59824"/>
                  </a:lnTo>
                  <a:lnTo>
                    <a:pt x="256467" y="60534"/>
                  </a:lnTo>
                  <a:lnTo>
                    <a:pt x="256112" y="62546"/>
                  </a:lnTo>
                  <a:lnTo>
                    <a:pt x="244380" y="82441"/>
                  </a:lnTo>
                  <a:lnTo>
                    <a:pt x="248932" y="82126"/>
                  </a:lnTo>
                  <a:lnTo>
                    <a:pt x="250567" y="81542"/>
                  </a:lnTo>
                  <a:lnTo>
                    <a:pt x="252974" y="82821"/>
                  </a:lnTo>
                  <a:lnTo>
                    <a:pt x="258811" y="89974"/>
                  </a:lnTo>
                  <a:lnTo>
                    <a:pt x="260400" y="91402"/>
                  </a:lnTo>
                  <a:lnTo>
                    <a:pt x="261775" y="94701"/>
                  </a:lnTo>
                  <a:lnTo>
                    <a:pt x="258316" y="96592"/>
                  </a:lnTo>
                  <a:lnTo>
                    <a:pt x="250263" y="94194"/>
                  </a:lnTo>
                  <a:lnTo>
                    <a:pt x="245256" y="93218"/>
                  </a:lnTo>
                  <a:lnTo>
                    <a:pt x="241989" y="93957"/>
                  </a:lnTo>
                  <a:lnTo>
                    <a:pt x="235859" y="98452"/>
                  </a:lnTo>
                  <a:lnTo>
                    <a:pt x="232093" y="99625"/>
                  </a:lnTo>
                  <a:lnTo>
                    <a:pt x="225292" y="98947"/>
                  </a:lnTo>
                  <a:lnTo>
                    <a:pt x="206057" y="106831"/>
                  </a:lnTo>
                  <a:lnTo>
                    <a:pt x="198935" y="111335"/>
                  </a:lnTo>
                  <a:lnTo>
                    <a:pt x="195154" y="113086"/>
                  </a:lnTo>
                  <a:lnTo>
                    <a:pt x="189072" y="127528"/>
                  </a:lnTo>
                  <a:lnTo>
                    <a:pt x="185830" y="132737"/>
                  </a:lnTo>
                  <a:lnTo>
                    <a:pt x="185619" y="134325"/>
                  </a:lnTo>
                  <a:lnTo>
                    <a:pt x="188428" y="143108"/>
                  </a:lnTo>
                  <a:lnTo>
                    <a:pt x="188554" y="144262"/>
                  </a:lnTo>
                  <a:lnTo>
                    <a:pt x="182206" y="149352"/>
                  </a:lnTo>
                  <a:lnTo>
                    <a:pt x="175913" y="152711"/>
                  </a:lnTo>
                  <a:lnTo>
                    <a:pt x="172376" y="156201"/>
                  </a:lnTo>
                  <a:lnTo>
                    <a:pt x="169866" y="162574"/>
                  </a:lnTo>
                  <a:lnTo>
                    <a:pt x="170948" y="168352"/>
                  </a:lnTo>
                  <a:lnTo>
                    <a:pt x="177229" y="178157"/>
                  </a:lnTo>
                  <a:lnTo>
                    <a:pt x="190761" y="200402"/>
                  </a:lnTo>
                  <a:lnTo>
                    <a:pt x="191842" y="201702"/>
                  </a:lnTo>
                  <a:lnTo>
                    <a:pt x="189330" y="206801"/>
                  </a:lnTo>
                  <a:lnTo>
                    <a:pt x="187225" y="210010"/>
                  </a:lnTo>
                  <a:lnTo>
                    <a:pt x="198240" y="211252"/>
                  </a:lnTo>
                  <a:lnTo>
                    <a:pt x="202455" y="211662"/>
                  </a:lnTo>
                  <a:lnTo>
                    <a:pt x="205624" y="213533"/>
                  </a:lnTo>
                  <a:lnTo>
                    <a:pt x="208071" y="216864"/>
                  </a:lnTo>
                  <a:lnTo>
                    <a:pt x="209043" y="223698"/>
                  </a:lnTo>
                  <a:lnTo>
                    <a:pt x="227763" y="224022"/>
                  </a:lnTo>
                  <a:lnTo>
                    <a:pt x="235503" y="218881"/>
                  </a:lnTo>
                  <a:lnTo>
                    <a:pt x="242087" y="213896"/>
                  </a:lnTo>
                  <a:lnTo>
                    <a:pt x="245399" y="212713"/>
                  </a:lnTo>
                  <a:lnTo>
                    <a:pt x="244806" y="228289"/>
                  </a:lnTo>
                  <a:lnTo>
                    <a:pt x="243812" y="240396"/>
                  </a:lnTo>
                  <a:lnTo>
                    <a:pt x="244908" y="244039"/>
                  </a:lnTo>
                  <a:lnTo>
                    <a:pt x="248129" y="247524"/>
                  </a:lnTo>
                  <a:lnTo>
                    <a:pt x="251022" y="248237"/>
                  </a:lnTo>
                  <a:lnTo>
                    <a:pt x="254653" y="247485"/>
                  </a:lnTo>
                  <a:lnTo>
                    <a:pt x="262635" y="244807"/>
                  </a:lnTo>
                  <a:lnTo>
                    <a:pt x="266901" y="244344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552" name="Norway"/>
            <p:cNvSpPr/>
            <p:nvPr/>
          </p:nvSpPr>
          <p:spPr>
            <a:xfrm>
              <a:off x="4434287" y="1500818"/>
              <a:ext cx="588363" cy="1622661"/>
            </a:xfrm>
            <a:custGeom>
              <a:avLst/>
              <a:gdLst/>
              <a:ahLst/>
              <a:cxnLst/>
              <a:rect l="0" t="0" r="0" b="0"/>
              <a:pathLst>
                <a:path w="588363" h="1622661">
                  <a:moveTo>
                    <a:pt x="383399" y="113124"/>
                  </a:moveTo>
                  <a:lnTo>
                    <a:pt x="367194" y="112336"/>
                  </a:lnTo>
                  <a:lnTo>
                    <a:pt x="346695" y="111411"/>
                  </a:lnTo>
                  <a:lnTo>
                    <a:pt x="329037" y="115038"/>
                  </a:lnTo>
                  <a:lnTo>
                    <a:pt x="321283" y="118545"/>
                  </a:lnTo>
                  <a:lnTo>
                    <a:pt x="301256" y="100382"/>
                  </a:lnTo>
                  <a:lnTo>
                    <a:pt x="309498" y="73730"/>
                  </a:lnTo>
                  <a:lnTo>
                    <a:pt x="317888" y="63504"/>
                  </a:lnTo>
                  <a:lnTo>
                    <a:pt x="325361" y="36271"/>
                  </a:lnTo>
                  <a:lnTo>
                    <a:pt x="337019" y="0"/>
                  </a:lnTo>
                  <a:lnTo>
                    <a:pt x="350762" y="42499"/>
                  </a:lnTo>
                  <a:lnTo>
                    <a:pt x="360899" y="48868"/>
                  </a:lnTo>
                  <a:lnTo>
                    <a:pt x="372231" y="43538"/>
                  </a:lnTo>
                  <a:lnTo>
                    <a:pt x="381378" y="48623"/>
                  </a:lnTo>
                  <a:lnTo>
                    <a:pt x="388520" y="69010"/>
                  </a:lnTo>
                  <a:lnTo>
                    <a:pt x="397314" y="49720"/>
                  </a:lnTo>
                  <a:lnTo>
                    <a:pt x="402698" y="22097"/>
                  </a:lnTo>
                  <a:lnTo>
                    <a:pt x="411507" y="3140"/>
                  </a:lnTo>
                  <a:lnTo>
                    <a:pt x="408356" y="53460"/>
                  </a:lnTo>
                  <a:lnTo>
                    <a:pt x="409229" y="72557"/>
                  </a:lnTo>
                  <a:lnTo>
                    <a:pt x="417868" y="72455"/>
                  </a:lnTo>
                  <a:lnTo>
                    <a:pt x="427932" y="42861"/>
                  </a:lnTo>
                  <a:lnTo>
                    <a:pt x="438700" y="26967"/>
                  </a:lnTo>
                  <a:lnTo>
                    <a:pt x="446856" y="34782"/>
                  </a:lnTo>
                  <a:lnTo>
                    <a:pt x="452523" y="63175"/>
                  </a:lnTo>
                  <a:lnTo>
                    <a:pt x="459683" y="65630"/>
                  </a:lnTo>
                  <a:lnTo>
                    <a:pt x="480062" y="59013"/>
                  </a:lnTo>
                  <a:lnTo>
                    <a:pt x="495727" y="70272"/>
                  </a:lnTo>
                  <a:lnTo>
                    <a:pt x="501328" y="92381"/>
                  </a:lnTo>
                  <a:lnTo>
                    <a:pt x="496179" y="104045"/>
                  </a:lnTo>
                  <a:lnTo>
                    <a:pt x="475832" y="139459"/>
                  </a:lnTo>
                  <a:lnTo>
                    <a:pt x="459354" y="160656"/>
                  </a:lnTo>
                  <a:lnTo>
                    <a:pt x="448487" y="164052"/>
                  </a:lnTo>
                  <a:lnTo>
                    <a:pt x="438585" y="171776"/>
                  </a:lnTo>
                  <a:lnTo>
                    <a:pt x="425140" y="191696"/>
                  </a:lnTo>
                  <a:lnTo>
                    <a:pt x="361454" y="186449"/>
                  </a:lnTo>
                  <a:lnTo>
                    <a:pt x="361117" y="165823"/>
                  </a:lnTo>
                  <a:lnTo>
                    <a:pt x="376271" y="151396"/>
                  </a:lnTo>
                  <a:lnTo>
                    <a:pt x="383399" y="113124"/>
                  </a:lnTo>
                  <a:close/>
                </a:path>
                <a:path w="588363" h="1622661">
                  <a:moveTo>
                    <a:pt x="139873" y="1575161"/>
                  </a:moveTo>
                  <a:lnTo>
                    <a:pt x="138366" y="1570988"/>
                  </a:lnTo>
                  <a:lnTo>
                    <a:pt x="131982" y="1573595"/>
                  </a:lnTo>
                  <a:lnTo>
                    <a:pt x="130623" y="1573071"/>
                  </a:lnTo>
                  <a:lnTo>
                    <a:pt x="128093" y="1568374"/>
                  </a:lnTo>
                  <a:lnTo>
                    <a:pt x="125665" y="1561549"/>
                  </a:lnTo>
                  <a:lnTo>
                    <a:pt x="127568" y="1558395"/>
                  </a:lnTo>
                  <a:lnTo>
                    <a:pt x="126127" y="1552574"/>
                  </a:lnTo>
                  <a:lnTo>
                    <a:pt x="122457" y="1556282"/>
                  </a:lnTo>
                  <a:lnTo>
                    <a:pt x="121815" y="1562081"/>
                  </a:lnTo>
                  <a:lnTo>
                    <a:pt x="122965" y="1566801"/>
                  </a:lnTo>
                  <a:lnTo>
                    <a:pt x="121470" y="1568898"/>
                  </a:lnTo>
                  <a:lnTo>
                    <a:pt x="118034" y="1575161"/>
                  </a:lnTo>
                  <a:lnTo>
                    <a:pt x="117160" y="1578794"/>
                  </a:lnTo>
                  <a:lnTo>
                    <a:pt x="111864" y="1580868"/>
                  </a:lnTo>
                  <a:lnTo>
                    <a:pt x="106446" y="1578277"/>
                  </a:lnTo>
                  <a:lnTo>
                    <a:pt x="98518" y="1585010"/>
                  </a:lnTo>
                  <a:lnTo>
                    <a:pt x="99092" y="1587587"/>
                  </a:lnTo>
                  <a:lnTo>
                    <a:pt x="93998" y="1593241"/>
                  </a:lnTo>
                  <a:lnTo>
                    <a:pt x="88939" y="1598364"/>
                  </a:lnTo>
                  <a:lnTo>
                    <a:pt x="72094" y="1614103"/>
                  </a:lnTo>
                  <a:lnTo>
                    <a:pt x="71609" y="1617637"/>
                  </a:lnTo>
                  <a:lnTo>
                    <a:pt x="68821" y="1618640"/>
                  </a:lnTo>
                  <a:lnTo>
                    <a:pt x="66073" y="1618640"/>
                  </a:lnTo>
                  <a:lnTo>
                    <a:pt x="44641" y="1622661"/>
                  </a:lnTo>
                  <a:lnTo>
                    <a:pt x="42735" y="1618139"/>
                  </a:lnTo>
                  <a:lnTo>
                    <a:pt x="39384" y="1615623"/>
                  </a:lnTo>
                  <a:lnTo>
                    <a:pt x="37533" y="1619644"/>
                  </a:lnTo>
                  <a:lnTo>
                    <a:pt x="33820" y="1617637"/>
                  </a:lnTo>
                  <a:lnTo>
                    <a:pt x="37715" y="1614103"/>
                  </a:lnTo>
                  <a:lnTo>
                    <a:pt x="28229" y="1609558"/>
                  </a:lnTo>
                  <a:lnTo>
                    <a:pt x="20162" y="1602954"/>
                  </a:lnTo>
                  <a:lnTo>
                    <a:pt x="14332" y="1601936"/>
                  </a:lnTo>
                  <a:lnTo>
                    <a:pt x="9463" y="1590672"/>
                  </a:lnTo>
                  <a:lnTo>
                    <a:pt x="12425" y="1583460"/>
                  </a:lnTo>
                  <a:lnTo>
                    <a:pt x="11154" y="1579310"/>
                  </a:lnTo>
                  <a:lnTo>
                    <a:pt x="14603" y="1579835"/>
                  </a:lnTo>
                  <a:lnTo>
                    <a:pt x="15467" y="1586036"/>
                  </a:lnTo>
                  <a:lnTo>
                    <a:pt x="18352" y="1581902"/>
                  </a:lnTo>
                  <a:lnTo>
                    <a:pt x="25120" y="1587070"/>
                  </a:lnTo>
                  <a:lnTo>
                    <a:pt x="22641" y="1583202"/>
                  </a:lnTo>
                  <a:lnTo>
                    <a:pt x="23937" y="1580352"/>
                  </a:lnTo>
                  <a:lnTo>
                    <a:pt x="29014" y="1578535"/>
                  </a:lnTo>
                  <a:lnTo>
                    <a:pt x="24149" y="1579052"/>
                  </a:lnTo>
                  <a:lnTo>
                    <a:pt x="21664" y="1581127"/>
                  </a:lnTo>
                  <a:lnTo>
                    <a:pt x="18999" y="1577494"/>
                  </a:lnTo>
                  <a:lnTo>
                    <a:pt x="17860" y="1574895"/>
                  </a:lnTo>
                  <a:lnTo>
                    <a:pt x="23744" y="1569423"/>
                  </a:lnTo>
                  <a:lnTo>
                    <a:pt x="28368" y="1565752"/>
                  </a:lnTo>
                  <a:lnTo>
                    <a:pt x="23467" y="1567067"/>
                  </a:lnTo>
                  <a:lnTo>
                    <a:pt x="20244" y="1564445"/>
                  </a:lnTo>
                  <a:lnTo>
                    <a:pt x="24729" y="1559710"/>
                  </a:lnTo>
                  <a:lnTo>
                    <a:pt x="25568" y="1554960"/>
                  </a:lnTo>
                  <a:lnTo>
                    <a:pt x="18854" y="1564445"/>
                  </a:lnTo>
                  <a:lnTo>
                    <a:pt x="18484" y="1559186"/>
                  </a:lnTo>
                  <a:lnTo>
                    <a:pt x="15798" y="1555750"/>
                  </a:lnTo>
                  <a:lnTo>
                    <a:pt x="15853" y="1559976"/>
                  </a:lnTo>
                  <a:lnTo>
                    <a:pt x="16626" y="1563396"/>
                  </a:lnTo>
                  <a:lnTo>
                    <a:pt x="12369" y="1566542"/>
                  </a:lnTo>
                  <a:lnTo>
                    <a:pt x="8202" y="1566542"/>
                  </a:lnTo>
                  <a:lnTo>
                    <a:pt x="8348" y="1561025"/>
                  </a:lnTo>
                  <a:lnTo>
                    <a:pt x="6820" y="1566276"/>
                  </a:lnTo>
                  <a:lnTo>
                    <a:pt x="4429" y="1564703"/>
                  </a:lnTo>
                  <a:lnTo>
                    <a:pt x="2397" y="1555750"/>
                  </a:lnTo>
                  <a:lnTo>
                    <a:pt x="9077" y="1546737"/>
                  </a:lnTo>
                  <a:lnTo>
                    <a:pt x="9888" y="1555484"/>
                  </a:lnTo>
                  <a:lnTo>
                    <a:pt x="10582" y="1549131"/>
                  </a:lnTo>
                  <a:lnTo>
                    <a:pt x="15024" y="1552315"/>
                  </a:lnTo>
                  <a:lnTo>
                    <a:pt x="17167" y="1550453"/>
                  </a:lnTo>
                  <a:lnTo>
                    <a:pt x="15484" y="1548333"/>
                  </a:lnTo>
                  <a:lnTo>
                    <a:pt x="22329" y="1546737"/>
                  </a:lnTo>
                  <a:lnTo>
                    <a:pt x="27192" y="1541668"/>
                  </a:lnTo>
                  <a:lnTo>
                    <a:pt x="20989" y="1544875"/>
                  </a:lnTo>
                  <a:lnTo>
                    <a:pt x="16104" y="1544875"/>
                  </a:lnTo>
                  <a:lnTo>
                    <a:pt x="12704" y="1541668"/>
                  </a:lnTo>
                  <a:lnTo>
                    <a:pt x="14698" y="1538992"/>
                  </a:lnTo>
                  <a:lnTo>
                    <a:pt x="18625" y="1536044"/>
                  </a:lnTo>
                  <a:lnTo>
                    <a:pt x="20618" y="1526452"/>
                  </a:lnTo>
                  <a:lnTo>
                    <a:pt x="12281" y="1526171"/>
                  </a:lnTo>
                  <a:lnTo>
                    <a:pt x="6740" y="1528086"/>
                  </a:lnTo>
                  <a:lnTo>
                    <a:pt x="2614" y="1521778"/>
                  </a:lnTo>
                  <a:lnTo>
                    <a:pt x="6350" y="1518906"/>
                  </a:lnTo>
                  <a:lnTo>
                    <a:pt x="12880" y="1510599"/>
                  </a:lnTo>
                  <a:lnTo>
                    <a:pt x="10729" y="1506761"/>
                  </a:lnTo>
                  <a:lnTo>
                    <a:pt x="6202" y="1508060"/>
                  </a:lnTo>
                  <a:lnTo>
                    <a:pt x="2146" y="1506791"/>
                  </a:lnTo>
                  <a:lnTo>
                    <a:pt x="0" y="1502300"/>
                  </a:lnTo>
                  <a:lnTo>
                    <a:pt x="2892" y="1492268"/>
                  </a:lnTo>
                  <a:lnTo>
                    <a:pt x="9177" y="1486712"/>
                  </a:lnTo>
                  <a:lnTo>
                    <a:pt x="3142" y="1481498"/>
                  </a:lnTo>
                  <a:lnTo>
                    <a:pt x="856" y="1473625"/>
                  </a:lnTo>
                  <a:lnTo>
                    <a:pt x="3624" y="1469642"/>
                  </a:lnTo>
                  <a:lnTo>
                    <a:pt x="2725" y="1455005"/>
                  </a:lnTo>
                  <a:lnTo>
                    <a:pt x="3805" y="1452983"/>
                  </a:lnTo>
                  <a:lnTo>
                    <a:pt x="9831" y="1451623"/>
                  </a:lnTo>
                  <a:lnTo>
                    <a:pt x="13811" y="1450658"/>
                  </a:lnTo>
                  <a:lnTo>
                    <a:pt x="18430" y="1451600"/>
                  </a:lnTo>
                  <a:lnTo>
                    <a:pt x="19260" y="1449236"/>
                  </a:lnTo>
                  <a:lnTo>
                    <a:pt x="16678" y="1446356"/>
                  </a:lnTo>
                  <a:lnTo>
                    <a:pt x="12362" y="1443818"/>
                  </a:lnTo>
                  <a:lnTo>
                    <a:pt x="10049" y="1440132"/>
                  </a:lnTo>
                  <a:lnTo>
                    <a:pt x="11041" y="1436066"/>
                  </a:lnTo>
                  <a:lnTo>
                    <a:pt x="13183" y="1433330"/>
                  </a:lnTo>
                  <a:lnTo>
                    <a:pt x="19029" y="1431939"/>
                  </a:lnTo>
                  <a:lnTo>
                    <a:pt x="24215" y="1424384"/>
                  </a:lnTo>
                  <a:lnTo>
                    <a:pt x="29968" y="1426763"/>
                  </a:lnTo>
                  <a:lnTo>
                    <a:pt x="35025" y="1424346"/>
                  </a:lnTo>
                  <a:lnTo>
                    <a:pt x="36840" y="1412255"/>
                  </a:lnTo>
                  <a:lnTo>
                    <a:pt x="45319" y="1414299"/>
                  </a:lnTo>
                  <a:lnTo>
                    <a:pt x="52101" y="1417035"/>
                  </a:lnTo>
                  <a:lnTo>
                    <a:pt x="57912" y="1411472"/>
                  </a:lnTo>
                  <a:lnTo>
                    <a:pt x="47866" y="1406289"/>
                  </a:lnTo>
                  <a:lnTo>
                    <a:pt x="45165" y="1399304"/>
                  </a:lnTo>
                  <a:lnTo>
                    <a:pt x="47564" y="1396135"/>
                  </a:lnTo>
                  <a:lnTo>
                    <a:pt x="59260" y="1396439"/>
                  </a:lnTo>
                  <a:lnTo>
                    <a:pt x="67895" y="1394646"/>
                  </a:lnTo>
                  <a:lnTo>
                    <a:pt x="73359" y="1399540"/>
                  </a:lnTo>
                  <a:lnTo>
                    <a:pt x="73961" y="1388968"/>
                  </a:lnTo>
                  <a:lnTo>
                    <a:pt x="78797" y="1382919"/>
                  </a:lnTo>
                  <a:lnTo>
                    <a:pt x="81812" y="1375418"/>
                  </a:lnTo>
                  <a:lnTo>
                    <a:pt x="89739" y="1371443"/>
                  </a:lnTo>
                  <a:lnTo>
                    <a:pt x="94186" y="1375722"/>
                  </a:lnTo>
                  <a:lnTo>
                    <a:pt x="95581" y="1377500"/>
                  </a:lnTo>
                  <a:lnTo>
                    <a:pt x="100655" y="1366716"/>
                  </a:lnTo>
                  <a:lnTo>
                    <a:pt x="109483" y="1357269"/>
                  </a:lnTo>
                  <a:lnTo>
                    <a:pt x="110339" y="1347419"/>
                  </a:lnTo>
                  <a:lnTo>
                    <a:pt x="114764" y="1338200"/>
                  </a:lnTo>
                  <a:lnTo>
                    <a:pt x="129966" y="1321032"/>
                  </a:lnTo>
                  <a:lnTo>
                    <a:pt x="133368" y="1316518"/>
                  </a:lnTo>
                  <a:lnTo>
                    <a:pt x="135760" y="1315378"/>
                  </a:lnTo>
                  <a:lnTo>
                    <a:pt x="140655" y="1319489"/>
                  </a:lnTo>
                  <a:lnTo>
                    <a:pt x="144052" y="1319474"/>
                  </a:lnTo>
                  <a:lnTo>
                    <a:pt x="147294" y="1314200"/>
                  </a:lnTo>
                  <a:lnTo>
                    <a:pt x="145010" y="1308925"/>
                  </a:lnTo>
                  <a:lnTo>
                    <a:pt x="146441" y="1305885"/>
                  </a:lnTo>
                  <a:lnTo>
                    <a:pt x="151400" y="1300542"/>
                  </a:lnTo>
                  <a:lnTo>
                    <a:pt x="156045" y="1293262"/>
                  </a:lnTo>
                  <a:lnTo>
                    <a:pt x="160933" y="1281649"/>
                  </a:lnTo>
                  <a:lnTo>
                    <a:pt x="163417" y="1283192"/>
                  </a:lnTo>
                  <a:lnTo>
                    <a:pt x="170283" y="1282774"/>
                  </a:lnTo>
                  <a:lnTo>
                    <a:pt x="169599" y="1267916"/>
                  </a:lnTo>
                  <a:lnTo>
                    <a:pt x="164813" y="1265180"/>
                  </a:lnTo>
                  <a:lnTo>
                    <a:pt x="169216" y="1255254"/>
                  </a:lnTo>
                  <a:lnTo>
                    <a:pt x="174403" y="1239203"/>
                  </a:lnTo>
                  <a:lnTo>
                    <a:pt x="182940" y="1240776"/>
                  </a:lnTo>
                  <a:lnTo>
                    <a:pt x="183423" y="1232279"/>
                  </a:lnTo>
                  <a:lnTo>
                    <a:pt x="184396" y="1226572"/>
                  </a:lnTo>
                  <a:lnTo>
                    <a:pt x="194079" y="1223668"/>
                  </a:lnTo>
                  <a:lnTo>
                    <a:pt x="190057" y="1214655"/>
                  </a:lnTo>
                  <a:lnTo>
                    <a:pt x="186731" y="1212192"/>
                  </a:lnTo>
                  <a:lnTo>
                    <a:pt x="184773" y="1208476"/>
                  </a:lnTo>
                  <a:lnTo>
                    <a:pt x="186430" y="1202229"/>
                  </a:lnTo>
                  <a:lnTo>
                    <a:pt x="189615" y="1195944"/>
                  </a:lnTo>
                  <a:lnTo>
                    <a:pt x="194327" y="1197182"/>
                  </a:lnTo>
                  <a:lnTo>
                    <a:pt x="203346" y="1195457"/>
                  </a:lnTo>
                  <a:lnTo>
                    <a:pt x="197829" y="1181990"/>
                  </a:lnTo>
                  <a:lnTo>
                    <a:pt x="200353" y="1179854"/>
                  </a:lnTo>
                  <a:lnTo>
                    <a:pt x="204769" y="1178980"/>
                  </a:lnTo>
                  <a:lnTo>
                    <a:pt x="211953" y="1172125"/>
                  </a:lnTo>
                  <a:lnTo>
                    <a:pt x="217959" y="1170377"/>
                  </a:lnTo>
                  <a:lnTo>
                    <a:pt x="221082" y="1164943"/>
                  </a:lnTo>
                  <a:lnTo>
                    <a:pt x="217445" y="1163264"/>
                  </a:lnTo>
                  <a:lnTo>
                    <a:pt x="216378" y="1158346"/>
                  </a:lnTo>
                  <a:lnTo>
                    <a:pt x="219311" y="1155709"/>
                  </a:lnTo>
                  <a:lnTo>
                    <a:pt x="225561" y="1146962"/>
                  </a:lnTo>
                  <a:lnTo>
                    <a:pt x="231214" y="1147813"/>
                  </a:lnTo>
                  <a:lnTo>
                    <a:pt x="234776" y="1150412"/>
                  </a:lnTo>
                  <a:lnTo>
                    <a:pt x="239186" y="1143390"/>
                  </a:lnTo>
                  <a:lnTo>
                    <a:pt x="242926" y="1142561"/>
                  </a:lnTo>
                  <a:lnTo>
                    <a:pt x="243290" y="1137872"/>
                  </a:lnTo>
                  <a:lnTo>
                    <a:pt x="239012" y="1129261"/>
                  </a:lnTo>
                  <a:lnTo>
                    <a:pt x="245375" y="1122991"/>
                  </a:lnTo>
                  <a:lnTo>
                    <a:pt x="246854" y="1115536"/>
                  </a:lnTo>
                  <a:lnTo>
                    <a:pt x="250269" y="1115802"/>
                  </a:lnTo>
                  <a:lnTo>
                    <a:pt x="253917" y="1123842"/>
                  </a:lnTo>
                  <a:lnTo>
                    <a:pt x="257953" y="1126054"/>
                  </a:lnTo>
                  <a:lnTo>
                    <a:pt x="263300" y="1115733"/>
                  </a:lnTo>
                  <a:lnTo>
                    <a:pt x="260442" y="1097790"/>
                  </a:lnTo>
                  <a:lnTo>
                    <a:pt x="264893" y="1099598"/>
                  </a:lnTo>
                  <a:lnTo>
                    <a:pt x="271982" y="1097987"/>
                  </a:lnTo>
                  <a:lnTo>
                    <a:pt x="274083" y="1093184"/>
                  </a:lnTo>
                  <a:lnTo>
                    <a:pt x="267953" y="1084459"/>
                  </a:lnTo>
                  <a:lnTo>
                    <a:pt x="272128" y="1078220"/>
                  </a:lnTo>
                  <a:lnTo>
                    <a:pt x="280413" y="1071190"/>
                  </a:lnTo>
                  <a:lnTo>
                    <a:pt x="281360" y="1063970"/>
                  </a:lnTo>
                  <a:lnTo>
                    <a:pt x="284000" y="1058482"/>
                  </a:lnTo>
                  <a:lnTo>
                    <a:pt x="291420" y="1054652"/>
                  </a:lnTo>
                  <a:lnTo>
                    <a:pt x="292175" y="1056544"/>
                  </a:lnTo>
                  <a:lnTo>
                    <a:pt x="294960" y="1055108"/>
                  </a:lnTo>
                  <a:lnTo>
                    <a:pt x="295993" y="1053208"/>
                  </a:lnTo>
                  <a:lnTo>
                    <a:pt x="300996" y="1034033"/>
                  </a:lnTo>
                  <a:lnTo>
                    <a:pt x="306281" y="1041223"/>
                  </a:lnTo>
                  <a:lnTo>
                    <a:pt x="316020" y="1036845"/>
                  </a:lnTo>
                  <a:lnTo>
                    <a:pt x="320202" y="1040668"/>
                  </a:lnTo>
                  <a:lnTo>
                    <a:pt x="322888" y="1043533"/>
                  </a:lnTo>
                  <a:lnTo>
                    <a:pt x="329449" y="1045410"/>
                  </a:lnTo>
                  <a:lnTo>
                    <a:pt x="334893" y="1033372"/>
                  </a:lnTo>
                  <a:lnTo>
                    <a:pt x="342485" y="1008915"/>
                  </a:lnTo>
                  <a:lnTo>
                    <a:pt x="345390" y="1006430"/>
                  </a:lnTo>
                  <a:lnTo>
                    <a:pt x="347013" y="1011362"/>
                  </a:lnTo>
                  <a:lnTo>
                    <a:pt x="345205" y="1019707"/>
                  </a:lnTo>
                  <a:lnTo>
                    <a:pt x="343362" y="1036701"/>
                  </a:lnTo>
                  <a:lnTo>
                    <a:pt x="351400" y="1023576"/>
                  </a:lnTo>
                  <a:lnTo>
                    <a:pt x="355489" y="1006871"/>
                  </a:lnTo>
                  <a:lnTo>
                    <a:pt x="363811" y="1004355"/>
                  </a:lnTo>
                  <a:lnTo>
                    <a:pt x="370790" y="991352"/>
                  </a:lnTo>
                  <a:lnTo>
                    <a:pt x="375226" y="994840"/>
                  </a:lnTo>
                  <a:lnTo>
                    <a:pt x="381984" y="1005244"/>
                  </a:lnTo>
                  <a:lnTo>
                    <a:pt x="387744" y="986206"/>
                  </a:lnTo>
                  <a:lnTo>
                    <a:pt x="390974" y="978059"/>
                  </a:lnTo>
                  <a:lnTo>
                    <a:pt x="400883" y="981054"/>
                  </a:lnTo>
                  <a:lnTo>
                    <a:pt x="411219" y="996140"/>
                  </a:lnTo>
                  <a:lnTo>
                    <a:pt x="413224" y="991618"/>
                  </a:lnTo>
                  <a:lnTo>
                    <a:pt x="418097" y="973811"/>
                  </a:lnTo>
                  <a:lnTo>
                    <a:pt x="425293" y="960382"/>
                  </a:lnTo>
                  <a:lnTo>
                    <a:pt x="428172" y="958808"/>
                  </a:lnTo>
                  <a:lnTo>
                    <a:pt x="433877" y="960853"/>
                  </a:lnTo>
                  <a:lnTo>
                    <a:pt x="437306" y="951467"/>
                  </a:lnTo>
                  <a:lnTo>
                    <a:pt x="442064" y="942514"/>
                  </a:lnTo>
                  <a:lnTo>
                    <a:pt x="448349" y="936670"/>
                  </a:lnTo>
                  <a:lnTo>
                    <a:pt x="460534" y="931296"/>
                  </a:lnTo>
                  <a:lnTo>
                    <a:pt x="470532" y="931768"/>
                  </a:lnTo>
                  <a:lnTo>
                    <a:pt x="456962" y="955008"/>
                  </a:lnTo>
                  <a:lnTo>
                    <a:pt x="454519" y="963323"/>
                  </a:lnTo>
                  <a:lnTo>
                    <a:pt x="453427" y="982802"/>
                  </a:lnTo>
                  <a:lnTo>
                    <a:pt x="457692" y="985317"/>
                  </a:lnTo>
                  <a:lnTo>
                    <a:pt x="464710" y="967906"/>
                  </a:lnTo>
                  <a:lnTo>
                    <a:pt x="480250" y="939132"/>
                  </a:lnTo>
                  <a:lnTo>
                    <a:pt x="488008" y="930605"/>
                  </a:lnTo>
                  <a:lnTo>
                    <a:pt x="488292" y="938562"/>
                  </a:lnTo>
                  <a:lnTo>
                    <a:pt x="488254" y="966234"/>
                  </a:lnTo>
                  <a:lnTo>
                    <a:pt x="495405" y="961028"/>
                  </a:lnTo>
                  <a:lnTo>
                    <a:pt x="499845" y="953724"/>
                  </a:lnTo>
                  <a:lnTo>
                    <a:pt x="508531" y="926752"/>
                  </a:lnTo>
                  <a:lnTo>
                    <a:pt x="518269" y="923484"/>
                  </a:lnTo>
                  <a:lnTo>
                    <a:pt x="524218" y="923453"/>
                  </a:lnTo>
                  <a:lnTo>
                    <a:pt x="526412" y="928249"/>
                  </a:lnTo>
                  <a:lnTo>
                    <a:pt x="522531" y="936252"/>
                  </a:lnTo>
                  <a:lnTo>
                    <a:pt x="519121" y="944186"/>
                  </a:lnTo>
                  <a:lnTo>
                    <a:pt x="519880" y="951520"/>
                  </a:lnTo>
                  <a:lnTo>
                    <a:pt x="516641" y="964007"/>
                  </a:lnTo>
                  <a:lnTo>
                    <a:pt x="525991" y="967564"/>
                  </a:lnTo>
                  <a:lnTo>
                    <a:pt x="528229" y="954081"/>
                  </a:lnTo>
                  <a:lnTo>
                    <a:pt x="537388" y="934040"/>
                  </a:lnTo>
                  <a:lnTo>
                    <a:pt x="541665" y="934549"/>
                  </a:lnTo>
                  <a:lnTo>
                    <a:pt x="558744" y="951824"/>
                  </a:lnTo>
                  <a:lnTo>
                    <a:pt x="565519" y="955958"/>
                  </a:lnTo>
                  <a:lnTo>
                    <a:pt x="575008" y="956422"/>
                  </a:lnTo>
                  <a:lnTo>
                    <a:pt x="581603" y="963650"/>
                  </a:lnTo>
                  <a:lnTo>
                    <a:pt x="582611" y="971880"/>
                  </a:lnTo>
                  <a:lnTo>
                    <a:pt x="570268" y="983683"/>
                  </a:lnTo>
                  <a:lnTo>
                    <a:pt x="558602" y="984762"/>
                  </a:lnTo>
                  <a:lnTo>
                    <a:pt x="535928" y="983364"/>
                  </a:lnTo>
                  <a:lnTo>
                    <a:pt x="537892" y="985887"/>
                  </a:lnTo>
                  <a:lnTo>
                    <a:pt x="543824" y="994924"/>
                  </a:lnTo>
                  <a:lnTo>
                    <a:pt x="554564" y="1003322"/>
                  </a:lnTo>
                  <a:lnTo>
                    <a:pt x="558459" y="1012191"/>
                  </a:lnTo>
                  <a:lnTo>
                    <a:pt x="565844" y="1010678"/>
                  </a:lnTo>
                  <a:lnTo>
                    <a:pt x="572737" y="1007676"/>
                  </a:lnTo>
                  <a:lnTo>
                    <a:pt x="581178" y="1008619"/>
                  </a:lnTo>
                  <a:lnTo>
                    <a:pt x="588363" y="1015960"/>
                  </a:lnTo>
                  <a:lnTo>
                    <a:pt x="584255" y="1024343"/>
                  </a:lnTo>
                  <a:lnTo>
                    <a:pt x="579044" y="1030241"/>
                  </a:lnTo>
                  <a:lnTo>
                    <a:pt x="570676" y="1030841"/>
                  </a:lnTo>
                  <a:lnTo>
                    <a:pt x="562861" y="1034337"/>
                  </a:lnTo>
                  <a:lnTo>
                    <a:pt x="552461" y="1048382"/>
                  </a:lnTo>
                  <a:lnTo>
                    <a:pt x="542186" y="1067420"/>
                  </a:lnTo>
                  <a:lnTo>
                    <a:pt x="535185" y="1075924"/>
                  </a:lnTo>
                  <a:lnTo>
                    <a:pt x="535168" y="1070331"/>
                  </a:lnTo>
                  <a:lnTo>
                    <a:pt x="536145" y="1059987"/>
                  </a:lnTo>
                  <a:lnTo>
                    <a:pt x="545020" y="1033630"/>
                  </a:lnTo>
                  <a:lnTo>
                    <a:pt x="544574" y="1025894"/>
                  </a:lnTo>
                  <a:lnTo>
                    <a:pt x="535632" y="1015778"/>
                  </a:lnTo>
                  <a:lnTo>
                    <a:pt x="528815" y="1012442"/>
                  </a:lnTo>
                  <a:lnTo>
                    <a:pt x="517392" y="999765"/>
                  </a:lnTo>
                  <a:lnTo>
                    <a:pt x="511748" y="999848"/>
                  </a:lnTo>
                  <a:lnTo>
                    <a:pt x="506114" y="1001916"/>
                  </a:lnTo>
                  <a:lnTo>
                    <a:pt x="485768" y="1004697"/>
                  </a:lnTo>
                  <a:lnTo>
                    <a:pt x="476977" y="1015656"/>
                  </a:lnTo>
                  <a:lnTo>
                    <a:pt x="471220" y="1027930"/>
                  </a:lnTo>
                  <a:lnTo>
                    <a:pt x="468582" y="1040508"/>
                  </a:lnTo>
                  <a:lnTo>
                    <a:pt x="467777" y="1054819"/>
                  </a:lnTo>
                  <a:lnTo>
                    <a:pt x="465868" y="1068970"/>
                  </a:lnTo>
                  <a:lnTo>
                    <a:pt x="453174" y="1082172"/>
                  </a:lnTo>
                  <a:lnTo>
                    <a:pt x="447258" y="1092386"/>
                  </a:lnTo>
                  <a:lnTo>
                    <a:pt x="444121" y="1088297"/>
                  </a:lnTo>
                  <a:lnTo>
                    <a:pt x="431037" y="1074594"/>
                  </a:lnTo>
                  <a:lnTo>
                    <a:pt x="414211" y="1080872"/>
                  </a:lnTo>
                  <a:lnTo>
                    <a:pt x="399881" y="1079679"/>
                  </a:lnTo>
                  <a:lnTo>
                    <a:pt x="394434" y="1076046"/>
                  </a:lnTo>
                  <a:lnTo>
                    <a:pt x="385690" y="1059303"/>
                  </a:lnTo>
                  <a:lnTo>
                    <a:pt x="375598" y="1041854"/>
                  </a:lnTo>
                  <a:lnTo>
                    <a:pt x="370650" y="1039520"/>
                  </a:lnTo>
                  <a:lnTo>
                    <a:pt x="367045" y="1042454"/>
                  </a:lnTo>
                  <a:lnTo>
                    <a:pt x="356769" y="1061127"/>
                  </a:lnTo>
                  <a:lnTo>
                    <a:pt x="355614" y="1059318"/>
                  </a:lnTo>
                  <a:lnTo>
                    <a:pt x="351450" y="1058437"/>
                  </a:lnTo>
                  <a:lnTo>
                    <a:pt x="342664" y="1059508"/>
                  </a:lnTo>
                  <a:lnTo>
                    <a:pt x="339807" y="1089354"/>
                  </a:lnTo>
                  <a:lnTo>
                    <a:pt x="338141" y="1101726"/>
                  </a:lnTo>
                  <a:lnTo>
                    <a:pt x="335377" y="1108566"/>
                  </a:lnTo>
                  <a:lnTo>
                    <a:pt x="332095" y="1108164"/>
                  </a:lnTo>
                  <a:lnTo>
                    <a:pt x="325300" y="1104630"/>
                  </a:lnTo>
                  <a:lnTo>
                    <a:pt x="315430" y="1100678"/>
                  </a:lnTo>
                  <a:lnTo>
                    <a:pt x="297846" y="1089946"/>
                  </a:lnTo>
                  <a:lnTo>
                    <a:pt x="296146" y="1095016"/>
                  </a:lnTo>
                  <a:lnTo>
                    <a:pt x="295922" y="1113172"/>
                  </a:lnTo>
                  <a:lnTo>
                    <a:pt x="295083" y="1118576"/>
                  </a:lnTo>
                  <a:lnTo>
                    <a:pt x="291847" y="1126662"/>
                  </a:lnTo>
                  <a:lnTo>
                    <a:pt x="284792" y="1126753"/>
                  </a:lnTo>
                  <a:lnTo>
                    <a:pt x="275939" y="1124200"/>
                  </a:lnTo>
                  <a:lnTo>
                    <a:pt x="273104" y="1123797"/>
                  </a:lnTo>
                  <a:lnTo>
                    <a:pt x="268386" y="1128311"/>
                  </a:lnTo>
                  <a:lnTo>
                    <a:pt x="253315" y="1159646"/>
                  </a:lnTo>
                  <a:lnTo>
                    <a:pt x="253816" y="1165247"/>
                  </a:lnTo>
                  <a:lnTo>
                    <a:pt x="255549" y="1178486"/>
                  </a:lnTo>
                  <a:lnTo>
                    <a:pt x="253642" y="1187409"/>
                  </a:lnTo>
                  <a:lnTo>
                    <a:pt x="247391" y="1196324"/>
                  </a:lnTo>
                  <a:lnTo>
                    <a:pt x="233939" y="1219716"/>
                  </a:lnTo>
                  <a:lnTo>
                    <a:pt x="226966" y="1230828"/>
                  </a:lnTo>
                  <a:lnTo>
                    <a:pt x="217000" y="1231360"/>
                  </a:lnTo>
                  <a:lnTo>
                    <a:pt x="215766" y="1237455"/>
                  </a:lnTo>
                  <a:lnTo>
                    <a:pt x="215161" y="1261456"/>
                  </a:lnTo>
                  <a:lnTo>
                    <a:pt x="211915" y="1276048"/>
                  </a:lnTo>
                  <a:lnTo>
                    <a:pt x="208023" y="1287372"/>
                  </a:lnTo>
                  <a:lnTo>
                    <a:pt x="202188" y="1299326"/>
                  </a:lnTo>
                  <a:lnTo>
                    <a:pt x="197169" y="1312277"/>
                  </a:lnTo>
                  <a:lnTo>
                    <a:pt x="200606" y="1315248"/>
                  </a:lnTo>
                  <a:lnTo>
                    <a:pt x="204472" y="1321587"/>
                  </a:lnTo>
                  <a:lnTo>
                    <a:pt x="207030" y="1335320"/>
                  </a:lnTo>
                  <a:lnTo>
                    <a:pt x="205303" y="1339401"/>
                  </a:lnTo>
                  <a:lnTo>
                    <a:pt x="200830" y="1343505"/>
                  </a:lnTo>
                  <a:lnTo>
                    <a:pt x="193391" y="1344326"/>
                  </a:lnTo>
                  <a:lnTo>
                    <a:pt x="183924" y="1343703"/>
                  </a:lnTo>
                  <a:lnTo>
                    <a:pt x="177653" y="1346348"/>
                  </a:lnTo>
                  <a:lnTo>
                    <a:pt x="171424" y="1352268"/>
                  </a:lnTo>
                  <a:lnTo>
                    <a:pt x="165153" y="1363235"/>
                  </a:lnTo>
                  <a:lnTo>
                    <a:pt x="161204" y="1374437"/>
                  </a:lnTo>
                  <a:lnTo>
                    <a:pt x="160425" y="1389386"/>
                  </a:lnTo>
                  <a:lnTo>
                    <a:pt x="156882" y="1413691"/>
                  </a:lnTo>
                  <a:lnTo>
                    <a:pt x="163493" y="1429682"/>
                  </a:lnTo>
                  <a:lnTo>
                    <a:pt x="160085" y="1455005"/>
                  </a:lnTo>
                  <a:lnTo>
                    <a:pt x="165998" y="1463334"/>
                  </a:lnTo>
                  <a:lnTo>
                    <a:pt x="173251" y="1467286"/>
                  </a:lnTo>
                  <a:lnTo>
                    <a:pt x="176268" y="1472454"/>
                  </a:lnTo>
                  <a:lnTo>
                    <a:pt x="171882" y="1486568"/>
                  </a:lnTo>
                  <a:lnTo>
                    <a:pt x="162329" y="1489927"/>
                  </a:lnTo>
                  <a:lnTo>
                    <a:pt x="168129" y="1505226"/>
                  </a:lnTo>
                  <a:lnTo>
                    <a:pt x="170767" y="1514034"/>
                  </a:lnTo>
                  <a:lnTo>
                    <a:pt x="168238" y="1521148"/>
                  </a:lnTo>
                  <a:lnTo>
                    <a:pt x="167943" y="1532000"/>
                  </a:lnTo>
                  <a:lnTo>
                    <a:pt x="160141" y="1539798"/>
                  </a:lnTo>
                  <a:lnTo>
                    <a:pt x="155934" y="1540064"/>
                  </a:lnTo>
                  <a:lnTo>
                    <a:pt x="154744" y="1548599"/>
                  </a:lnTo>
                  <a:lnTo>
                    <a:pt x="149608" y="1553106"/>
                  </a:lnTo>
                  <a:lnTo>
                    <a:pt x="151833" y="1569674"/>
                  </a:lnTo>
                  <a:lnTo>
                    <a:pt x="148547" y="1584235"/>
                  </a:lnTo>
                  <a:lnTo>
                    <a:pt x="144382" y="1584494"/>
                  </a:lnTo>
                  <a:lnTo>
                    <a:pt x="142850" y="1577760"/>
                  </a:lnTo>
                  <a:lnTo>
                    <a:pt x="139873" y="1575161"/>
                  </a:lnTo>
                  <a:close/>
                </a:path>
                <a:path w="588363" h="1622661">
                  <a:moveTo>
                    <a:pt x="186660" y="110844"/>
                  </a:moveTo>
                  <a:lnTo>
                    <a:pt x="187353" y="150282"/>
                  </a:lnTo>
                  <a:lnTo>
                    <a:pt x="189921" y="156877"/>
                  </a:lnTo>
                  <a:lnTo>
                    <a:pt x="207119" y="165464"/>
                  </a:lnTo>
                  <a:lnTo>
                    <a:pt x="209357" y="144501"/>
                  </a:lnTo>
                  <a:lnTo>
                    <a:pt x="210677" y="120865"/>
                  </a:lnTo>
                  <a:lnTo>
                    <a:pt x="216502" y="112817"/>
                  </a:lnTo>
                  <a:lnTo>
                    <a:pt x="221814" y="110466"/>
                  </a:lnTo>
                  <a:lnTo>
                    <a:pt x="231452" y="137574"/>
                  </a:lnTo>
                  <a:lnTo>
                    <a:pt x="243569" y="180263"/>
                  </a:lnTo>
                  <a:lnTo>
                    <a:pt x="251670" y="193026"/>
                  </a:lnTo>
                  <a:lnTo>
                    <a:pt x="257439" y="181195"/>
                  </a:lnTo>
                  <a:lnTo>
                    <a:pt x="255190" y="164963"/>
                  </a:lnTo>
                  <a:lnTo>
                    <a:pt x="250514" y="145183"/>
                  </a:lnTo>
                  <a:lnTo>
                    <a:pt x="247199" y="118201"/>
                  </a:lnTo>
                  <a:lnTo>
                    <a:pt x="246783" y="105594"/>
                  </a:lnTo>
                  <a:lnTo>
                    <a:pt x="256027" y="81882"/>
                  </a:lnTo>
                  <a:lnTo>
                    <a:pt x="266190" y="87946"/>
                  </a:lnTo>
                  <a:lnTo>
                    <a:pt x="271125" y="98390"/>
                  </a:lnTo>
                  <a:lnTo>
                    <a:pt x="284106" y="99407"/>
                  </a:lnTo>
                  <a:lnTo>
                    <a:pt x="290052" y="109730"/>
                  </a:lnTo>
                  <a:lnTo>
                    <a:pt x="289242" y="133597"/>
                  </a:lnTo>
                  <a:lnTo>
                    <a:pt x="287527" y="150338"/>
                  </a:lnTo>
                  <a:lnTo>
                    <a:pt x="288584" y="159146"/>
                  </a:lnTo>
                  <a:lnTo>
                    <a:pt x="294157" y="165653"/>
                  </a:lnTo>
                  <a:lnTo>
                    <a:pt x="301707" y="146865"/>
                  </a:lnTo>
                  <a:lnTo>
                    <a:pt x="306179" y="141254"/>
                  </a:lnTo>
                  <a:lnTo>
                    <a:pt x="312897" y="163274"/>
                  </a:lnTo>
                  <a:lnTo>
                    <a:pt x="319783" y="181635"/>
                  </a:lnTo>
                  <a:lnTo>
                    <a:pt x="327755" y="190122"/>
                  </a:lnTo>
                  <a:lnTo>
                    <a:pt x="337390" y="196405"/>
                  </a:lnTo>
                  <a:lnTo>
                    <a:pt x="354367" y="219322"/>
                  </a:lnTo>
                  <a:lnTo>
                    <a:pt x="359419" y="231662"/>
                  </a:lnTo>
                  <a:lnTo>
                    <a:pt x="346175" y="246071"/>
                  </a:lnTo>
                  <a:lnTo>
                    <a:pt x="326046" y="257352"/>
                  </a:lnTo>
                  <a:lnTo>
                    <a:pt x="318975" y="272350"/>
                  </a:lnTo>
                  <a:lnTo>
                    <a:pt x="311550" y="329229"/>
                  </a:lnTo>
                  <a:lnTo>
                    <a:pt x="302566" y="371605"/>
                  </a:lnTo>
                  <a:lnTo>
                    <a:pt x="289948" y="377110"/>
                  </a:lnTo>
                  <a:lnTo>
                    <a:pt x="282172" y="402000"/>
                  </a:lnTo>
                  <a:lnTo>
                    <a:pt x="277547" y="428865"/>
                  </a:lnTo>
                  <a:lnTo>
                    <a:pt x="277256" y="445819"/>
                  </a:lnTo>
                  <a:lnTo>
                    <a:pt x="269266" y="455096"/>
                  </a:lnTo>
                  <a:lnTo>
                    <a:pt x="263624" y="454308"/>
                  </a:lnTo>
                  <a:lnTo>
                    <a:pt x="247448" y="438474"/>
                  </a:lnTo>
                  <a:lnTo>
                    <a:pt x="228331" y="415525"/>
                  </a:lnTo>
                  <a:lnTo>
                    <a:pt x="214468" y="389365"/>
                  </a:lnTo>
                  <a:lnTo>
                    <a:pt x="221088" y="372322"/>
                  </a:lnTo>
                  <a:lnTo>
                    <a:pt x="236977" y="370381"/>
                  </a:lnTo>
                  <a:lnTo>
                    <a:pt x="255137" y="363880"/>
                  </a:lnTo>
                  <a:lnTo>
                    <a:pt x="264722" y="345479"/>
                  </a:lnTo>
                  <a:lnTo>
                    <a:pt x="258098" y="333461"/>
                  </a:lnTo>
                  <a:lnTo>
                    <a:pt x="239595" y="340148"/>
                  </a:lnTo>
                  <a:lnTo>
                    <a:pt x="223695" y="345849"/>
                  </a:lnTo>
                  <a:lnTo>
                    <a:pt x="206490" y="347847"/>
                  </a:lnTo>
                  <a:lnTo>
                    <a:pt x="201392" y="322711"/>
                  </a:lnTo>
                  <a:lnTo>
                    <a:pt x="211127" y="319785"/>
                  </a:lnTo>
                  <a:lnTo>
                    <a:pt x="225048" y="309199"/>
                  </a:lnTo>
                  <a:lnTo>
                    <a:pt x="246880" y="293593"/>
                  </a:lnTo>
                  <a:lnTo>
                    <a:pt x="262589" y="270913"/>
                  </a:lnTo>
                  <a:lnTo>
                    <a:pt x="236938" y="250160"/>
                  </a:lnTo>
                  <a:lnTo>
                    <a:pt x="227992" y="235005"/>
                  </a:lnTo>
                  <a:lnTo>
                    <a:pt x="222016" y="242206"/>
                  </a:lnTo>
                  <a:lnTo>
                    <a:pt x="211496" y="275353"/>
                  </a:lnTo>
                  <a:lnTo>
                    <a:pt x="200639" y="290144"/>
                  </a:lnTo>
                  <a:lnTo>
                    <a:pt x="194923" y="293111"/>
                  </a:lnTo>
                  <a:lnTo>
                    <a:pt x="182369" y="284462"/>
                  </a:lnTo>
                  <a:lnTo>
                    <a:pt x="178940" y="275660"/>
                  </a:lnTo>
                  <a:lnTo>
                    <a:pt x="168275" y="256865"/>
                  </a:lnTo>
                  <a:lnTo>
                    <a:pt x="160085" y="244842"/>
                  </a:lnTo>
                  <a:lnTo>
                    <a:pt x="152994" y="223393"/>
                  </a:lnTo>
                  <a:lnTo>
                    <a:pt x="170246" y="202323"/>
                  </a:lnTo>
                  <a:lnTo>
                    <a:pt x="161945" y="171374"/>
                  </a:lnTo>
                  <a:lnTo>
                    <a:pt x="148138" y="188743"/>
                  </a:lnTo>
                  <a:lnTo>
                    <a:pt x="143401" y="184511"/>
                  </a:lnTo>
                  <a:lnTo>
                    <a:pt x="134019" y="143068"/>
                  </a:lnTo>
                  <a:lnTo>
                    <a:pt x="142253" y="122736"/>
                  </a:lnTo>
                  <a:lnTo>
                    <a:pt x="147492" y="121548"/>
                  </a:lnTo>
                  <a:lnTo>
                    <a:pt x="158409" y="114587"/>
                  </a:lnTo>
                  <a:lnTo>
                    <a:pt x="168731" y="116763"/>
                  </a:lnTo>
                  <a:lnTo>
                    <a:pt x="174590" y="113270"/>
                  </a:lnTo>
                  <a:lnTo>
                    <a:pt x="186660" y="110844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553" name="French-Guayana"/>
            <p:cNvSpPr/>
            <p:nvPr/>
          </p:nvSpPr>
          <p:spPr>
            <a:xfrm>
              <a:off x="3094600" y="4609079"/>
              <a:ext cx="62543" cy="83392"/>
            </a:xfrm>
            <a:custGeom>
              <a:avLst/>
              <a:gdLst/>
              <a:ahLst/>
              <a:cxnLst/>
              <a:rect l="0" t="0" r="0" b="0"/>
              <a:pathLst>
                <a:path w="62543" h="83392">
                  <a:moveTo>
                    <a:pt x="62392" y="33378"/>
                  </a:moveTo>
                  <a:lnTo>
                    <a:pt x="62543" y="37675"/>
                  </a:lnTo>
                  <a:lnTo>
                    <a:pt x="51349" y="54417"/>
                  </a:lnTo>
                  <a:lnTo>
                    <a:pt x="47010" y="62201"/>
                  </a:lnTo>
                  <a:lnTo>
                    <a:pt x="42548" y="72281"/>
                  </a:lnTo>
                  <a:lnTo>
                    <a:pt x="37832" y="79200"/>
                  </a:lnTo>
                  <a:lnTo>
                    <a:pt x="34795" y="81372"/>
                  </a:lnTo>
                  <a:lnTo>
                    <a:pt x="29113" y="81118"/>
                  </a:lnTo>
                  <a:lnTo>
                    <a:pt x="17836" y="77166"/>
                  </a:lnTo>
                  <a:lnTo>
                    <a:pt x="8882" y="83392"/>
                  </a:lnTo>
                  <a:lnTo>
                    <a:pt x="6597" y="82688"/>
                  </a:lnTo>
                  <a:lnTo>
                    <a:pt x="0" y="77560"/>
                  </a:lnTo>
                  <a:lnTo>
                    <a:pt x="4965" y="67766"/>
                  </a:lnTo>
                  <a:lnTo>
                    <a:pt x="9275" y="52800"/>
                  </a:lnTo>
                  <a:lnTo>
                    <a:pt x="8983" y="48346"/>
                  </a:lnTo>
                  <a:lnTo>
                    <a:pt x="3687" y="39752"/>
                  </a:lnTo>
                  <a:lnTo>
                    <a:pt x="2815" y="32997"/>
                  </a:lnTo>
                  <a:lnTo>
                    <a:pt x="1454" y="26531"/>
                  </a:lnTo>
                  <a:lnTo>
                    <a:pt x="502" y="22650"/>
                  </a:lnTo>
                  <a:lnTo>
                    <a:pt x="1898" y="16595"/>
                  </a:lnTo>
                  <a:lnTo>
                    <a:pt x="5866" y="8937"/>
                  </a:lnTo>
                  <a:lnTo>
                    <a:pt x="12444" y="0"/>
                  </a:lnTo>
                  <a:lnTo>
                    <a:pt x="14655" y="950"/>
                  </a:lnTo>
                  <a:lnTo>
                    <a:pt x="25144" y="3953"/>
                  </a:lnTo>
                  <a:lnTo>
                    <a:pt x="30727" y="5958"/>
                  </a:lnTo>
                  <a:lnTo>
                    <a:pt x="38846" y="11557"/>
                  </a:lnTo>
                  <a:lnTo>
                    <a:pt x="51684" y="22613"/>
                  </a:lnTo>
                  <a:lnTo>
                    <a:pt x="57216" y="28355"/>
                  </a:lnTo>
                  <a:lnTo>
                    <a:pt x="60436" y="33094"/>
                  </a:lnTo>
                  <a:lnTo>
                    <a:pt x="62392" y="33378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554" name="United Kingdom"/>
            <p:cNvSpPr/>
            <p:nvPr/>
          </p:nvSpPr>
          <p:spPr>
            <a:xfrm>
              <a:off x="4138556" y="3097928"/>
              <a:ext cx="221526" cy="334079"/>
            </a:xfrm>
            <a:custGeom>
              <a:avLst/>
              <a:gdLst/>
              <a:ahLst/>
              <a:cxnLst/>
              <a:rect l="0" t="0" r="0" b="0"/>
              <a:pathLst>
                <a:path w="221526" h="334079">
                  <a:moveTo>
                    <a:pt x="178756" y="204219"/>
                  </a:moveTo>
                  <a:lnTo>
                    <a:pt x="185180" y="209415"/>
                  </a:lnTo>
                  <a:lnTo>
                    <a:pt x="187290" y="212938"/>
                  </a:lnTo>
                  <a:lnTo>
                    <a:pt x="189397" y="219210"/>
                  </a:lnTo>
                  <a:lnTo>
                    <a:pt x="189013" y="222465"/>
                  </a:lnTo>
                  <a:lnTo>
                    <a:pt x="183476" y="231950"/>
                  </a:lnTo>
                  <a:lnTo>
                    <a:pt x="190727" y="234904"/>
                  </a:lnTo>
                  <a:lnTo>
                    <a:pt x="194740" y="229678"/>
                  </a:lnTo>
                  <a:lnTo>
                    <a:pt x="200092" y="227670"/>
                  </a:lnTo>
                  <a:lnTo>
                    <a:pt x="206203" y="228148"/>
                  </a:lnTo>
                  <a:lnTo>
                    <a:pt x="214401" y="231108"/>
                  </a:lnTo>
                  <a:lnTo>
                    <a:pt x="219135" y="237042"/>
                  </a:lnTo>
                  <a:lnTo>
                    <a:pt x="221526" y="249594"/>
                  </a:lnTo>
                  <a:lnTo>
                    <a:pt x="220740" y="253269"/>
                  </a:lnTo>
                  <a:lnTo>
                    <a:pt x="217469" y="260108"/>
                  </a:lnTo>
                  <a:lnTo>
                    <a:pt x="206623" y="267905"/>
                  </a:lnTo>
                  <a:lnTo>
                    <a:pt x="198837" y="277094"/>
                  </a:lnTo>
                  <a:lnTo>
                    <a:pt x="189087" y="280967"/>
                  </a:lnTo>
                  <a:lnTo>
                    <a:pt x="201500" y="283694"/>
                  </a:lnTo>
                  <a:lnTo>
                    <a:pt x="206596" y="284396"/>
                  </a:lnTo>
                  <a:lnTo>
                    <a:pt x="210191" y="282709"/>
                  </a:lnTo>
                  <a:lnTo>
                    <a:pt x="214147" y="284610"/>
                  </a:lnTo>
                  <a:lnTo>
                    <a:pt x="213476" y="292983"/>
                  </a:lnTo>
                  <a:lnTo>
                    <a:pt x="203346" y="297967"/>
                  </a:lnTo>
                  <a:lnTo>
                    <a:pt x="203398" y="301163"/>
                  </a:lnTo>
                  <a:lnTo>
                    <a:pt x="198529" y="299803"/>
                  </a:lnTo>
                  <a:lnTo>
                    <a:pt x="187680" y="306929"/>
                  </a:lnTo>
                  <a:lnTo>
                    <a:pt x="178756" y="304644"/>
                  </a:lnTo>
                  <a:lnTo>
                    <a:pt x="175777" y="303879"/>
                  </a:lnTo>
                  <a:lnTo>
                    <a:pt x="164418" y="307267"/>
                  </a:lnTo>
                  <a:lnTo>
                    <a:pt x="158454" y="303879"/>
                  </a:lnTo>
                  <a:lnTo>
                    <a:pt x="152380" y="305680"/>
                  </a:lnTo>
                  <a:lnTo>
                    <a:pt x="136295" y="307944"/>
                  </a:lnTo>
                  <a:lnTo>
                    <a:pt x="137686" y="312671"/>
                  </a:lnTo>
                  <a:lnTo>
                    <a:pt x="128473" y="309971"/>
                  </a:lnTo>
                  <a:lnTo>
                    <a:pt x="125798" y="312671"/>
                  </a:lnTo>
                  <a:lnTo>
                    <a:pt x="116544" y="307267"/>
                  </a:lnTo>
                  <a:lnTo>
                    <a:pt x="113153" y="309563"/>
                  </a:lnTo>
                  <a:lnTo>
                    <a:pt x="103887" y="310984"/>
                  </a:lnTo>
                  <a:lnTo>
                    <a:pt x="102946" y="320068"/>
                  </a:lnTo>
                  <a:lnTo>
                    <a:pt x="99520" y="325088"/>
                  </a:lnTo>
                  <a:lnTo>
                    <a:pt x="95758" y="325757"/>
                  </a:lnTo>
                  <a:lnTo>
                    <a:pt x="92994" y="321743"/>
                  </a:lnTo>
                  <a:lnTo>
                    <a:pt x="87614" y="319005"/>
                  </a:lnTo>
                  <a:lnTo>
                    <a:pt x="86245" y="321408"/>
                  </a:lnTo>
                  <a:lnTo>
                    <a:pt x="80891" y="320191"/>
                  </a:lnTo>
                  <a:lnTo>
                    <a:pt x="71267" y="325339"/>
                  </a:lnTo>
                  <a:lnTo>
                    <a:pt x="64152" y="334079"/>
                  </a:lnTo>
                  <a:lnTo>
                    <a:pt x="60838" y="330424"/>
                  </a:lnTo>
                  <a:lnTo>
                    <a:pt x="52972" y="328092"/>
                  </a:lnTo>
                  <a:lnTo>
                    <a:pt x="65158" y="320603"/>
                  </a:lnTo>
                  <a:lnTo>
                    <a:pt x="70148" y="313008"/>
                  </a:lnTo>
                  <a:lnTo>
                    <a:pt x="74692" y="311456"/>
                  </a:lnTo>
                  <a:lnTo>
                    <a:pt x="79447" y="305235"/>
                  </a:lnTo>
                  <a:lnTo>
                    <a:pt x="80644" y="297420"/>
                  </a:lnTo>
                  <a:lnTo>
                    <a:pt x="83102" y="298441"/>
                  </a:lnTo>
                  <a:lnTo>
                    <a:pt x="86832" y="295032"/>
                  </a:lnTo>
                  <a:lnTo>
                    <a:pt x="86749" y="290588"/>
                  </a:lnTo>
                  <a:lnTo>
                    <a:pt x="97033" y="288874"/>
                  </a:lnTo>
                  <a:lnTo>
                    <a:pt x="104755" y="290809"/>
                  </a:lnTo>
                  <a:lnTo>
                    <a:pt x="114164" y="290930"/>
                  </a:lnTo>
                  <a:lnTo>
                    <a:pt x="114907" y="285442"/>
                  </a:lnTo>
                  <a:lnTo>
                    <a:pt x="118032" y="283130"/>
                  </a:lnTo>
                  <a:lnTo>
                    <a:pt x="121293" y="274054"/>
                  </a:lnTo>
                  <a:lnTo>
                    <a:pt x="111756" y="280484"/>
                  </a:lnTo>
                  <a:lnTo>
                    <a:pt x="104392" y="280747"/>
                  </a:lnTo>
                  <a:lnTo>
                    <a:pt x="89494" y="272861"/>
                  </a:lnTo>
                  <a:lnTo>
                    <a:pt x="70547" y="271955"/>
                  </a:lnTo>
                  <a:lnTo>
                    <a:pt x="66493" y="268827"/>
                  </a:lnTo>
                  <a:lnTo>
                    <a:pt x="64910" y="266170"/>
                  </a:lnTo>
                  <a:lnTo>
                    <a:pt x="69136" y="260817"/>
                  </a:lnTo>
                  <a:lnTo>
                    <a:pt x="79119" y="257620"/>
                  </a:lnTo>
                  <a:lnTo>
                    <a:pt x="86440" y="253691"/>
                  </a:lnTo>
                  <a:lnTo>
                    <a:pt x="90300" y="247309"/>
                  </a:lnTo>
                  <a:lnTo>
                    <a:pt x="90970" y="233486"/>
                  </a:lnTo>
                  <a:lnTo>
                    <a:pt x="89760" y="230262"/>
                  </a:lnTo>
                  <a:lnTo>
                    <a:pt x="82521" y="231031"/>
                  </a:lnTo>
                  <a:lnTo>
                    <a:pt x="79068" y="230296"/>
                  </a:lnTo>
                  <a:lnTo>
                    <a:pt x="81990" y="224306"/>
                  </a:lnTo>
                  <a:lnTo>
                    <a:pt x="85923" y="220543"/>
                  </a:lnTo>
                  <a:lnTo>
                    <a:pt x="94065" y="216254"/>
                  </a:lnTo>
                  <a:lnTo>
                    <a:pt x="108219" y="215204"/>
                  </a:lnTo>
                  <a:lnTo>
                    <a:pt x="117585" y="213916"/>
                  </a:lnTo>
                  <a:lnTo>
                    <a:pt x="114375" y="204586"/>
                  </a:lnTo>
                  <a:lnTo>
                    <a:pt x="116117" y="192880"/>
                  </a:lnTo>
                  <a:lnTo>
                    <a:pt x="118694" y="184927"/>
                  </a:lnTo>
                  <a:lnTo>
                    <a:pt x="118229" y="179523"/>
                  </a:lnTo>
                  <a:lnTo>
                    <a:pt x="109755" y="180582"/>
                  </a:lnTo>
                  <a:lnTo>
                    <a:pt x="104840" y="175432"/>
                  </a:lnTo>
                  <a:lnTo>
                    <a:pt x="102810" y="169994"/>
                  </a:lnTo>
                  <a:lnTo>
                    <a:pt x="105942" y="161122"/>
                  </a:lnTo>
                  <a:lnTo>
                    <a:pt x="112213" y="153496"/>
                  </a:lnTo>
                  <a:lnTo>
                    <a:pt x="108688" y="151666"/>
                  </a:lnTo>
                  <a:lnTo>
                    <a:pt x="102642" y="150105"/>
                  </a:lnTo>
                  <a:lnTo>
                    <a:pt x="95173" y="155393"/>
                  </a:lnTo>
                  <a:lnTo>
                    <a:pt x="90345" y="156458"/>
                  </a:lnTo>
                  <a:lnTo>
                    <a:pt x="82693" y="152542"/>
                  </a:lnTo>
                  <a:lnTo>
                    <a:pt x="81800" y="155963"/>
                  </a:lnTo>
                  <a:lnTo>
                    <a:pt x="79551" y="159377"/>
                  </a:lnTo>
                  <a:lnTo>
                    <a:pt x="72723" y="157566"/>
                  </a:lnTo>
                  <a:lnTo>
                    <a:pt x="68009" y="155220"/>
                  </a:lnTo>
                  <a:lnTo>
                    <a:pt x="69019" y="149162"/>
                  </a:lnTo>
                  <a:lnTo>
                    <a:pt x="72554" y="142787"/>
                  </a:lnTo>
                  <a:lnTo>
                    <a:pt x="78684" y="130203"/>
                  </a:lnTo>
                  <a:lnTo>
                    <a:pt x="75702" y="127793"/>
                  </a:lnTo>
                  <a:lnTo>
                    <a:pt x="72605" y="120787"/>
                  </a:lnTo>
                  <a:lnTo>
                    <a:pt x="72891" y="116449"/>
                  </a:lnTo>
                  <a:lnTo>
                    <a:pt x="75975" y="114537"/>
                  </a:lnTo>
                  <a:lnTo>
                    <a:pt x="79024" y="110987"/>
                  </a:lnTo>
                  <a:lnTo>
                    <a:pt x="77051" y="101965"/>
                  </a:lnTo>
                  <a:lnTo>
                    <a:pt x="73945" y="103348"/>
                  </a:lnTo>
                  <a:lnTo>
                    <a:pt x="67485" y="111572"/>
                  </a:lnTo>
                  <a:lnTo>
                    <a:pt x="62996" y="112132"/>
                  </a:lnTo>
                  <a:lnTo>
                    <a:pt x="57657" y="117315"/>
                  </a:lnTo>
                  <a:lnTo>
                    <a:pt x="56238" y="109701"/>
                  </a:lnTo>
                  <a:lnTo>
                    <a:pt x="59308" y="100102"/>
                  </a:lnTo>
                  <a:lnTo>
                    <a:pt x="63751" y="89872"/>
                  </a:lnTo>
                  <a:lnTo>
                    <a:pt x="64415" y="85150"/>
                  </a:lnTo>
                  <a:lnTo>
                    <a:pt x="60182" y="81543"/>
                  </a:lnTo>
                  <a:lnTo>
                    <a:pt x="58189" y="80713"/>
                  </a:lnTo>
                  <a:lnTo>
                    <a:pt x="55980" y="86291"/>
                  </a:lnTo>
                  <a:lnTo>
                    <a:pt x="51982" y="91022"/>
                  </a:lnTo>
                  <a:lnTo>
                    <a:pt x="46975" y="87989"/>
                  </a:lnTo>
                  <a:lnTo>
                    <a:pt x="50012" y="77387"/>
                  </a:lnTo>
                  <a:lnTo>
                    <a:pt x="55496" y="68944"/>
                  </a:lnTo>
                  <a:lnTo>
                    <a:pt x="56413" y="66402"/>
                  </a:lnTo>
                  <a:lnTo>
                    <a:pt x="54133" y="55637"/>
                  </a:lnTo>
                  <a:lnTo>
                    <a:pt x="57850" y="53915"/>
                  </a:lnTo>
                  <a:lnTo>
                    <a:pt x="60129" y="50196"/>
                  </a:lnTo>
                  <a:lnTo>
                    <a:pt x="53306" y="40462"/>
                  </a:lnTo>
                  <a:lnTo>
                    <a:pt x="57696" y="33803"/>
                  </a:lnTo>
                  <a:lnTo>
                    <a:pt x="65334" y="36668"/>
                  </a:lnTo>
                  <a:lnTo>
                    <a:pt x="69269" y="34919"/>
                  </a:lnTo>
                  <a:lnTo>
                    <a:pt x="62717" y="20392"/>
                  </a:lnTo>
                  <a:lnTo>
                    <a:pt x="72619" y="17133"/>
                  </a:lnTo>
                  <a:lnTo>
                    <a:pt x="67980" y="7430"/>
                  </a:lnTo>
                  <a:lnTo>
                    <a:pt x="72203" y="0"/>
                  </a:lnTo>
                  <a:lnTo>
                    <a:pt x="81584" y="7084"/>
                  </a:lnTo>
                  <a:lnTo>
                    <a:pt x="89955" y="5278"/>
                  </a:lnTo>
                  <a:lnTo>
                    <a:pt x="96913" y="2585"/>
                  </a:lnTo>
                  <a:lnTo>
                    <a:pt x="105714" y="1662"/>
                  </a:lnTo>
                  <a:lnTo>
                    <a:pt x="111931" y="1936"/>
                  </a:lnTo>
                  <a:lnTo>
                    <a:pt x="115014" y="6963"/>
                  </a:lnTo>
                  <a:lnTo>
                    <a:pt x="111900" y="12582"/>
                  </a:lnTo>
                  <a:lnTo>
                    <a:pt x="94371" y="26119"/>
                  </a:lnTo>
                  <a:lnTo>
                    <a:pt x="89694" y="31369"/>
                  </a:lnTo>
                  <a:lnTo>
                    <a:pt x="87481" y="39764"/>
                  </a:lnTo>
                  <a:lnTo>
                    <a:pt x="89740" y="43210"/>
                  </a:lnTo>
                  <a:lnTo>
                    <a:pt x="97696" y="43757"/>
                  </a:lnTo>
                  <a:lnTo>
                    <a:pt x="106610" y="42287"/>
                  </a:lnTo>
                  <a:lnTo>
                    <a:pt x="113565" y="42263"/>
                  </a:lnTo>
                  <a:lnTo>
                    <a:pt x="118950" y="43681"/>
                  </a:lnTo>
                  <a:lnTo>
                    <a:pt x="134828" y="42475"/>
                  </a:lnTo>
                  <a:lnTo>
                    <a:pt x="139470" y="49629"/>
                  </a:lnTo>
                  <a:lnTo>
                    <a:pt x="135788" y="57626"/>
                  </a:lnTo>
                  <a:lnTo>
                    <a:pt x="133636" y="63681"/>
                  </a:lnTo>
                  <a:lnTo>
                    <a:pt x="134634" y="65776"/>
                  </a:lnTo>
                  <a:lnTo>
                    <a:pt x="128898" y="78045"/>
                  </a:lnTo>
                  <a:lnTo>
                    <a:pt x="126605" y="80097"/>
                  </a:lnTo>
                  <a:lnTo>
                    <a:pt x="123166" y="88143"/>
                  </a:lnTo>
                  <a:lnTo>
                    <a:pt x="116094" y="92934"/>
                  </a:lnTo>
                  <a:lnTo>
                    <a:pt x="112216" y="93618"/>
                  </a:lnTo>
                  <a:lnTo>
                    <a:pt x="116796" y="97028"/>
                  </a:lnTo>
                  <a:lnTo>
                    <a:pt x="121954" y="100065"/>
                  </a:lnTo>
                  <a:lnTo>
                    <a:pt x="120780" y="100344"/>
                  </a:lnTo>
                  <a:lnTo>
                    <a:pt x="118017" y="103820"/>
                  </a:lnTo>
                  <a:lnTo>
                    <a:pt x="111823" y="104766"/>
                  </a:lnTo>
                  <a:lnTo>
                    <a:pt x="109032" y="108328"/>
                  </a:lnTo>
                  <a:lnTo>
                    <a:pt x="95459" y="107878"/>
                  </a:lnTo>
                  <a:lnTo>
                    <a:pt x="99565" y="111924"/>
                  </a:lnTo>
                  <a:lnTo>
                    <a:pt x="102630" y="111924"/>
                  </a:lnTo>
                  <a:lnTo>
                    <a:pt x="107624" y="113613"/>
                  </a:lnTo>
                  <a:lnTo>
                    <a:pt x="112011" y="113493"/>
                  </a:lnTo>
                  <a:lnTo>
                    <a:pt x="117282" y="109452"/>
                  </a:lnTo>
                  <a:lnTo>
                    <a:pt x="121474" y="109003"/>
                  </a:lnTo>
                  <a:lnTo>
                    <a:pt x="126027" y="111924"/>
                  </a:lnTo>
                  <a:lnTo>
                    <a:pt x="132691" y="114888"/>
                  </a:lnTo>
                  <a:lnTo>
                    <a:pt x="139529" y="125096"/>
                  </a:lnTo>
                  <a:lnTo>
                    <a:pt x="144561" y="129175"/>
                  </a:lnTo>
                  <a:lnTo>
                    <a:pt x="145758" y="132124"/>
                  </a:lnTo>
                  <a:lnTo>
                    <a:pt x="145081" y="136374"/>
                  </a:lnTo>
                  <a:lnTo>
                    <a:pt x="148249" y="150218"/>
                  </a:lnTo>
                  <a:lnTo>
                    <a:pt x="152011" y="159662"/>
                  </a:lnTo>
                  <a:lnTo>
                    <a:pt x="156452" y="162982"/>
                  </a:lnTo>
                  <a:lnTo>
                    <a:pt x="163706" y="164858"/>
                  </a:lnTo>
                  <a:lnTo>
                    <a:pt x="169704" y="174444"/>
                  </a:lnTo>
                  <a:lnTo>
                    <a:pt x="176684" y="184739"/>
                  </a:lnTo>
                  <a:lnTo>
                    <a:pt x="178051" y="193700"/>
                  </a:lnTo>
                  <a:lnTo>
                    <a:pt x="176148" y="202105"/>
                  </a:lnTo>
                  <a:lnTo>
                    <a:pt x="178756" y="204219"/>
                  </a:lnTo>
                  <a:close/>
                </a:path>
                <a:path w="221526" h="334079">
                  <a:moveTo>
                    <a:pt x="43300" y="187674"/>
                  </a:moveTo>
                  <a:lnTo>
                    <a:pt x="41495" y="182975"/>
                  </a:lnTo>
                  <a:lnTo>
                    <a:pt x="31675" y="184227"/>
                  </a:lnTo>
                  <a:lnTo>
                    <a:pt x="32925" y="179782"/>
                  </a:lnTo>
                  <a:lnTo>
                    <a:pt x="29231" y="177182"/>
                  </a:lnTo>
                  <a:lnTo>
                    <a:pt x="26585" y="172714"/>
                  </a:lnTo>
                  <a:lnTo>
                    <a:pt x="23184" y="170847"/>
                  </a:lnTo>
                  <a:lnTo>
                    <a:pt x="20615" y="177182"/>
                  </a:lnTo>
                  <a:lnTo>
                    <a:pt x="12991" y="181635"/>
                  </a:lnTo>
                  <a:lnTo>
                    <a:pt x="5093" y="178297"/>
                  </a:lnTo>
                  <a:lnTo>
                    <a:pt x="1020" y="173459"/>
                  </a:lnTo>
                  <a:lnTo>
                    <a:pt x="0" y="168605"/>
                  </a:lnTo>
                  <a:lnTo>
                    <a:pt x="8733" y="163734"/>
                  </a:lnTo>
                  <a:lnTo>
                    <a:pt x="3825" y="159221"/>
                  </a:lnTo>
                  <a:lnTo>
                    <a:pt x="12128" y="157336"/>
                  </a:lnTo>
                  <a:lnTo>
                    <a:pt x="16038" y="148791"/>
                  </a:lnTo>
                  <a:lnTo>
                    <a:pt x="15745" y="144623"/>
                  </a:lnTo>
                  <a:lnTo>
                    <a:pt x="20304" y="143030"/>
                  </a:lnTo>
                  <a:lnTo>
                    <a:pt x="25464" y="140351"/>
                  </a:lnTo>
                  <a:lnTo>
                    <a:pt x="33398" y="138990"/>
                  </a:lnTo>
                  <a:lnTo>
                    <a:pt x="37706" y="139776"/>
                  </a:lnTo>
                  <a:lnTo>
                    <a:pt x="41656" y="141628"/>
                  </a:lnTo>
                  <a:lnTo>
                    <a:pt x="45328" y="140817"/>
                  </a:lnTo>
                  <a:lnTo>
                    <a:pt x="47547" y="143471"/>
                  </a:lnTo>
                  <a:lnTo>
                    <a:pt x="52812" y="157437"/>
                  </a:lnTo>
                  <a:lnTo>
                    <a:pt x="53290" y="160579"/>
                  </a:lnTo>
                  <a:lnTo>
                    <a:pt x="52472" y="165804"/>
                  </a:lnTo>
                  <a:lnTo>
                    <a:pt x="55596" y="173589"/>
                  </a:lnTo>
                  <a:lnTo>
                    <a:pt x="54019" y="179283"/>
                  </a:lnTo>
                  <a:lnTo>
                    <a:pt x="49940" y="184962"/>
                  </a:lnTo>
                  <a:lnTo>
                    <a:pt x="46339" y="187028"/>
                  </a:lnTo>
                  <a:lnTo>
                    <a:pt x="43300" y="187674"/>
                  </a:lnTo>
                  <a:close/>
                </a:path>
                <a:path w="221526" h="334079">
                  <a:moveTo>
                    <a:pt x="54769" y="134065"/>
                  </a:moveTo>
                  <a:lnTo>
                    <a:pt x="53471" y="128238"/>
                  </a:lnTo>
                  <a:lnTo>
                    <a:pt x="54983" y="122217"/>
                  </a:lnTo>
                  <a:lnTo>
                    <a:pt x="58838" y="120621"/>
                  </a:lnTo>
                  <a:lnTo>
                    <a:pt x="59638" y="129614"/>
                  </a:lnTo>
                  <a:lnTo>
                    <a:pt x="56525" y="134112"/>
                  </a:lnTo>
                  <a:lnTo>
                    <a:pt x="54769" y="134065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555" name="Guyana"/>
            <p:cNvSpPr/>
            <p:nvPr/>
          </p:nvSpPr>
          <p:spPr>
            <a:xfrm>
              <a:off x="2939647" y="4546528"/>
              <a:ext cx="103168" cy="165112"/>
            </a:xfrm>
            <a:custGeom>
              <a:avLst/>
              <a:gdLst/>
              <a:ahLst/>
              <a:cxnLst/>
              <a:rect l="0" t="0" r="0" b="0"/>
              <a:pathLst>
                <a:path w="103168" h="165112">
                  <a:moveTo>
                    <a:pt x="15835" y="77976"/>
                  </a:moveTo>
                  <a:lnTo>
                    <a:pt x="10725" y="71380"/>
                  </a:lnTo>
                  <a:lnTo>
                    <a:pt x="3293" y="63786"/>
                  </a:lnTo>
                  <a:lnTo>
                    <a:pt x="0" y="58471"/>
                  </a:lnTo>
                  <a:lnTo>
                    <a:pt x="727" y="56303"/>
                  </a:lnTo>
                  <a:lnTo>
                    <a:pt x="4731" y="50796"/>
                  </a:lnTo>
                  <a:lnTo>
                    <a:pt x="4650" y="44878"/>
                  </a:lnTo>
                  <a:lnTo>
                    <a:pt x="5268" y="40253"/>
                  </a:lnTo>
                  <a:lnTo>
                    <a:pt x="15751" y="38312"/>
                  </a:lnTo>
                  <a:lnTo>
                    <a:pt x="19915" y="36843"/>
                  </a:lnTo>
                  <a:lnTo>
                    <a:pt x="23035" y="33789"/>
                  </a:lnTo>
                  <a:lnTo>
                    <a:pt x="21609" y="30906"/>
                  </a:lnTo>
                  <a:lnTo>
                    <a:pt x="15318" y="24725"/>
                  </a:lnTo>
                  <a:lnTo>
                    <a:pt x="14570" y="22560"/>
                  </a:lnTo>
                  <a:lnTo>
                    <a:pt x="15589" y="19948"/>
                  </a:lnTo>
                  <a:lnTo>
                    <a:pt x="32401" y="7247"/>
                  </a:lnTo>
                  <a:lnTo>
                    <a:pt x="33012" y="3040"/>
                  </a:lnTo>
                  <a:lnTo>
                    <a:pt x="32051" y="0"/>
                  </a:lnTo>
                  <a:lnTo>
                    <a:pt x="32782" y="506"/>
                  </a:lnTo>
                  <a:lnTo>
                    <a:pt x="37817" y="3973"/>
                  </a:lnTo>
                  <a:lnTo>
                    <a:pt x="46508" y="9315"/>
                  </a:lnTo>
                  <a:lnTo>
                    <a:pt x="53564" y="14657"/>
                  </a:lnTo>
                  <a:lnTo>
                    <a:pt x="59530" y="21445"/>
                  </a:lnTo>
                  <a:lnTo>
                    <a:pt x="60833" y="25636"/>
                  </a:lnTo>
                  <a:lnTo>
                    <a:pt x="60468" y="33153"/>
                  </a:lnTo>
                  <a:lnTo>
                    <a:pt x="61970" y="42821"/>
                  </a:lnTo>
                  <a:lnTo>
                    <a:pt x="64993" y="36755"/>
                  </a:lnTo>
                  <a:lnTo>
                    <a:pt x="67232" y="35739"/>
                  </a:lnTo>
                  <a:lnTo>
                    <a:pt x="73318" y="37603"/>
                  </a:lnTo>
                  <a:lnTo>
                    <a:pt x="74340" y="38901"/>
                  </a:lnTo>
                  <a:lnTo>
                    <a:pt x="79489" y="41922"/>
                  </a:lnTo>
                  <a:lnTo>
                    <a:pt x="86676" y="47535"/>
                  </a:lnTo>
                  <a:lnTo>
                    <a:pt x="90748" y="52575"/>
                  </a:lnTo>
                  <a:lnTo>
                    <a:pt x="94541" y="59200"/>
                  </a:lnTo>
                  <a:lnTo>
                    <a:pt x="94388" y="62665"/>
                  </a:lnTo>
                  <a:lnTo>
                    <a:pt x="92946" y="67719"/>
                  </a:lnTo>
                  <a:lnTo>
                    <a:pt x="92115" y="76512"/>
                  </a:lnTo>
                  <a:lnTo>
                    <a:pt x="90264" y="79260"/>
                  </a:lnTo>
                  <a:lnTo>
                    <a:pt x="78771" y="80193"/>
                  </a:lnTo>
                  <a:lnTo>
                    <a:pt x="77053" y="81930"/>
                  </a:lnTo>
                  <a:lnTo>
                    <a:pt x="77844" y="89843"/>
                  </a:lnTo>
                  <a:lnTo>
                    <a:pt x="76882" y="94597"/>
                  </a:lnTo>
                  <a:lnTo>
                    <a:pt x="73557" y="101664"/>
                  </a:lnTo>
                  <a:lnTo>
                    <a:pt x="79351" y="110113"/>
                  </a:lnTo>
                  <a:lnTo>
                    <a:pt x="84752" y="116978"/>
                  </a:lnTo>
                  <a:lnTo>
                    <a:pt x="90451" y="117663"/>
                  </a:lnTo>
                  <a:lnTo>
                    <a:pt x="92322" y="120670"/>
                  </a:lnTo>
                  <a:lnTo>
                    <a:pt x="94821" y="129130"/>
                  </a:lnTo>
                  <a:lnTo>
                    <a:pt x="99800" y="140587"/>
                  </a:lnTo>
                  <a:lnTo>
                    <a:pt x="103168" y="146309"/>
                  </a:lnTo>
                  <a:lnTo>
                    <a:pt x="102564" y="148465"/>
                  </a:lnTo>
                  <a:lnTo>
                    <a:pt x="92988" y="148236"/>
                  </a:lnTo>
                  <a:lnTo>
                    <a:pt x="83504" y="152597"/>
                  </a:lnTo>
                  <a:lnTo>
                    <a:pt x="73348" y="155959"/>
                  </a:lnTo>
                  <a:lnTo>
                    <a:pt x="68215" y="159146"/>
                  </a:lnTo>
                  <a:lnTo>
                    <a:pt x="61165" y="164354"/>
                  </a:lnTo>
                  <a:lnTo>
                    <a:pt x="54203" y="165112"/>
                  </a:lnTo>
                  <a:lnTo>
                    <a:pt x="47975" y="161132"/>
                  </a:lnTo>
                  <a:lnTo>
                    <a:pt x="36780" y="152015"/>
                  </a:lnTo>
                  <a:lnTo>
                    <a:pt x="35259" y="149010"/>
                  </a:lnTo>
                  <a:lnTo>
                    <a:pt x="35174" y="144991"/>
                  </a:lnTo>
                  <a:lnTo>
                    <a:pt x="35905" y="141399"/>
                  </a:lnTo>
                  <a:lnTo>
                    <a:pt x="34210" y="138250"/>
                  </a:lnTo>
                  <a:lnTo>
                    <a:pt x="31354" y="134246"/>
                  </a:lnTo>
                  <a:lnTo>
                    <a:pt x="29773" y="129517"/>
                  </a:lnTo>
                  <a:lnTo>
                    <a:pt x="31933" y="119736"/>
                  </a:lnTo>
                  <a:lnTo>
                    <a:pt x="37485" y="105331"/>
                  </a:lnTo>
                  <a:lnTo>
                    <a:pt x="39305" y="101581"/>
                  </a:lnTo>
                  <a:lnTo>
                    <a:pt x="34894" y="91825"/>
                  </a:lnTo>
                  <a:lnTo>
                    <a:pt x="29484" y="90419"/>
                  </a:lnTo>
                  <a:lnTo>
                    <a:pt x="26399" y="90438"/>
                  </a:lnTo>
                  <a:lnTo>
                    <a:pt x="30991" y="79326"/>
                  </a:lnTo>
                  <a:lnTo>
                    <a:pt x="30585" y="77168"/>
                  </a:lnTo>
                  <a:lnTo>
                    <a:pt x="27947" y="76032"/>
                  </a:lnTo>
                  <a:lnTo>
                    <a:pt x="22704" y="74766"/>
                  </a:lnTo>
                  <a:lnTo>
                    <a:pt x="19640" y="75361"/>
                  </a:lnTo>
                  <a:lnTo>
                    <a:pt x="15835" y="77976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556" name="Ireland"/>
            <p:cNvSpPr/>
            <p:nvPr/>
          </p:nvSpPr>
          <p:spPr>
            <a:xfrm>
              <a:off x="4085024" y="3235081"/>
              <a:ext cx="100514" cy="144500"/>
            </a:xfrm>
            <a:custGeom>
              <a:avLst/>
              <a:gdLst/>
              <a:ahLst/>
              <a:cxnLst/>
              <a:rect l="0" t="0" r="0" b="0"/>
              <a:pathLst>
                <a:path w="100514" h="144500">
                  <a:moveTo>
                    <a:pt x="96828" y="50517"/>
                  </a:moveTo>
                  <a:lnTo>
                    <a:pt x="93742" y="51173"/>
                  </a:lnTo>
                  <a:lnTo>
                    <a:pt x="91480" y="52716"/>
                  </a:lnTo>
                  <a:lnTo>
                    <a:pt x="93926" y="57055"/>
                  </a:lnTo>
                  <a:lnTo>
                    <a:pt x="97599" y="70252"/>
                  </a:lnTo>
                  <a:lnTo>
                    <a:pt x="100514" y="90816"/>
                  </a:lnTo>
                  <a:lnTo>
                    <a:pt x="99891" y="95543"/>
                  </a:lnTo>
                  <a:lnTo>
                    <a:pt x="96247" y="101251"/>
                  </a:lnTo>
                  <a:lnTo>
                    <a:pt x="93793" y="108162"/>
                  </a:lnTo>
                  <a:lnTo>
                    <a:pt x="92324" y="116014"/>
                  </a:lnTo>
                  <a:lnTo>
                    <a:pt x="90448" y="116753"/>
                  </a:lnTo>
                  <a:lnTo>
                    <a:pt x="87566" y="115784"/>
                  </a:lnTo>
                  <a:lnTo>
                    <a:pt x="81314" y="116301"/>
                  </a:lnTo>
                  <a:lnTo>
                    <a:pt x="79784" y="119813"/>
                  </a:lnTo>
                  <a:lnTo>
                    <a:pt x="70516" y="120515"/>
                  </a:lnTo>
                  <a:lnTo>
                    <a:pt x="61981" y="122696"/>
                  </a:lnTo>
                  <a:lnTo>
                    <a:pt x="59476" y="125066"/>
                  </a:lnTo>
                  <a:lnTo>
                    <a:pt x="52770" y="129765"/>
                  </a:lnTo>
                  <a:lnTo>
                    <a:pt x="43599" y="137935"/>
                  </a:lnTo>
                  <a:lnTo>
                    <a:pt x="37224" y="138504"/>
                  </a:lnTo>
                  <a:lnTo>
                    <a:pt x="28298" y="143120"/>
                  </a:lnTo>
                  <a:lnTo>
                    <a:pt x="15305" y="144500"/>
                  </a:lnTo>
                  <a:lnTo>
                    <a:pt x="15843" y="138329"/>
                  </a:lnTo>
                  <a:lnTo>
                    <a:pt x="14936" y="131094"/>
                  </a:lnTo>
                  <a:lnTo>
                    <a:pt x="6328" y="132732"/>
                  </a:lnTo>
                  <a:lnTo>
                    <a:pt x="4588" y="124716"/>
                  </a:lnTo>
                  <a:lnTo>
                    <a:pt x="12040" y="120515"/>
                  </a:lnTo>
                  <a:lnTo>
                    <a:pt x="0" y="120164"/>
                  </a:lnTo>
                  <a:lnTo>
                    <a:pt x="634" y="116301"/>
                  </a:lnTo>
                  <a:lnTo>
                    <a:pt x="13690" y="116751"/>
                  </a:lnTo>
                  <a:lnTo>
                    <a:pt x="15699" y="115032"/>
                  </a:lnTo>
                  <a:lnTo>
                    <a:pt x="16097" y="111355"/>
                  </a:lnTo>
                  <a:lnTo>
                    <a:pt x="17186" y="106190"/>
                  </a:lnTo>
                  <a:lnTo>
                    <a:pt x="22415" y="103954"/>
                  </a:lnTo>
                  <a:lnTo>
                    <a:pt x="29441" y="103438"/>
                  </a:lnTo>
                  <a:lnTo>
                    <a:pt x="30758" y="98737"/>
                  </a:lnTo>
                  <a:lnTo>
                    <a:pt x="19895" y="100384"/>
                  </a:lnTo>
                  <a:lnTo>
                    <a:pt x="23824" y="93053"/>
                  </a:lnTo>
                  <a:lnTo>
                    <a:pt x="21924" y="90388"/>
                  </a:lnTo>
                  <a:lnTo>
                    <a:pt x="26808" y="82481"/>
                  </a:lnTo>
                  <a:lnTo>
                    <a:pt x="33856" y="82287"/>
                  </a:lnTo>
                  <a:lnTo>
                    <a:pt x="35513" y="80777"/>
                  </a:lnTo>
                  <a:lnTo>
                    <a:pt x="33751" y="75504"/>
                  </a:lnTo>
                  <a:lnTo>
                    <a:pt x="30219" y="78511"/>
                  </a:lnTo>
                  <a:lnTo>
                    <a:pt x="27078" y="76281"/>
                  </a:lnTo>
                  <a:lnTo>
                    <a:pt x="23844" y="76794"/>
                  </a:lnTo>
                  <a:lnTo>
                    <a:pt x="19872" y="73785"/>
                  </a:lnTo>
                  <a:lnTo>
                    <a:pt x="15670" y="73804"/>
                  </a:lnTo>
                  <a:lnTo>
                    <a:pt x="13822" y="75617"/>
                  </a:lnTo>
                  <a:lnTo>
                    <a:pt x="7616" y="72716"/>
                  </a:lnTo>
                  <a:lnTo>
                    <a:pt x="10747" y="67496"/>
                  </a:lnTo>
                  <a:lnTo>
                    <a:pt x="7806" y="65072"/>
                  </a:lnTo>
                  <a:lnTo>
                    <a:pt x="15519" y="62912"/>
                  </a:lnTo>
                  <a:lnTo>
                    <a:pt x="14102" y="57753"/>
                  </a:lnTo>
                  <a:lnTo>
                    <a:pt x="18072" y="53711"/>
                  </a:lnTo>
                  <a:lnTo>
                    <a:pt x="13189" y="50025"/>
                  </a:lnTo>
                  <a:lnTo>
                    <a:pt x="7194" y="52238"/>
                  </a:lnTo>
                  <a:lnTo>
                    <a:pt x="7619" y="43737"/>
                  </a:lnTo>
                  <a:lnTo>
                    <a:pt x="11476" y="39082"/>
                  </a:lnTo>
                  <a:lnTo>
                    <a:pt x="13660" y="36303"/>
                  </a:lnTo>
                  <a:lnTo>
                    <a:pt x="23085" y="39562"/>
                  </a:lnTo>
                  <a:lnTo>
                    <a:pt x="26502" y="38257"/>
                  </a:lnTo>
                  <a:lnTo>
                    <a:pt x="31851" y="38909"/>
                  </a:lnTo>
                  <a:lnTo>
                    <a:pt x="43038" y="41047"/>
                  </a:lnTo>
                  <a:lnTo>
                    <a:pt x="40857" y="34810"/>
                  </a:lnTo>
                  <a:lnTo>
                    <a:pt x="49571" y="29951"/>
                  </a:lnTo>
                  <a:lnTo>
                    <a:pt x="51582" y="24322"/>
                  </a:lnTo>
                  <a:lnTo>
                    <a:pt x="37639" y="24322"/>
                  </a:lnTo>
                  <a:lnTo>
                    <a:pt x="39203" y="21687"/>
                  </a:lnTo>
                  <a:lnTo>
                    <a:pt x="44987" y="19802"/>
                  </a:lnTo>
                  <a:lnTo>
                    <a:pt x="45607" y="14700"/>
                  </a:lnTo>
                  <a:lnTo>
                    <a:pt x="48560" y="6224"/>
                  </a:lnTo>
                  <a:lnTo>
                    <a:pt x="53684" y="3011"/>
                  </a:lnTo>
                  <a:lnTo>
                    <a:pt x="61855" y="0"/>
                  </a:lnTo>
                  <a:lnTo>
                    <a:pt x="64088" y="5374"/>
                  </a:lnTo>
                  <a:lnTo>
                    <a:pt x="67686" y="8020"/>
                  </a:lnTo>
                  <a:lnTo>
                    <a:pt x="69272" y="7465"/>
                  </a:lnTo>
                  <a:lnTo>
                    <a:pt x="69566" y="11635"/>
                  </a:lnTo>
                  <a:lnTo>
                    <a:pt x="65656" y="20179"/>
                  </a:lnTo>
                  <a:lnTo>
                    <a:pt x="57353" y="22064"/>
                  </a:lnTo>
                  <a:lnTo>
                    <a:pt x="62260" y="26576"/>
                  </a:lnTo>
                  <a:lnTo>
                    <a:pt x="53528" y="31448"/>
                  </a:lnTo>
                  <a:lnTo>
                    <a:pt x="54547" y="36303"/>
                  </a:lnTo>
                  <a:lnTo>
                    <a:pt x="58621" y="41140"/>
                  </a:lnTo>
                  <a:lnTo>
                    <a:pt x="66519" y="44479"/>
                  </a:lnTo>
                  <a:lnTo>
                    <a:pt x="74143" y="40025"/>
                  </a:lnTo>
                  <a:lnTo>
                    <a:pt x="76712" y="33691"/>
                  </a:lnTo>
                  <a:lnTo>
                    <a:pt x="80112" y="35557"/>
                  </a:lnTo>
                  <a:lnTo>
                    <a:pt x="82759" y="40025"/>
                  </a:lnTo>
                  <a:lnTo>
                    <a:pt x="86452" y="42625"/>
                  </a:lnTo>
                  <a:lnTo>
                    <a:pt x="85203" y="47070"/>
                  </a:lnTo>
                  <a:lnTo>
                    <a:pt x="95023" y="45818"/>
                  </a:lnTo>
                  <a:lnTo>
                    <a:pt x="96828" y="50517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557" name="Columbia"/>
            <p:cNvSpPr/>
            <p:nvPr/>
          </p:nvSpPr>
          <p:spPr>
            <a:xfrm>
              <a:off x="2537808" y="4454998"/>
              <a:ext cx="268142" cy="377250"/>
            </a:xfrm>
            <a:custGeom>
              <a:avLst/>
              <a:gdLst/>
              <a:ahLst/>
              <a:cxnLst/>
              <a:rect l="0" t="0" r="0" b="0"/>
              <a:pathLst>
                <a:path w="268142" h="377250">
                  <a:moveTo>
                    <a:pt x="177676" y="11923"/>
                  </a:moveTo>
                  <a:lnTo>
                    <a:pt x="176375" y="10834"/>
                  </a:lnTo>
                  <a:lnTo>
                    <a:pt x="167847" y="12613"/>
                  </a:lnTo>
                  <a:lnTo>
                    <a:pt x="162423" y="14231"/>
                  </a:lnTo>
                  <a:lnTo>
                    <a:pt x="158218" y="16299"/>
                  </a:lnTo>
                  <a:lnTo>
                    <a:pt x="157648" y="19287"/>
                  </a:lnTo>
                  <a:lnTo>
                    <a:pt x="158136" y="24433"/>
                  </a:lnTo>
                  <a:lnTo>
                    <a:pt x="156828" y="28532"/>
                  </a:lnTo>
                  <a:lnTo>
                    <a:pt x="154523" y="28253"/>
                  </a:lnTo>
                  <a:lnTo>
                    <a:pt x="150656" y="28862"/>
                  </a:lnTo>
                  <a:lnTo>
                    <a:pt x="140601" y="47036"/>
                  </a:lnTo>
                  <a:lnTo>
                    <a:pt x="138850" y="54484"/>
                  </a:lnTo>
                  <a:lnTo>
                    <a:pt x="136410" y="61927"/>
                  </a:lnTo>
                  <a:lnTo>
                    <a:pt x="129205" y="74190"/>
                  </a:lnTo>
                  <a:lnTo>
                    <a:pt x="133290" y="74456"/>
                  </a:lnTo>
                  <a:lnTo>
                    <a:pt x="135669" y="73425"/>
                  </a:lnTo>
                  <a:lnTo>
                    <a:pt x="139567" y="73256"/>
                  </a:lnTo>
                  <a:lnTo>
                    <a:pt x="142715" y="79485"/>
                  </a:lnTo>
                  <a:lnTo>
                    <a:pt x="151400" y="94382"/>
                  </a:lnTo>
                  <a:lnTo>
                    <a:pt x="152443" y="98436"/>
                  </a:lnTo>
                  <a:lnTo>
                    <a:pt x="150151" y="110037"/>
                  </a:lnTo>
                  <a:lnTo>
                    <a:pt x="151156" y="113650"/>
                  </a:lnTo>
                  <a:lnTo>
                    <a:pt x="155225" y="116809"/>
                  </a:lnTo>
                  <a:lnTo>
                    <a:pt x="159578" y="122423"/>
                  </a:lnTo>
                  <a:lnTo>
                    <a:pt x="163610" y="125001"/>
                  </a:lnTo>
                  <a:lnTo>
                    <a:pt x="168641" y="124826"/>
                  </a:lnTo>
                  <a:lnTo>
                    <a:pt x="180448" y="123599"/>
                  </a:lnTo>
                  <a:lnTo>
                    <a:pt x="192291" y="123095"/>
                  </a:lnTo>
                  <a:lnTo>
                    <a:pt x="197585" y="124942"/>
                  </a:lnTo>
                  <a:lnTo>
                    <a:pt x="204085" y="128227"/>
                  </a:lnTo>
                  <a:lnTo>
                    <a:pt x="205998" y="130817"/>
                  </a:lnTo>
                  <a:lnTo>
                    <a:pt x="214600" y="141018"/>
                  </a:lnTo>
                  <a:lnTo>
                    <a:pt x="220225" y="146900"/>
                  </a:lnTo>
                  <a:lnTo>
                    <a:pt x="221687" y="146891"/>
                  </a:lnTo>
                  <a:lnTo>
                    <a:pt x="226991" y="145561"/>
                  </a:lnTo>
                  <a:lnTo>
                    <a:pt x="234712" y="143784"/>
                  </a:lnTo>
                  <a:lnTo>
                    <a:pt x="254922" y="141498"/>
                  </a:lnTo>
                  <a:lnTo>
                    <a:pt x="261459" y="142325"/>
                  </a:lnTo>
                  <a:lnTo>
                    <a:pt x="257306" y="147689"/>
                  </a:lnTo>
                  <a:lnTo>
                    <a:pt x="256436" y="157932"/>
                  </a:lnTo>
                  <a:lnTo>
                    <a:pt x="252587" y="163143"/>
                  </a:lnTo>
                  <a:lnTo>
                    <a:pt x="251094" y="166465"/>
                  </a:lnTo>
                  <a:lnTo>
                    <a:pt x="251359" y="169056"/>
                  </a:lnTo>
                  <a:lnTo>
                    <a:pt x="251717" y="173519"/>
                  </a:lnTo>
                  <a:lnTo>
                    <a:pt x="252208" y="177259"/>
                  </a:lnTo>
                  <a:lnTo>
                    <a:pt x="253854" y="185451"/>
                  </a:lnTo>
                  <a:lnTo>
                    <a:pt x="258392" y="193479"/>
                  </a:lnTo>
                  <a:lnTo>
                    <a:pt x="260992" y="197921"/>
                  </a:lnTo>
                  <a:lnTo>
                    <a:pt x="265932" y="204505"/>
                  </a:lnTo>
                  <a:lnTo>
                    <a:pt x="267165" y="207371"/>
                  </a:lnTo>
                  <a:lnTo>
                    <a:pt x="259740" y="213594"/>
                  </a:lnTo>
                  <a:lnTo>
                    <a:pt x="254873" y="218938"/>
                  </a:lnTo>
                  <a:lnTo>
                    <a:pt x="260046" y="223934"/>
                  </a:lnTo>
                  <a:lnTo>
                    <a:pt x="268142" y="235946"/>
                  </a:lnTo>
                  <a:lnTo>
                    <a:pt x="262857" y="238848"/>
                  </a:lnTo>
                  <a:lnTo>
                    <a:pt x="254386" y="244639"/>
                  </a:lnTo>
                  <a:lnTo>
                    <a:pt x="250202" y="246243"/>
                  </a:lnTo>
                  <a:lnTo>
                    <a:pt x="245502" y="246414"/>
                  </a:lnTo>
                  <a:lnTo>
                    <a:pt x="216938" y="245580"/>
                  </a:lnTo>
                  <a:lnTo>
                    <a:pt x="210445" y="245332"/>
                  </a:lnTo>
                  <a:lnTo>
                    <a:pt x="210026" y="248635"/>
                  </a:lnTo>
                  <a:lnTo>
                    <a:pt x="209891" y="259110"/>
                  </a:lnTo>
                  <a:lnTo>
                    <a:pt x="211700" y="260678"/>
                  </a:lnTo>
                  <a:lnTo>
                    <a:pt x="220801" y="261914"/>
                  </a:lnTo>
                  <a:lnTo>
                    <a:pt x="222597" y="262765"/>
                  </a:lnTo>
                  <a:lnTo>
                    <a:pt x="225575" y="266907"/>
                  </a:lnTo>
                  <a:lnTo>
                    <a:pt x="226110" y="270634"/>
                  </a:lnTo>
                  <a:lnTo>
                    <a:pt x="222213" y="270226"/>
                  </a:lnTo>
                  <a:lnTo>
                    <a:pt x="217982" y="269104"/>
                  </a:lnTo>
                  <a:lnTo>
                    <a:pt x="211012" y="269432"/>
                  </a:lnTo>
                  <a:lnTo>
                    <a:pt x="206009" y="271327"/>
                  </a:lnTo>
                  <a:lnTo>
                    <a:pt x="204883" y="272194"/>
                  </a:lnTo>
                  <a:lnTo>
                    <a:pt x="204872" y="283067"/>
                  </a:lnTo>
                  <a:lnTo>
                    <a:pt x="204866" y="288690"/>
                  </a:lnTo>
                  <a:lnTo>
                    <a:pt x="206823" y="290686"/>
                  </a:lnTo>
                  <a:lnTo>
                    <a:pt x="213812" y="294375"/>
                  </a:lnTo>
                  <a:lnTo>
                    <a:pt x="215766" y="296227"/>
                  </a:lnTo>
                  <a:lnTo>
                    <a:pt x="215455" y="304119"/>
                  </a:lnTo>
                  <a:lnTo>
                    <a:pt x="219507" y="309832"/>
                  </a:lnTo>
                  <a:lnTo>
                    <a:pt x="219828" y="311983"/>
                  </a:lnTo>
                  <a:lnTo>
                    <a:pt x="216514" y="326494"/>
                  </a:lnTo>
                  <a:lnTo>
                    <a:pt x="209344" y="371344"/>
                  </a:lnTo>
                  <a:lnTo>
                    <a:pt x="208602" y="375229"/>
                  </a:lnTo>
                  <a:lnTo>
                    <a:pt x="207254" y="377250"/>
                  </a:lnTo>
                  <a:lnTo>
                    <a:pt x="205666" y="375822"/>
                  </a:lnTo>
                  <a:lnTo>
                    <a:pt x="199828" y="368669"/>
                  </a:lnTo>
                  <a:lnTo>
                    <a:pt x="197421" y="367390"/>
                  </a:lnTo>
                  <a:lnTo>
                    <a:pt x="195786" y="367975"/>
                  </a:lnTo>
                  <a:lnTo>
                    <a:pt x="191234" y="368289"/>
                  </a:lnTo>
                  <a:lnTo>
                    <a:pt x="202966" y="348395"/>
                  </a:lnTo>
                  <a:lnTo>
                    <a:pt x="203321" y="346382"/>
                  </a:lnTo>
                  <a:lnTo>
                    <a:pt x="202032" y="345672"/>
                  </a:lnTo>
                  <a:lnTo>
                    <a:pt x="188839" y="337136"/>
                  </a:lnTo>
                  <a:lnTo>
                    <a:pt x="183671" y="335014"/>
                  </a:lnTo>
                  <a:lnTo>
                    <a:pt x="176481" y="339507"/>
                  </a:lnTo>
                  <a:lnTo>
                    <a:pt x="172448" y="337664"/>
                  </a:lnTo>
                  <a:lnTo>
                    <a:pt x="167141" y="333390"/>
                  </a:lnTo>
                  <a:lnTo>
                    <a:pt x="162551" y="337723"/>
                  </a:lnTo>
                  <a:lnTo>
                    <a:pt x="159124" y="339323"/>
                  </a:lnTo>
                  <a:lnTo>
                    <a:pt x="154092" y="339640"/>
                  </a:lnTo>
                  <a:lnTo>
                    <a:pt x="143547" y="339560"/>
                  </a:lnTo>
                  <a:lnTo>
                    <a:pt x="137726" y="338015"/>
                  </a:lnTo>
                  <a:lnTo>
                    <a:pt x="136788" y="335150"/>
                  </a:lnTo>
                  <a:lnTo>
                    <a:pt x="136830" y="331131"/>
                  </a:lnTo>
                  <a:lnTo>
                    <a:pt x="135073" y="328127"/>
                  </a:lnTo>
                  <a:lnTo>
                    <a:pt x="130210" y="327726"/>
                  </a:lnTo>
                  <a:lnTo>
                    <a:pt x="126491" y="326313"/>
                  </a:lnTo>
                  <a:lnTo>
                    <a:pt x="125702" y="323448"/>
                  </a:lnTo>
                  <a:lnTo>
                    <a:pt x="123150" y="315715"/>
                  </a:lnTo>
                  <a:lnTo>
                    <a:pt x="113115" y="308888"/>
                  </a:lnTo>
                  <a:lnTo>
                    <a:pt x="107767" y="305190"/>
                  </a:lnTo>
                  <a:lnTo>
                    <a:pt x="105654" y="298891"/>
                  </a:lnTo>
                  <a:lnTo>
                    <a:pt x="103538" y="295604"/>
                  </a:lnTo>
                  <a:lnTo>
                    <a:pt x="98331" y="291189"/>
                  </a:lnTo>
                  <a:lnTo>
                    <a:pt x="89226" y="286940"/>
                  </a:lnTo>
                  <a:lnTo>
                    <a:pt x="79813" y="285848"/>
                  </a:lnTo>
                  <a:lnTo>
                    <a:pt x="78994" y="284706"/>
                  </a:lnTo>
                  <a:lnTo>
                    <a:pt x="76268" y="283067"/>
                  </a:lnTo>
                  <a:lnTo>
                    <a:pt x="74269" y="281865"/>
                  </a:lnTo>
                  <a:lnTo>
                    <a:pt x="67072" y="275454"/>
                  </a:lnTo>
                  <a:lnTo>
                    <a:pt x="65769" y="274887"/>
                  </a:lnTo>
                  <a:lnTo>
                    <a:pt x="56728" y="278957"/>
                  </a:lnTo>
                  <a:lnTo>
                    <a:pt x="49923" y="279572"/>
                  </a:lnTo>
                  <a:lnTo>
                    <a:pt x="40003" y="276762"/>
                  </a:lnTo>
                  <a:lnTo>
                    <a:pt x="36401" y="273628"/>
                  </a:lnTo>
                  <a:lnTo>
                    <a:pt x="34717" y="268617"/>
                  </a:lnTo>
                  <a:lnTo>
                    <a:pt x="32414" y="266335"/>
                  </a:lnTo>
                  <a:lnTo>
                    <a:pt x="17876" y="259679"/>
                  </a:lnTo>
                  <a:lnTo>
                    <a:pt x="2685" y="251522"/>
                  </a:lnTo>
                  <a:lnTo>
                    <a:pt x="3022" y="250829"/>
                  </a:lnTo>
                  <a:lnTo>
                    <a:pt x="1835" y="247676"/>
                  </a:lnTo>
                  <a:lnTo>
                    <a:pt x="0" y="244810"/>
                  </a:lnTo>
                  <a:lnTo>
                    <a:pt x="1096" y="242656"/>
                  </a:lnTo>
                  <a:lnTo>
                    <a:pt x="6267" y="241497"/>
                  </a:lnTo>
                  <a:lnTo>
                    <a:pt x="10994" y="242635"/>
                  </a:lnTo>
                  <a:lnTo>
                    <a:pt x="12877" y="239330"/>
                  </a:lnTo>
                  <a:lnTo>
                    <a:pt x="9347" y="233598"/>
                  </a:lnTo>
                  <a:lnTo>
                    <a:pt x="10221" y="229291"/>
                  </a:lnTo>
                  <a:lnTo>
                    <a:pt x="13410" y="226988"/>
                  </a:lnTo>
                  <a:lnTo>
                    <a:pt x="22322" y="226394"/>
                  </a:lnTo>
                  <a:lnTo>
                    <a:pt x="24280" y="226820"/>
                  </a:lnTo>
                  <a:lnTo>
                    <a:pt x="28441" y="224515"/>
                  </a:lnTo>
                  <a:lnTo>
                    <a:pt x="32961" y="217614"/>
                  </a:lnTo>
                  <a:lnTo>
                    <a:pt x="37536" y="207837"/>
                  </a:lnTo>
                  <a:lnTo>
                    <a:pt x="44149" y="197047"/>
                  </a:lnTo>
                  <a:lnTo>
                    <a:pt x="42912" y="194318"/>
                  </a:lnTo>
                  <a:lnTo>
                    <a:pt x="37233" y="190161"/>
                  </a:lnTo>
                  <a:lnTo>
                    <a:pt x="36510" y="188294"/>
                  </a:lnTo>
                  <a:lnTo>
                    <a:pt x="39619" y="180952"/>
                  </a:lnTo>
                  <a:lnTo>
                    <a:pt x="40525" y="175626"/>
                  </a:lnTo>
                  <a:lnTo>
                    <a:pt x="39012" y="166849"/>
                  </a:lnTo>
                  <a:lnTo>
                    <a:pt x="35250" y="158072"/>
                  </a:lnTo>
                  <a:lnTo>
                    <a:pt x="36118" y="155475"/>
                  </a:lnTo>
                  <a:lnTo>
                    <a:pt x="41095" y="154023"/>
                  </a:lnTo>
                  <a:lnTo>
                    <a:pt x="42468" y="151859"/>
                  </a:lnTo>
                  <a:lnTo>
                    <a:pt x="41570" y="149842"/>
                  </a:lnTo>
                  <a:lnTo>
                    <a:pt x="35831" y="144952"/>
                  </a:lnTo>
                  <a:lnTo>
                    <a:pt x="35404" y="142645"/>
                  </a:lnTo>
                  <a:lnTo>
                    <a:pt x="36451" y="140623"/>
                  </a:lnTo>
                  <a:lnTo>
                    <a:pt x="38903" y="137299"/>
                  </a:lnTo>
                  <a:lnTo>
                    <a:pt x="39271" y="134700"/>
                  </a:lnTo>
                  <a:lnTo>
                    <a:pt x="37511" y="131816"/>
                  </a:lnTo>
                  <a:lnTo>
                    <a:pt x="30004" y="124466"/>
                  </a:lnTo>
                  <a:lnTo>
                    <a:pt x="26306" y="120420"/>
                  </a:lnTo>
                  <a:lnTo>
                    <a:pt x="28907" y="112709"/>
                  </a:lnTo>
                  <a:lnTo>
                    <a:pt x="31225" y="111870"/>
                  </a:lnTo>
                  <a:lnTo>
                    <a:pt x="30762" y="107256"/>
                  </a:lnTo>
                  <a:lnTo>
                    <a:pt x="32691" y="108095"/>
                  </a:lnTo>
                  <a:lnTo>
                    <a:pt x="33554" y="111241"/>
                  </a:lnTo>
                  <a:lnTo>
                    <a:pt x="39483" y="107046"/>
                  </a:lnTo>
                  <a:lnTo>
                    <a:pt x="40442" y="102640"/>
                  </a:lnTo>
                  <a:lnTo>
                    <a:pt x="43714" y="102010"/>
                  </a:lnTo>
                  <a:lnTo>
                    <a:pt x="38544" y="91366"/>
                  </a:lnTo>
                  <a:lnTo>
                    <a:pt x="36233" y="89828"/>
                  </a:lnTo>
                  <a:lnTo>
                    <a:pt x="35378" y="86477"/>
                  </a:lnTo>
                  <a:lnTo>
                    <a:pt x="36820" y="87246"/>
                  </a:lnTo>
                  <a:lnTo>
                    <a:pt x="41086" y="90717"/>
                  </a:lnTo>
                  <a:lnTo>
                    <a:pt x="45120" y="95927"/>
                  </a:lnTo>
                  <a:lnTo>
                    <a:pt x="47356" y="101138"/>
                  </a:lnTo>
                  <a:lnTo>
                    <a:pt x="49742" y="103160"/>
                  </a:lnTo>
                  <a:lnTo>
                    <a:pt x="51765" y="101418"/>
                  </a:lnTo>
                  <a:lnTo>
                    <a:pt x="53260" y="98953"/>
                  </a:lnTo>
                  <a:lnTo>
                    <a:pt x="49892" y="90988"/>
                  </a:lnTo>
                  <a:lnTo>
                    <a:pt x="50096" y="88813"/>
                  </a:lnTo>
                  <a:lnTo>
                    <a:pt x="51877" y="85762"/>
                  </a:lnTo>
                  <a:lnTo>
                    <a:pt x="56399" y="82270"/>
                  </a:lnTo>
                  <a:lnTo>
                    <a:pt x="60456" y="79213"/>
                  </a:lnTo>
                  <a:lnTo>
                    <a:pt x="65548" y="71647"/>
                  </a:lnTo>
                  <a:lnTo>
                    <a:pt x="68873" y="70041"/>
                  </a:lnTo>
                  <a:lnTo>
                    <a:pt x="75816" y="69008"/>
                  </a:lnTo>
                  <a:lnTo>
                    <a:pt x="78023" y="65077"/>
                  </a:lnTo>
                  <a:lnTo>
                    <a:pt x="76968" y="61151"/>
                  </a:lnTo>
                  <a:lnTo>
                    <a:pt x="78734" y="53138"/>
                  </a:lnTo>
                  <a:lnTo>
                    <a:pt x="79412" y="46432"/>
                  </a:lnTo>
                  <a:lnTo>
                    <a:pt x="81508" y="41468"/>
                  </a:lnTo>
                  <a:lnTo>
                    <a:pt x="86563" y="36931"/>
                  </a:lnTo>
                  <a:lnTo>
                    <a:pt x="90917" y="34000"/>
                  </a:lnTo>
                  <a:lnTo>
                    <a:pt x="96932" y="31503"/>
                  </a:lnTo>
                  <a:lnTo>
                    <a:pt x="98074" y="31501"/>
                  </a:lnTo>
                  <a:lnTo>
                    <a:pt x="101868" y="33629"/>
                  </a:lnTo>
                  <a:lnTo>
                    <a:pt x="104107" y="38207"/>
                  </a:lnTo>
                  <a:lnTo>
                    <a:pt x="106953" y="34695"/>
                  </a:lnTo>
                  <a:lnTo>
                    <a:pt x="107276" y="30165"/>
                  </a:lnTo>
                  <a:lnTo>
                    <a:pt x="109298" y="24458"/>
                  </a:lnTo>
                  <a:lnTo>
                    <a:pt x="111527" y="23721"/>
                  </a:lnTo>
                  <a:lnTo>
                    <a:pt x="114237" y="25032"/>
                  </a:lnTo>
                  <a:lnTo>
                    <a:pt x="122917" y="25452"/>
                  </a:lnTo>
                  <a:lnTo>
                    <a:pt x="128628" y="25439"/>
                  </a:lnTo>
                  <a:lnTo>
                    <a:pt x="134948" y="22645"/>
                  </a:lnTo>
                  <a:lnTo>
                    <a:pt x="137362" y="20005"/>
                  </a:lnTo>
                  <a:lnTo>
                    <a:pt x="142188" y="16920"/>
                  </a:lnTo>
                  <a:lnTo>
                    <a:pt x="150802" y="14264"/>
                  </a:lnTo>
                  <a:lnTo>
                    <a:pt x="155222" y="10150"/>
                  </a:lnTo>
                  <a:lnTo>
                    <a:pt x="158041" y="4423"/>
                  </a:lnTo>
                  <a:lnTo>
                    <a:pt x="161426" y="1773"/>
                  </a:lnTo>
                  <a:lnTo>
                    <a:pt x="166186" y="0"/>
                  </a:lnTo>
                  <a:lnTo>
                    <a:pt x="172078" y="134"/>
                  </a:lnTo>
                  <a:lnTo>
                    <a:pt x="177418" y="3646"/>
                  </a:lnTo>
                  <a:lnTo>
                    <a:pt x="178991" y="4963"/>
                  </a:lnTo>
                  <a:lnTo>
                    <a:pt x="180568" y="8481"/>
                  </a:lnTo>
                  <a:lnTo>
                    <a:pt x="177676" y="11923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558" name="Ecuador"/>
            <p:cNvSpPr/>
            <p:nvPr/>
          </p:nvSpPr>
          <p:spPr>
            <a:xfrm>
              <a:off x="2494849" y="4706521"/>
              <a:ext cx="129965" cy="145098"/>
            </a:xfrm>
            <a:custGeom>
              <a:avLst/>
              <a:gdLst/>
              <a:ahLst/>
              <a:cxnLst/>
              <a:rect l="0" t="0" r="0" b="0"/>
              <a:pathLst>
                <a:path w="129965" h="145098">
                  <a:moveTo>
                    <a:pt x="16635" y="109541"/>
                  </a:moveTo>
                  <a:lnTo>
                    <a:pt x="18548" y="108251"/>
                  </a:lnTo>
                  <a:lnTo>
                    <a:pt x="21232" y="105086"/>
                  </a:lnTo>
                  <a:lnTo>
                    <a:pt x="27177" y="94304"/>
                  </a:lnTo>
                  <a:lnTo>
                    <a:pt x="27560" y="91575"/>
                  </a:lnTo>
                  <a:lnTo>
                    <a:pt x="25435" y="84117"/>
                  </a:lnTo>
                  <a:lnTo>
                    <a:pt x="26020" y="80152"/>
                  </a:lnTo>
                  <a:lnTo>
                    <a:pt x="21172" y="86422"/>
                  </a:lnTo>
                  <a:lnTo>
                    <a:pt x="13739" y="92754"/>
                  </a:lnTo>
                  <a:lnTo>
                    <a:pt x="10353" y="91756"/>
                  </a:lnTo>
                  <a:lnTo>
                    <a:pt x="4253" y="88469"/>
                  </a:lnTo>
                  <a:lnTo>
                    <a:pt x="114" y="84315"/>
                  </a:lnTo>
                  <a:lnTo>
                    <a:pt x="4061" y="81436"/>
                  </a:lnTo>
                  <a:lnTo>
                    <a:pt x="5076" y="78994"/>
                  </a:lnTo>
                  <a:lnTo>
                    <a:pt x="3380" y="73116"/>
                  </a:lnTo>
                  <a:lnTo>
                    <a:pt x="3437" y="68669"/>
                  </a:lnTo>
                  <a:lnTo>
                    <a:pt x="4789" y="63932"/>
                  </a:lnTo>
                  <a:lnTo>
                    <a:pt x="3680" y="61066"/>
                  </a:lnTo>
                  <a:lnTo>
                    <a:pt x="0" y="54476"/>
                  </a:lnTo>
                  <a:lnTo>
                    <a:pt x="1957" y="52751"/>
                  </a:lnTo>
                  <a:lnTo>
                    <a:pt x="6835" y="50733"/>
                  </a:lnTo>
                  <a:lnTo>
                    <a:pt x="14154" y="46128"/>
                  </a:lnTo>
                  <a:lnTo>
                    <a:pt x="10918" y="42120"/>
                  </a:lnTo>
                  <a:lnTo>
                    <a:pt x="10921" y="39825"/>
                  </a:lnTo>
                  <a:lnTo>
                    <a:pt x="12704" y="36236"/>
                  </a:lnTo>
                  <a:lnTo>
                    <a:pt x="17743" y="31545"/>
                  </a:lnTo>
                  <a:lnTo>
                    <a:pt x="19342" y="30056"/>
                  </a:lnTo>
                  <a:lnTo>
                    <a:pt x="20758" y="21449"/>
                  </a:lnTo>
                  <a:lnTo>
                    <a:pt x="19586" y="16862"/>
                  </a:lnTo>
                  <a:lnTo>
                    <a:pt x="18757" y="15000"/>
                  </a:lnTo>
                  <a:lnTo>
                    <a:pt x="19870" y="12703"/>
                  </a:lnTo>
                  <a:lnTo>
                    <a:pt x="26836" y="11684"/>
                  </a:lnTo>
                  <a:lnTo>
                    <a:pt x="35882" y="8222"/>
                  </a:lnTo>
                  <a:lnTo>
                    <a:pt x="39907" y="5775"/>
                  </a:lnTo>
                  <a:lnTo>
                    <a:pt x="44721" y="1892"/>
                  </a:lnTo>
                  <a:lnTo>
                    <a:pt x="45642" y="0"/>
                  </a:lnTo>
                  <a:lnTo>
                    <a:pt x="60833" y="8158"/>
                  </a:lnTo>
                  <a:lnTo>
                    <a:pt x="75371" y="14814"/>
                  </a:lnTo>
                  <a:lnTo>
                    <a:pt x="77674" y="17095"/>
                  </a:lnTo>
                  <a:lnTo>
                    <a:pt x="79358" y="22106"/>
                  </a:lnTo>
                  <a:lnTo>
                    <a:pt x="82960" y="25240"/>
                  </a:lnTo>
                  <a:lnTo>
                    <a:pt x="92880" y="28050"/>
                  </a:lnTo>
                  <a:lnTo>
                    <a:pt x="99685" y="27436"/>
                  </a:lnTo>
                  <a:lnTo>
                    <a:pt x="108726" y="23366"/>
                  </a:lnTo>
                  <a:lnTo>
                    <a:pt x="110029" y="23932"/>
                  </a:lnTo>
                  <a:lnTo>
                    <a:pt x="117225" y="30343"/>
                  </a:lnTo>
                  <a:lnTo>
                    <a:pt x="119224" y="31545"/>
                  </a:lnTo>
                  <a:lnTo>
                    <a:pt x="121951" y="33184"/>
                  </a:lnTo>
                  <a:lnTo>
                    <a:pt x="122770" y="34327"/>
                  </a:lnTo>
                  <a:lnTo>
                    <a:pt x="126703" y="42049"/>
                  </a:lnTo>
                  <a:lnTo>
                    <a:pt x="129965" y="50062"/>
                  </a:lnTo>
                  <a:lnTo>
                    <a:pt x="129155" y="52649"/>
                  </a:lnTo>
                  <a:lnTo>
                    <a:pt x="125584" y="56544"/>
                  </a:lnTo>
                  <a:lnTo>
                    <a:pt x="120024" y="68198"/>
                  </a:lnTo>
                  <a:lnTo>
                    <a:pt x="114611" y="76122"/>
                  </a:lnTo>
                  <a:lnTo>
                    <a:pt x="107396" y="83484"/>
                  </a:lnTo>
                  <a:lnTo>
                    <a:pt x="97233" y="91154"/>
                  </a:lnTo>
                  <a:lnTo>
                    <a:pt x="93812" y="92035"/>
                  </a:lnTo>
                  <a:lnTo>
                    <a:pt x="83380" y="95113"/>
                  </a:lnTo>
                  <a:lnTo>
                    <a:pt x="74229" y="98757"/>
                  </a:lnTo>
                  <a:lnTo>
                    <a:pt x="66018" y="103833"/>
                  </a:lnTo>
                  <a:lnTo>
                    <a:pt x="60031" y="110477"/>
                  </a:lnTo>
                  <a:lnTo>
                    <a:pt x="57146" y="115667"/>
                  </a:lnTo>
                  <a:lnTo>
                    <a:pt x="47118" y="141181"/>
                  </a:lnTo>
                  <a:lnTo>
                    <a:pt x="44405" y="144364"/>
                  </a:lnTo>
                  <a:lnTo>
                    <a:pt x="41947" y="145098"/>
                  </a:lnTo>
                  <a:lnTo>
                    <a:pt x="37907" y="144403"/>
                  </a:lnTo>
                  <a:lnTo>
                    <a:pt x="33866" y="139389"/>
                  </a:lnTo>
                  <a:lnTo>
                    <a:pt x="31921" y="134509"/>
                  </a:lnTo>
                  <a:lnTo>
                    <a:pt x="28758" y="131939"/>
                  </a:lnTo>
                  <a:lnTo>
                    <a:pt x="20477" y="131988"/>
                  </a:lnTo>
                  <a:lnTo>
                    <a:pt x="15967" y="130864"/>
                  </a:lnTo>
                  <a:lnTo>
                    <a:pt x="14895" y="128857"/>
                  </a:lnTo>
                  <a:lnTo>
                    <a:pt x="13911" y="123831"/>
                  </a:lnTo>
                  <a:lnTo>
                    <a:pt x="16282" y="120367"/>
                  </a:lnTo>
                  <a:lnTo>
                    <a:pt x="16580" y="115335"/>
                  </a:lnTo>
                  <a:lnTo>
                    <a:pt x="16635" y="109541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559" name="Venezuela"/>
            <p:cNvSpPr/>
            <p:nvPr/>
          </p:nvSpPr>
          <p:spPr>
            <a:xfrm>
              <a:off x="2667009" y="4459613"/>
              <a:ext cx="305651" cy="265542"/>
            </a:xfrm>
            <a:custGeom>
              <a:avLst/>
              <a:gdLst/>
              <a:ahLst/>
              <a:cxnLst/>
              <a:rect l="0" t="0" r="0" b="0"/>
              <a:pathLst>
                <a:path w="305651" h="265542">
                  <a:moveTo>
                    <a:pt x="288475" y="164891"/>
                  </a:moveTo>
                  <a:lnTo>
                    <a:pt x="289517" y="166613"/>
                  </a:lnTo>
                  <a:lnTo>
                    <a:pt x="287867" y="169934"/>
                  </a:lnTo>
                  <a:lnTo>
                    <a:pt x="281855" y="173858"/>
                  </a:lnTo>
                  <a:lnTo>
                    <a:pt x="264186" y="183029"/>
                  </a:lnTo>
                  <a:lnTo>
                    <a:pt x="255994" y="185378"/>
                  </a:lnTo>
                  <a:lnTo>
                    <a:pt x="250339" y="186132"/>
                  </a:lnTo>
                  <a:lnTo>
                    <a:pt x="245612" y="185584"/>
                  </a:lnTo>
                  <a:lnTo>
                    <a:pt x="242733" y="186752"/>
                  </a:lnTo>
                  <a:lnTo>
                    <a:pt x="240370" y="198124"/>
                  </a:lnTo>
                  <a:lnTo>
                    <a:pt x="236838" y="199296"/>
                  </a:lnTo>
                  <a:lnTo>
                    <a:pt x="230459" y="193009"/>
                  </a:lnTo>
                  <a:lnTo>
                    <a:pt x="226970" y="190729"/>
                  </a:lnTo>
                  <a:lnTo>
                    <a:pt x="215296" y="191086"/>
                  </a:lnTo>
                  <a:lnTo>
                    <a:pt x="211386" y="190678"/>
                  </a:lnTo>
                  <a:lnTo>
                    <a:pt x="202286" y="185986"/>
                  </a:lnTo>
                  <a:lnTo>
                    <a:pt x="199153" y="184711"/>
                  </a:lnTo>
                  <a:lnTo>
                    <a:pt x="197541" y="185008"/>
                  </a:lnTo>
                  <a:lnTo>
                    <a:pt x="197125" y="186880"/>
                  </a:lnTo>
                  <a:lnTo>
                    <a:pt x="203384" y="193889"/>
                  </a:lnTo>
                  <a:lnTo>
                    <a:pt x="207355" y="200908"/>
                  </a:lnTo>
                  <a:lnTo>
                    <a:pt x="210420" y="216406"/>
                  </a:lnTo>
                  <a:lnTo>
                    <a:pt x="211219" y="222002"/>
                  </a:lnTo>
                  <a:lnTo>
                    <a:pt x="212903" y="224433"/>
                  </a:lnTo>
                  <a:lnTo>
                    <a:pt x="222650" y="224949"/>
                  </a:lnTo>
                  <a:lnTo>
                    <a:pt x="227061" y="226216"/>
                  </a:lnTo>
                  <a:lnTo>
                    <a:pt x="228583" y="228790"/>
                  </a:lnTo>
                  <a:lnTo>
                    <a:pt x="225889" y="231534"/>
                  </a:lnTo>
                  <a:lnTo>
                    <a:pt x="220110" y="234295"/>
                  </a:lnTo>
                  <a:lnTo>
                    <a:pt x="213489" y="235627"/>
                  </a:lnTo>
                  <a:lnTo>
                    <a:pt x="211424" y="237648"/>
                  </a:lnTo>
                  <a:lnTo>
                    <a:pt x="208800" y="244408"/>
                  </a:lnTo>
                  <a:lnTo>
                    <a:pt x="206407" y="246575"/>
                  </a:lnTo>
                  <a:lnTo>
                    <a:pt x="199789" y="248337"/>
                  </a:lnTo>
                  <a:lnTo>
                    <a:pt x="194163" y="251240"/>
                  </a:lnTo>
                  <a:lnTo>
                    <a:pt x="186643" y="257884"/>
                  </a:lnTo>
                  <a:lnTo>
                    <a:pt x="180093" y="265383"/>
                  </a:lnTo>
                  <a:lnTo>
                    <a:pt x="177338" y="265542"/>
                  </a:lnTo>
                  <a:lnTo>
                    <a:pt x="175450" y="257664"/>
                  </a:lnTo>
                  <a:lnTo>
                    <a:pt x="174611" y="255804"/>
                  </a:lnTo>
                  <a:lnTo>
                    <a:pt x="166926" y="262879"/>
                  </a:lnTo>
                  <a:lnTo>
                    <a:pt x="162719" y="263621"/>
                  </a:lnTo>
                  <a:lnTo>
                    <a:pt x="157824" y="261356"/>
                  </a:lnTo>
                  <a:lnTo>
                    <a:pt x="150770" y="255802"/>
                  </a:lnTo>
                  <a:lnTo>
                    <a:pt x="146382" y="255254"/>
                  </a:lnTo>
                  <a:lnTo>
                    <a:pt x="144364" y="250819"/>
                  </a:lnTo>
                  <a:lnTo>
                    <a:pt x="143471" y="246232"/>
                  </a:lnTo>
                  <a:lnTo>
                    <a:pt x="141835" y="237489"/>
                  </a:lnTo>
                  <a:lnTo>
                    <a:pt x="140438" y="233047"/>
                  </a:lnTo>
                  <a:lnTo>
                    <a:pt x="138938" y="231334"/>
                  </a:lnTo>
                  <a:lnTo>
                    <a:pt x="130842" y="219322"/>
                  </a:lnTo>
                  <a:lnTo>
                    <a:pt x="125669" y="214326"/>
                  </a:lnTo>
                  <a:lnTo>
                    <a:pt x="130536" y="208982"/>
                  </a:lnTo>
                  <a:lnTo>
                    <a:pt x="137961" y="202760"/>
                  </a:lnTo>
                  <a:lnTo>
                    <a:pt x="136729" y="199892"/>
                  </a:lnTo>
                  <a:lnTo>
                    <a:pt x="131789" y="193310"/>
                  </a:lnTo>
                  <a:lnTo>
                    <a:pt x="129188" y="188868"/>
                  </a:lnTo>
                  <a:lnTo>
                    <a:pt x="124650" y="180839"/>
                  </a:lnTo>
                  <a:lnTo>
                    <a:pt x="123004" y="172646"/>
                  </a:lnTo>
                  <a:lnTo>
                    <a:pt x="122514" y="168906"/>
                  </a:lnTo>
                  <a:lnTo>
                    <a:pt x="122154" y="164444"/>
                  </a:lnTo>
                  <a:lnTo>
                    <a:pt x="121890" y="161853"/>
                  </a:lnTo>
                  <a:lnTo>
                    <a:pt x="123383" y="158531"/>
                  </a:lnTo>
                  <a:lnTo>
                    <a:pt x="127232" y="153319"/>
                  </a:lnTo>
                  <a:lnTo>
                    <a:pt x="128102" y="143077"/>
                  </a:lnTo>
                  <a:lnTo>
                    <a:pt x="132255" y="137713"/>
                  </a:lnTo>
                  <a:lnTo>
                    <a:pt x="125719" y="136886"/>
                  </a:lnTo>
                  <a:lnTo>
                    <a:pt x="105508" y="139172"/>
                  </a:lnTo>
                  <a:lnTo>
                    <a:pt x="97786" y="140949"/>
                  </a:lnTo>
                  <a:lnTo>
                    <a:pt x="92483" y="142280"/>
                  </a:lnTo>
                  <a:lnTo>
                    <a:pt x="91021" y="142289"/>
                  </a:lnTo>
                  <a:lnTo>
                    <a:pt x="85395" y="136406"/>
                  </a:lnTo>
                  <a:lnTo>
                    <a:pt x="76793" y="126204"/>
                  </a:lnTo>
                  <a:lnTo>
                    <a:pt x="74881" y="123615"/>
                  </a:lnTo>
                  <a:lnTo>
                    <a:pt x="68381" y="120330"/>
                  </a:lnTo>
                  <a:lnTo>
                    <a:pt x="63087" y="118482"/>
                  </a:lnTo>
                  <a:lnTo>
                    <a:pt x="51244" y="118987"/>
                  </a:lnTo>
                  <a:lnTo>
                    <a:pt x="39437" y="120214"/>
                  </a:lnTo>
                  <a:lnTo>
                    <a:pt x="34406" y="120389"/>
                  </a:lnTo>
                  <a:lnTo>
                    <a:pt x="30374" y="117811"/>
                  </a:lnTo>
                  <a:lnTo>
                    <a:pt x="26021" y="112197"/>
                  </a:lnTo>
                  <a:lnTo>
                    <a:pt x="21952" y="109038"/>
                  </a:lnTo>
                  <a:lnTo>
                    <a:pt x="20947" y="105426"/>
                  </a:lnTo>
                  <a:lnTo>
                    <a:pt x="23239" y="93824"/>
                  </a:lnTo>
                  <a:lnTo>
                    <a:pt x="22196" y="89770"/>
                  </a:lnTo>
                  <a:lnTo>
                    <a:pt x="13511" y="74873"/>
                  </a:lnTo>
                  <a:lnTo>
                    <a:pt x="10363" y="68644"/>
                  </a:lnTo>
                  <a:lnTo>
                    <a:pt x="6465" y="68812"/>
                  </a:lnTo>
                  <a:lnTo>
                    <a:pt x="4087" y="69844"/>
                  </a:lnTo>
                  <a:lnTo>
                    <a:pt x="0" y="69578"/>
                  </a:lnTo>
                  <a:lnTo>
                    <a:pt x="7206" y="57315"/>
                  </a:lnTo>
                  <a:lnTo>
                    <a:pt x="9646" y="49871"/>
                  </a:lnTo>
                  <a:lnTo>
                    <a:pt x="11397" y="42424"/>
                  </a:lnTo>
                  <a:lnTo>
                    <a:pt x="21451" y="24249"/>
                  </a:lnTo>
                  <a:lnTo>
                    <a:pt x="25319" y="23641"/>
                  </a:lnTo>
                  <a:lnTo>
                    <a:pt x="27624" y="23920"/>
                  </a:lnTo>
                  <a:lnTo>
                    <a:pt x="28932" y="19820"/>
                  </a:lnTo>
                  <a:lnTo>
                    <a:pt x="28444" y="14675"/>
                  </a:lnTo>
                  <a:lnTo>
                    <a:pt x="29014" y="11687"/>
                  </a:lnTo>
                  <a:lnTo>
                    <a:pt x="33218" y="9618"/>
                  </a:lnTo>
                  <a:lnTo>
                    <a:pt x="38642" y="8000"/>
                  </a:lnTo>
                  <a:lnTo>
                    <a:pt x="47171" y="6222"/>
                  </a:lnTo>
                  <a:lnTo>
                    <a:pt x="48472" y="7311"/>
                  </a:lnTo>
                  <a:lnTo>
                    <a:pt x="39336" y="8880"/>
                  </a:lnTo>
                  <a:lnTo>
                    <a:pt x="31907" y="12119"/>
                  </a:lnTo>
                  <a:lnTo>
                    <a:pt x="30439" y="14319"/>
                  </a:lnTo>
                  <a:lnTo>
                    <a:pt x="32371" y="20608"/>
                  </a:lnTo>
                  <a:lnTo>
                    <a:pt x="33816" y="24819"/>
                  </a:lnTo>
                  <a:lnTo>
                    <a:pt x="36086" y="26121"/>
                  </a:lnTo>
                  <a:lnTo>
                    <a:pt x="35648" y="27619"/>
                  </a:lnTo>
                  <a:lnTo>
                    <a:pt x="37207" y="33604"/>
                  </a:lnTo>
                  <a:lnTo>
                    <a:pt x="35836" y="37402"/>
                  </a:lnTo>
                  <a:lnTo>
                    <a:pt x="32514" y="41162"/>
                  </a:lnTo>
                  <a:lnTo>
                    <a:pt x="28986" y="49663"/>
                  </a:lnTo>
                  <a:lnTo>
                    <a:pt x="27592" y="53453"/>
                  </a:lnTo>
                  <a:lnTo>
                    <a:pt x="30165" y="58395"/>
                  </a:lnTo>
                  <a:lnTo>
                    <a:pt x="33087" y="61008"/>
                  </a:lnTo>
                  <a:lnTo>
                    <a:pt x="35626" y="68416"/>
                  </a:lnTo>
                  <a:lnTo>
                    <a:pt x="39085" y="72041"/>
                  </a:lnTo>
                  <a:lnTo>
                    <a:pt x="44395" y="70867"/>
                  </a:lnTo>
                  <a:lnTo>
                    <a:pt x="46261" y="69265"/>
                  </a:lnTo>
                  <a:lnTo>
                    <a:pt x="50512" y="66640"/>
                  </a:lnTo>
                  <a:lnTo>
                    <a:pt x="51734" y="65184"/>
                  </a:lnTo>
                  <a:lnTo>
                    <a:pt x="52406" y="59802"/>
                  </a:lnTo>
                  <a:lnTo>
                    <a:pt x="50714" y="53111"/>
                  </a:lnTo>
                  <a:lnTo>
                    <a:pt x="48580" y="50203"/>
                  </a:lnTo>
                  <a:lnTo>
                    <a:pt x="44128" y="41905"/>
                  </a:lnTo>
                  <a:lnTo>
                    <a:pt x="42745" y="40512"/>
                  </a:lnTo>
                  <a:lnTo>
                    <a:pt x="41548" y="36430"/>
                  </a:lnTo>
                  <a:lnTo>
                    <a:pt x="39040" y="34574"/>
                  </a:lnTo>
                  <a:lnTo>
                    <a:pt x="41463" y="33553"/>
                  </a:lnTo>
                  <a:lnTo>
                    <a:pt x="42433" y="30952"/>
                  </a:lnTo>
                  <a:lnTo>
                    <a:pt x="40361" y="29466"/>
                  </a:lnTo>
                  <a:lnTo>
                    <a:pt x="50510" y="25540"/>
                  </a:lnTo>
                  <a:lnTo>
                    <a:pt x="61529" y="22153"/>
                  </a:lnTo>
                  <a:lnTo>
                    <a:pt x="71655" y="19332"/>
                  </a:lnTo>
                  <a:lnTo>
                    <a:pt x="72534" y="17006"/>
                  </a:lnTo>
                  <a:lnTo>
                    <a:pt x="79539" y="16114"/>
                  </a:lnTo>
                  <a:lnTo>
                    <a:pt x="80987" y="16026"/>
                  </a:lnTo>
                  <a:lnTo>
                    <a:pt x="80559" y="14399"/>
                  </a:lnTo>
                  <a:lnTo>
                    <a:pt x="80001" y="12350"/>
                  </a:lnTo>
                  <a:lnTo>
                    <a:pt x="78728" y="11978"/>
                  </a:lnTo>
                  <a:lnTo>
                    <a:pt x="78338" y="10860"/>
                  </a:lnTo>
                  <a:lnTo>
                    <a:pt x="77038" y="10114"/>
                  </a:lnTo>
                  <a:lnTo>
                    <a:pt x="74748" y="10853"/>
                  </a:lnTo>
                  <a:lnTo>
                    <a:pt x="73163" y="11139"/>
                  </a:lnTo>
                  <a:lnTo>
                    <a:pt x="70841" y="11008"/>
                  </a:lnTo>
                  <a:lnTo>
                    <a:pt x="67640" y="5299"/>
                  </a:lnTo>
                  <a:lnTo>
                    <a:pt x="68747" y="2657"/>
                  </a:lnTo>
                  <a:lnTo>
                    <a:pt x="72171" y="449"/>
                  </a:lnTo>
                  <a:lnTo>
                    <a:pt x="75894" y="0"/>
                  </a:lnTo>
                  <a:lnTo>
                    <a:pt x="76809" y="1163"/>
                  </a:lnTo>
                  <a:lnTo>
                    <a:pt x="78231" y="4987"/>
                  </a:lnTo>
                  <a:lnTo>
                    <a:pt x="80118" y="6666"/>
                  </a:lnTo>
                  <a:lnTo>
                    <a:pt x="80104" y="8204"/>
                  </a:lnTo>
                  <a:lnTo>
                    <a:pt x="80369" y="10207"/>
                  </a:lnTo>
                  <a:lnTo>
                    <a:pt x="81059" y="11139"/>
                  </a:lnTo>
                  <a:lnTo>
                    <a:pt x="81098" y="13188"/>
                  </a:lnTo>
                  <a:lnTo>
                    <a:pt x="83671" y="15863"/>
                  </a:lnTo>
                  <a:lnTo>
                    <a:pt x="87014" y="15659"/>
                  </a:lnTo>
                  <a:lnTo>
                    <a:pt x="94115" y="16814"/>
                  </a:lnTo>
                  <a:lnTo>
                    <a:pt x="98735" y="17536"/>
                  </a:lnTo>
                  <a:lnTo>
                    <a:pt x="104754" y="19571"/>
                  </a:lnTo>
                  <a:lnTo>
                    <a:pt x="108037" y="22197"/>
                  </a:lnTo>
                  <a:lnTo>
                    <a:pt x="112025" y="28035"/>
                  </a:lnTo>
                  <a:lnTo>
                    <a:pt x="113603" y="34604"/>
                  </a:lnTo>
                  <a:lnTo>
                    <a:pt x="117245" y="37953"/>
                  </a:lnTo>
                  <a:lnTo>
                    <a:pt x="120889" y="38820"/>
                  </a:lnTo>
                  <a:lnTo>
                    <a:pt x="131239" y="37484"/>
                  </a:lnTo>
                  <a:lnTo>
                    <a:pt x="140659" y="36880"/>
                  </a:lnTo>
                  <a:lnTo>
                    <a:pt x="146654" y="36283"/>
                  </a:lnTo>
                  <a:lnTo>
                    <a:pt x="154770" y="35681"/>
                  </a:lnTo>
                  <a:lnTo>
                    <a:pt x="162027" y="36979"/>
                  </a:lnTo>
                  <a:lnTo>
                    <a:pt x="166086" y="41930"/>
                  </a:lnTo>
                  <a:lnTo>
                    <a:pt x="168801" y="43674"/>
                  </a:lnTo>
                  <a:lnTo>
                    <a:pt x="174665" y="46285"/>
                  </a:lnTo>
                  <a:lnTo>
                    <a:pt x="179642" y="47731"/>
                  </a:lnTo>
                  <a:lnTo>
                    <a:pt x="190750" y="48143"/>
                  </a:lnTo>
                  <a:lnTo>
                    <a:pt x="194628" y="47552"/>
                  </a:lnTo>
                  <a:lnTo>
                    <a:pt x="198565" y="45212"/>
                  </a:lnTo>
                  <a:lnTo>
                    <a:pt x="209150" y="36876"/>
                  </a:lnTo>
                  <a:lnTo>
                    <a:pt x="213926" y="34968"/>
                  </a:lnTo>
                  <a:lnTo>
                    <a:pt x="218519" y="35396"/>
                  </a:lnTo>
                  <a:lnTo>
                    <a:pt x="228258" y="34645"/>
                  </a:lnTo>
                  <a:lnTo>
                    <a:pt x="239956" y="33889"/>
                  </a:lnTo>
                  <a:lnTo>
                    <a:pt x="249286" y="34452"/>
                  </a:lnTo>
                  <a:lnTo>
                    <a:pt x="251802" y="35615"/>
                  </a:lnTo>
                  <a:lnTo>
                    <a:pt x="251236" y="37075"/>
                  </a:lnTo>
                  <a:lnTo>
                    <a:pt x="248250" y="38978"/>
                  </a:lnTo>
                  <a:lnTo>
                    <a:pt x="239583" y="38560"/>
                  </a:lnTo>
                  <a:lnTo>
                    <a:pt x="235190" y="38716"/>
                  </a:lnTo>
                  <a:lnTo>
                    <a:pt x="234341" y="40905"/>
                  </a:lnTo>
                  <a:lnTo>
                    <a:pt x="234942" y="42800"/>
                  </a:lnTo>
                  <a:lnTo>
                    <a:pt x="240963" y="45410"/>
                  </a:lnTo>
                  <a:lnTo>
                    <a:pt x="247144" y="50933"/>
                  </a:lnTo>
                  <a:lnTo>
                    <a:pt x="249123" y="57625"/>
                  </a:lnTo>
                  <a:lnTo>
                    <a:pt x="251615" y="52234"/>
                  </a:lnTo>
                  <a:lnTo>
                    <a:pt x="253492" y="50774"/>
                  </a:lnTo>
                  <a:lnTo>
                    <a:pt x="257705" y="53386"/>
                  </a:lnTo>
                  <a:lnTo>
                    <a:pt x="262609" y="53666"/>
                  </a:lnTo>
                  <a:lnTo>
                    <a:pt x="266409" y="54677"/>
                  </a:lnTo>
                  <a:lnTo>
                    <a:pt x="269029" y="58164"/>
                  </a:lnTo>
                  <a:lnTo>
                    <a:pt x="278355" y="62216"/>
                  </a:lnTo>
                  <a:lnTo>
                    <a:pt x="283066" y="65259"/>
                  </a:lnTo>
                  <a:lnTo>
                    <a:pt x="275655" y="70361"/>
                  </a:lnTo>
                  <a:lnTo>
                    <a:pt x="274017" y="77045"/>
                  </a:lnTo>
                  <a:lnTo>
                    <a:pt x="271846" y="79372"/>
                  </a:lnTo>
                  <a:lnTo>
                    <a:pt x="261132" y="83661"/>
                  </a:lnTo>
                  <a:lnTo>
                    <a:pt x="266211" y="84317"/>
                  </a:lnTo>
                  <a:lnTo>
                    <a:pt x="272281" y="85318"/>
                  </a:lnTo>
                  <a:lnTo>
                    <a:pt x="276011" y="85020"/>
                  </a:lnTo>
                  <a:lnTo>
                    <a:pt x="279365" y="83563"/>
                  </a:lnTo>
                  <a:lnTo>
                    <a:pt x="288794" y="83252"/>
                  </a:lnTo>
                  <a:lnTo>
                    <a:pt x="296158" y="84106"/>
                  </a:lnTo>
                  <a:lnTo>
                    <a:pt x="304690" y="86915"/>
                  </a:lnTo>
                  <a:lnTo>
                    <a:pt x="305651" y="89955"/>
                  </a:lnTo>
                  <a:lnTo>
                    <a:pt x="305040" y="94162"/>
                  </a:lnTo>
                  <a:lnTo>
                    <a:pt x="288229" y="106864"/>
                  </a:lnTo>
                  <a:lnTo>
                    <a:pt x="287210" y="109475"/>
                  </a:lnTo>
                  <a:lnTo>
                    <a:pt x="287958" y="111640"/>
                  </a:lnTo>
                  <a:lnTo>
                    <a:pt x="294248" y="117821"/>
                  </a:lnTo>
                  <a:lnTo>
                    <a:pt x="295675" y="120704"/>
                  </a:lnTo>
                  <a:lnTo>
                    <a:pt x="292554" y="123758"/>
                  </a:lnTo>
                  <a:lnTo>
                    <a:pt x="288390" y="125227"/>
                  </a:lnTo>
                  <a:lnTo>
                    <a:pt x="277907" y="127168"/>
                  </a:lnTo>
                  <a:lnTo>
                    <a:pt x="277289" y="131793"/>
                  </a:lnTo>
                  <a:lnTo>
                    <a:pt x="277370" y="137711"/>
                  </a:lnTo>
                  <a:lnTo>
                    <a:pt x="273366" y="143218"/>
                  </a:lnTo>
                  <a:lnTo>
                    <a:pt x="272639" y="145386"/>
                  </a:lnTo>
                  <a:lnTo>
                    <a:pt x="275932" y="150701"/>
                  </a:lnTo>
                  <a:lnTo>
                    <a:pt x="283364" y="158296"/>
                  </a:lnTo>
                  <a:lnTo>
                    <a:pt x="288475" y="164891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560" name="Trinidad"/>
            <p:cNvSpPr/>
            <p:nvPr/>
          </p:nvSpPr>
          <p:spPr>
            <a:xfrm>
              <a:off x="2921771" y="4491937"/>
              <a:ext cx="21058" cy="18100"/>
            </a:xfrm>
            <a:custGeom>
              <a:avLst/>
              <a:gdLst/>
              <a:ahLst/>
              <a:cxnLst/>
              <a:rect l="0" t="0" r="0" b="0"/>
              <a:pathLst>
                <a:path w="21058" h="18100">
                  <a:moveTo>
                    <a:pt x="21058" y="68"/>
                  </a:moveTo>
                  <a:lnTo>
                    <a:pt x="19755" y="2389"/>
                  </a:lnTo>
                  <a:lnTo>
                    <a:pt x="18582" y="3086"/>
                  </a:lnTo>
                  <a:lnTo>
                    <a:pt x="18288" y="4479"/>
                  </a:lnTo>
                  <a:lnTo>
                    <a:pt x="18680" y="7066"/>
                  </a:lnTo>
                  <a:lnTo>
                    <a:pt x="18093" y="7962"/>
                  </a:lnTo>
                  <a:lnTo>
                    <a:pt x="19364" y="11840"/>
                  </a:lnTo>
                  <a:lnTo>
                    <a:pt x="18973" y="16212"/>
                  </a:lnTo>
                  <a:lnTo>
                    <a:pt x="14376" y="17802"/>
                  </a:lnTo>
                  <a:lnTo>
                    <a:pt x="13007" y="17702"/>
                  </a:lnTo>
                  <a:lnTo>
                    <a:pt x="11540" y="18100"/>
                  </a:lnTo>
                  <a:lnTo>
                    <a:pt x="6650" y="17702"/>
                  </a:lnTo>
                  <a:lnTo>
                    <a:pt x="4694" y="18100"/>
                  </a:lnTo>
                  <a:lnTo>
                    <a:pt x="3814" y="17603"/>
                  </a:lnTo>
                  <a:lnTo>
                    <a:pt x="196" y="17603"/>
                  </a:lnTo>
                  <a:lnTo>
                    <a:pt x="0" y="17007"/>
                  </a:lnTo>
                  <a:lnTo>
                    <a:pt x="391" y="16312"/>
                  </a:lnTo>
                  <a:lnTo>
                    <a:pt x="2445" y="16014"/>
                  </a:lnTo>
                  <a:lnTo>
                    <a:pt x="4694" y="14622"/>
                  </a:lnTo>
                  <a:lnTo>
                    <a:pt x="4890" y="13728"/>
                  </a:lnTo>
                  <a:lnTo>
                    <a:pt x="5966" y="13927"/>
                  </a:lnTo>
                  <a:lnTo>
                    <a:pt x="7530" y="14026"/>
                  </a:lnTo>
                  <a:lnTo>
                    <a:pt x="8900" y="12535"/>
                  </a:lnTo>
                  <a:lnTo>
                    <a:pt x="7922" y="9652"/>
                  </a:lnTo>
                  <a:lnTo>
                    <a:pt x="8411" y="8359"/>
                  </a:lnTo>
                  <a:lnTo>
                    <a:pt x="8704" y="6469"/>
                  </a:lnTo>
                  <a:lnTo>
                    <a:pt x="8019" y="5176"/>
                  </a:lnTo>
                  <a:lnTo>
                    <a:pt x="7041" y="3783"/>
                  </a:lnTo>
                  <a:lnTo>
                    <a:pt x="4205" y="3285"/>
                  </a:lnTo>
                  <a:lnTo>
                    <a:pt x="5379" y="2290"/>
                  </a:lnTo>
                  <a:lnTo>
                    <a:pt x="7041" y="2091"/>
                  </a:lnTo>
                  <a:lnTo>
                    <a:pt x="9389" y="1792"/>
                  </a:lnTo>
                  <a:lnTo>
                    <a:pt x="10562" y="896"/>
                  </a:lnTo>
                  <a:lnTo>
                    <a:pt x="14474" y="1095"/>
                  </a:lnTo>
                  <a:lnTo>
                    <a:pt x="15550" y="697"/>
                  </a:lnTo>
                  <a:lnTo>
                    <a:pt x="18582" y="0"/>
                  </a:lnTo>
                  <a:lnTo>
                    <a:pt x="21058" y="68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561" name="Panama"/>
            <p:cNvSpPr/>
            <p:nvPr/>
          </p:nvSpPr>
          <p:spPr>
            <a:xfrm>
              <a:off x="2449522" y="4519149"/>
              <a:ext cx="132004" cy="56272"/>
            </a:xfrm>
            <a:custGeom>
              <a:avLst/>
              <a:gdLst/>
              <a:ahLst/>
              <a:cxnLst/>
              <a:rect l="0" t="0" r="0" b="0"/>
              <a:pathLst>
                <a:path w="132004" h="56272">
                  <a:moveTo>
                    <a:pt x="9366" y="1265"/>
                  </a:moveTo>
                  <a:lnTo>
                    <a:pt x="14645" y="4426"/>
                  </a:lnTo>
                  <a:lnTo>
                    <a:pt x="16622" y="9692"/>
                  </a:lnTo>
                  <a:lnTo>
                    <a:pt x="16821" y="13536"/>
                  </a:lnTo>
                  <a:lnTo>
                    <a:pt x="20503" y="15125"/>
                  </a:lnTo>
                  <a:lnTo>
                    <a:pt x="26884" y="15376"/>
                  </a:lnTo>
                  <a:lnTo>
                    <a:pt x="29357" y="13271"/>
                  </a:lnTo>
                  <a:lnTo>
                    <a:pt x="33397" y="17690"/>
                  </a:lnTo>
                  <a:lnTo>
                    <a:pt x="40767" y="18532"/>
                  </a:lnTo>
                  <a:lnTo>
                    <a:pt x="45413" y="17684"/>
                  </a:lnTo>
                  <a:lnTo>
                    <a:pt x="59107" y="9958"/>
                  </a:lnTo>
                  <a:lnTo>
                    <a:pt x="64328" y="9482"/>
                  </a:lnTo>
                  <a:lnTo>
                    <a:pt x="78406" y="0"/>
                  </a:lnTo>
                  <a:lnTo>
                    <a:pt x="82196" y="1475"/>
                  </a:lnTo>
                  <a:lnTo>
                    <a:pt x="89735" y="2186"/>
                  </a:lnTo>
                  <a:lnTo>
                    <a:pt x="90450" y="3794"/>
                  </a:lnTo>
                  <a:lnTo>
                    <a:pt x="98460" y="3622"/>
                  </a:lnTo>
                  <a:lnTo>
                    <a:pt x="106251" y="5785"/>
                  </a:lnTo>
                  <a:lnTo>
                    <a:pt x="113005" y="9694"/>
                  </a:lnTo>
                  <a:lnTo>
                    <a:pt x="119541" y="15490"/>
                  </a:lnTo>
                  <a:lnTo>
                    <a:pt x="123666" y="22330"/>
                  </a:lnTo>
                  <a:lnTo>
                    <a:pt x="124521" y="25681"/>
                  </a:lnTo>
                  <a:lnTo>
                    <a:pt x="126833" y="27219"/>
                  </a:lnTo>
                  <a:lnTo>
                    <a:pt x="132004" y="37862"/>
                  </a:lnTo>
                  <a:lnTo>
                    <a:pt x="128731" y="38492"/>
                  </a:lnTo>
                  <a:lnTo>
                    <a:pt x="127772" y="42898"/>
                  </a:lnTo>
                  <a:lnTo>
                    <a:pt x="121843" y="47093"/>
                  </a:lnTo>
                  <a:lnTo>
                    <a:pt x="120980" y="43947"/>
                  </a:lnTo>
                  <a:lnTo>
                    <a:pt x="119051" y="43108"/>
                  </a:lnTo>
                  <a:lnTo>
                    <a:pt x="119515" y="47722"/>
                  </a:lnTo>
                  <a:lnTo>
                    <a:pt x="117196" y="48561"/>
                  </a:lnTo>
                  <a:lnTo>
                    <a:pt x="114594" y="56272"/>
                  </a:lnTo>
                  <a:lnTo>
                    <a:pt x="110754" y="47827"/>
                  </a:lnTo>
                  <a:lnTo>
                    <a:pt x="106274" y="40022"/>
                  </a:lnTo>
                  <a:lnTo>
                    <a:pt x="104883" y="35390"/>
                  </a:lnTo>
                  <a:lnTo>
                    <a:pt x="106699" y="32923"/>
                  </a:lnTo>
                  <a:lnTo>
                    <a:pt x="108930" y="32049"/>
                  </a:lnTo>
                  <a:lnTo>
                    <a:pt x="116907" y="33329"/>
                  </a:lnTo>
                  <a:lnTo>
                    <a:pt x="113492" y="31353"/>
                  </a:lnTo>
                  <a:lnTo>
                    <a:pt x="112222" y="29673"/>
                  </a:lnTo>
                  <a:lnTo>
                    <a:pt x="111254" y="24840"/>
                  </a:lnTo>
                  <a:lnTo>
                    <a:pt x="108119" y="27992"/>
                  </a:lnTo>
                  <a:lnTo>
                    <a:pt x="103656" y="28413"/>
                  </a:lnTo>
                  <a:lnTo>
                    <a:pt x="101179" y="24527"/>
                  </a:lnTo>
                  <a:lnTo>
                    <a:pt x="100857" y="21771"/>
                  </a:lnTo>
                  <a:lnTo>
                    <a:pt x="98896" y="18874"/>
                  </a:lnTo>
                  <a:lnTo>
                    <a:pt x="97552" y="20425"/>
                  </a:lnTo>
                  <a:lnTo>
                    <a:pt x="95261" y="17480"/>
                  </a:lnTo>
                  <a:lnTo>
                    <a:pt x="94140" y="18532"/>
                  </a:lnTo>
                  <a:lnTo>
                    <a:pt x="92804" y="15797"/>
                  </a:lnTo>
                  <a:lnTo>
                    <a:pt x="88172" y="13816"/>
                  </a:lnTo>
                  <a:lnTo>
                    <a:pt x="82464" y="13683"/>
                  </a:lnTo>
                  <a:lnTo>
                    <a:pt x="77402" y="16163"/>
                  </a:lnTo>
                  <a:lnTo>
                    <a:pt x="73521" y="17270"/>
                  </a:lnTo>
                  <a:lnTo>
                    <a:pt x="72804" y="20962"/>
                  </a:lnTo>
                  <a:lnTo>
                    <a:pt x="73630" y="23368"/>
                  </a:lnTo>
                  <a:lnTo>
                    <a:pt x="68251" y="26629"/>
                  </a:lnTo>
                  <a:lnTo>
                    <a:pt x="64454" y="28522"/>
                  </a:lnTo>
                  <a:lnTo>
                    <a:pt x="61053" y="28820"/>
                  </a:lnTo>
                  <a:lnTo>
                    <a:pt x="57550" y="33030"/>
                  </a:lnTo>
                  <a:lnTo>
                    <a:pt x="58048" y="36072"/>
                  </a:lnTo>
                  <a:lnTo>
                    <a:pt x="61263" y="39122"/>
                  </a:lnTo>
                  <a:lnTo>
                    <a:pt x="65975" y="43528"/>
                  </a:lnTo>
                  <a:lnTo>
                    <a:pt x="67784" y="47486"/>
                  </a:lnTo>
                  <a:lnTo>
                    <a:pt x="67667" y="48980"/>
                  </a:lnTo>
                  <a:lnTo>
                    <a:pt x="64816" y="49807"/>
                  </a:lnTo>
                  <a:lnTo>
                    <a:pt x="62353" y="49379"/>
                  </a:lnTo>
                  <a:lnTo>
                    <a:pt x="57975" y="53382"/>
                  </a:lnTo>
                  <a:lnTo>
                    <a:pt x="52208" y="54462"/>
                  </a:lnTo>
                  <a:lnTo>
                    <a:pt x="48770" y="54036"/>
                  </a:lnTo>
                  <a:lnTo>
                    <a:pt x="46846" y="52543"/>
                  </a:lnTo>
                  <a:lnTo>
                    <a:pt x="47942" y="50867"/>
                  </a:lnTo>
                  <a:lnTo>
                    <a:pt x="44400" y="42328"/>
                  </a:lnTo>
                  <a:lnTo>
                    <a:pt x="41921" y="38714"/>
                  </a:lnTo>
                  <a:lnTo>
                    <a:pt x="40125" y="45625"/>
                  </a:lnTo>
                  <a:lnTo>
                    <a:pt x="31883" y="41430"/>
                  </a:lnTo>
                  <a:lnTo>
                    <a:pt x="29577" y="33664"/>
                  </a:lnTo>
                  <a:lnTo>
                    <a:pt x="27476" y="34084"/>
                  </a:lnTo>
                  <a:lnTo>
                    <a:pt x="17729" y="32824"/>
                  </a:lnTo>
                  <a:lnTo>
                    <a:pt x="13327" y="30093"/>
                  </a:lnTo>
                  <a:lnTo>
                    <a:pt x="7246" y="30097"/>
                  </a:lnTo>
                  <a:lnTo>
                    <a:pt x="4059" y="31263"/>
                  </a:lnTo>
                  <a:lnTo>
                    <a:pt x="396" y="36341"/>
                  </a:lnTo>
                  <a:lnTo>
                    <a:pt x="2468" y="30093"/>
                  </a:lnTo>
                  <a:lnTo>
                    <a:pt x="0" y="28202"/>
                  </a:lnTo>
                  <a:lnTo>
                    <a:pt x="3797" y="24419"/>
                  </a:lnTo>
                  <a:lnTo>
                    <a:pt x="2533" y="18953"/>
                  </a:lnTo>
                  <a:lnTo>
                    <a:pt x="6559" y="15165"/>
                  </a:lnTo>
                  <a:lnTo>
                    <a:pt x="1409" y="12008"/>
                  </a:lnTo>
                  <a:lnTo>
                    <a:pt x="1407" y="6039"/>
                  </a:lnTo>
                  <a:lnTo>
                    <a:pt x="1544" y="2740"/>
                  </a:lnTo>
                  <a:lnTo>
                    <a:pt x="3773" y="632"/>
                  </a:lnTo>
                  <a:lnTo>
                    <a:pt x="8619" y="2530"/>
                  </a:lnTo>
                  <a:lnTo>
                    <a:pt x="9366" y="1265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562" name="Puerto Rico"/>
            <p:cNvSpPr/>
            <p:nvPr/>
          </p:nvSpPr>
          <p:spPr>
            <a:xfrm>
              <a:off x="2805252" y="4311644"/>
              <a:ext cx="33544" cy="14492"/>
            </a:xfrm>
            <a:custGeom>
              <a:avLst/>
              <a:gdLst/>
              <a:ahLst/>
              <a:cxnLst/>
              <a:rect l="0" t="0" r="0" b="0"/>
              <a:pathLst>
                <a:path w="33544" h="14492">
                  <a:moveTo>
                    <a:pt x="6882" y="14492"/>
                  </a:moveTo>
                  <a:lnTo>
                    <a:pt x="1323" y="13298"/>
                  </a:lnTo>
                  <a:lnTo>
                    <a:pt x="587" y="11037"/>
                  </a:lnTo>
                  <a:lnTo>
                    <a:pt x="1103" y="5146"/>
                  </a:lnTo>
                  <a:lnTo>
                    <a:pt x="0" y="2579"/>
                  </a:lnTo>
                  <a:lnTo>
                    <a:pt x="1119" y="762"/>
                  </a:lnTo>
                  <a:lnTo>
                    <a:pt x="3507" y="0"/>
                  </a:lnTo>
                  <a:lnTo>
                    <a:pt x="9026" y="744"/>
                  </a:lnTo>
                  <a:lnTo>
                    <a:pt x="13127" y="583"/>
                  </a:lnTo>
                  <a:lnTo>
                    <a:pt x="28412" y="1759"/>
                  </a:lnTo>
                  <a:lnTo>
                    <a:pt x="32395" y="3565"/>
                  </a:lnTo>
                  <a:lnTo>
                    <a:pt x="33544" y="5074"/>
                  </a:lnTo>
                  <a:lnTo>
                    <a:pt x="31639" y="8854"/>
                  </a:lnTo>
                  <a:lnTo>
                    <a:pt x="30928" y="9912"/>
                  </a:lnTo>
                  <a:lnTo>
                    <a:pt x="28054" y="12333"/>
                  </a:lnTo>
                  <a:lnTo>
                    <a:pt x="24645" y="12793"/>
                  </a:lnTo>
                  <a:lnTo>
                    <a:pt x="17144" y="11905"/>
                  </a:lnTo>
                  <a:lnTo>
                    <a:pt x="10475" y="12674"/>
                  </a:lnTo>
                  <a:lnTo>
                    <a:pt x="6882" y="14492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563" name="Costa Rica"/>
            <p:cNvSpPr/>
            <p:nvPr/>
          </p:nvSpPr>
          <p:spPr>
            <a:xfrm>
              <a:off x="2384189" y="4483319"/>
              <a:ext cx="74843" cy="72165"/>
            </a:xfrm>
            <a:custGeom>
              <a:avLst/>
              <a:gdLst/>
              <a:ahLst/>
              <a:cxnLst/>
              <a:rect l="0" t="0" r="0" b="0"/>
              <a:pathLst>
                <a:path w="74843" h="72165">
                  <a:moveTo>
                    <a:pt x="47920" y="7384"/>
                  </a:moveTo>
                  <a:lnTo>
                    <a:pt x="56257" y="16526"/>
                  </a:lnTo>
                  <a:lnTo>
                    <a:pt x="60163" y="22952"/>
                  </a:lnTo>
                  <a:lnTo>
                    <a:pt x="63354" y="26276"/>
                  </a:lnTo>
                  <a:lnTo>
                    <a:pt x="65636" y="26753"/>
                  </a:lnTo>
                  <a:lnTo>
                    <a:pt x="70365" y="33395"/>
                  </a:lnTo>
                  <a:lnTo>
                    <a:pt x="74843" y="37023"/>
                  </a:lnTo>
                  <a:lnTo>
                    <a:pt x="74699" y="37089"/>
                  </a:lnTo>
                  <a:lnTo>
                    <a:pt x="73951" y="38354"/>
                  </a:lnTo>
                  <a:lnTo>
                    <a:pt x="69106" y="36457"/>
                  </a:lnTo>
                  <a:lnTo>
                    <a:pt x="66876" y="38565"/>
                  </a:lnTo>
                  <a:lnTo>
                    <a:pt x="66740" y="41864"/>
                  </a:lnTo>
                  <a:lnTo>
                    <a:pt x="66741" y="47833"/>
                  </a:lnTo>
                  <a:lnTo>
                    <a:pt x="71891" y="50990"/>
                  </a:lnTo>
                  <a:lnTo>
                    <a:pt x="67866" y="54777"/>
                  </a:lnTo>
                  <a:lnTo>
                    <a:pt x="69129" y="60244"/>
                  </a:lnTo>
                  <a:lnTo>
                    <a:pt x="65332" y="64027"/>
                  </a:lnTo>
                  <a:lnTo>
                    <a:pt x="67800" y="65918"/>
                  </a:lnTo>
                  <a:lnTo>
                    <a:pt x="65728" y="72165"/>
                  </a:lnTo>
                  <a:lnTo>
                    <a:pt x="65758" y="67388"/>
                  </a:lnTo>
                  <a:lnTo>
                    <a:pt x="62747" y="64237"/>
                  </a:lnTo>
                  <a:lnTo>
                    <a:pt x="62847" y="58402"/>
                  </a:lnTo>
                  <a:lnTo>
                    <a:pt x="59016" y="56880"/>
                  </a:lnTo>
                  <a:lnTo>
                    <a:pt x="56592" y="55829"/>
                  </a:lnTo>
                  <a:lnTo>
                    <a:pt x="55461" y="56670"/>
                  </a:lnTo>
                  <a:lnTo>
                    <a:pt x="58764" y="60877"/>
                  </a:lnTo>
                  <a:lnTo>
                    <a:pt x="59618" y="63186"/>
                  </a:lnTo>
                  <a:lnTo>
                    <a:pt x="58474" y="63817"/>
                  </a:lnTo>
                  <a:lnTo>
                    <a:pt x="51105" y="60748"/>
                  </a:lnTo>
                  <a:lnTo>
                    <a:pt x="49787" y="57850"/>
                  </a:lnTo>
                  <a:lnTo>
                    <a:pt x="52339" y="54362"/>
                  </a:lnTo>
                  <a:lnTo>
                    <a:pt x="52743" y="50442"/>
                  </a:lnTo>
                  <a:lnTo>
                    <a:pt x="50892" y="46960"/>
                  </a:lnTo>
                  <a:lnTo>
                    <a:pt x="45952" y="43629"/>
                  </a:lnTo>
                  <a:lnTo>
                    <a:pt x="38893" y="40672"/>
                  </a:lnTo>
                  <a:lnTo>
                    <a:pt x="38090" y="39197"/>
                  </a:lnTo>
                  <a:lnTo>
                    <a:pt x="31089" y="38136"/>
                  </a:lnTo>
                  <a:lnTo>
                    <a:pt x="27879" y="34770"/>
                  </a:lnTo>
                  <a:lnTo>
                    <a:pt x="27957" y="30431"/>
                  </a:lnTo>
                  <a:lnTo>
                    <a:pt x="26473" y="27808"/>
                  </a:lnTo>
                  <a:lnTo>
                    <a:pt x="23949" y="26800"/>
                  </a:lnTo>
                  <a:lnTo>
                    <a:pt x="18097" y="23164"/>
                  </a:lnTo>
                  <a:lnTo>
                    <a:pt x="13873" y="20418"/>
                  </a:lnTo>
                  <a:lnTo>
                    <a:pt x="16155" y="25697"/>
                  </a:lnTo>
                  <a:lnTo>
                    <a:pt x="17029" y="27980"/>
                  </a:lnTo>
                  <a:lnTo>
                    <a:pt x="21316" y="28441"/>
                  </a:lnTo>
                  <a:lnTo>
                    <a:pt x="23154" y="31185"/>
                  </a:lnTo>
                  <a:lnTo>
                    <a:pt x="17633" y="37089"/>
                  </a:lnTo>
                  <a:lnTo>
                    <a:pt x="16170" y="34387"/>
                  </a:lnTo>
                  <a:lnTo>
                    <a:pt x="12548" y="31484"/>
                  </a:lnTo>
                  <a:lnTo>
                    <a:pt x="6856" y="29313"/>
                  </a:lnTo>
                  <a:lnTo>
                    <a:pt x="3579" y="26844"/>
                  </a:lnTo>
                  <a:lnTo>
                    <a:pt x="2086" y="24371"/>
                  </a:lnTo>
                  <a:lnTo>
                    <a:pt x="1036" y="19272"/>
                  </a:lnTo>
                  <a:lnTo>
                    <a:pt x="2340" y="14922"/>
                  </a:lnTo>
                  <a:lnTo>
                    <a:pt x="5707" y="12596"/>
                  </a:lnTo>
                  <a:lnTo>
                    <a:pt x="5627" y="8576"/>
                  </a:lnTo>
                  <a:lnTo>
                    <a:pt x="0" y="6248"/>
                  </a:lnTo>
                  <a:lnTo>
                    <a:pt x="3683" y="4978"/>
                  </a:lnTo>
                  <a:lnTo>
                    <a:pt x="3103" y="2626"/>
                  </a:lnTo>
                  <a:lnTo>
                    <a:pt x="690" y="2807"/>
                  </a:lnTo>
                  <a:lnTo>
                    <a:pt x="5052" y="0"/>
                  </a:lnTo>
                  <a:lnTo>
                    <a:pt x="21820" y="6195"/>
                  </a:lnTo>
                  <a:lnTo>
                    <a:pt x="27942" y="3601"/>
                  </a:lnTo>
                  <a:lnTo>
                    <a:pt x="31934" y="4713"/>
                  </a:lnTo>
                  <a:lnTo>
                    <a:pt x="34828" y="3919"/>
                  </a:lnTo>
                  <a:lnTo>
                    <a:pt x="37274" y="8682"/>
                  </a:lnTo>
                  <a:lnTo>
                    <a:pt x="45065" y="10220"/>
                  </a:lnTo>
                  <a:lnTo>
                    <a:pt x="47920" y="7384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564" name="Dominican Republic"/>
            <p:cNvSpPr/>
            <p:nvPr/>
          </p:nvSpPr>
          <p:spPr>
            <a:xfrm>
              <a:off x="2699548" y="4278575"/>
              <a:ext cx="79485" cy="53073"/>
            </a:xfrm>
            <a:custGeom>
              <a:avLst/>
              <a:gdLst/>
              <a:ahLst/>
              <a:cxnLst/>
              <a:rect l="0" t="0" r="0" b="0"/>
              <a:pathLst>
                <a:path w="79485" h="53073">
                  <a:moveTo>
                    <a:pt x="4925" y="45998"/>
                  </a:moveTo>
                  <a:lnTo>
                    <a:pt x="0" y="31463"/>
                  </a:lnTo>
                  <a:lnTo>
                    <a:pt x="106" y="29644"/>
                  </a:lnTo>
                  <a:lnTo>
                    <a:pt x="3953" y="24768"/>
                  </a:lnTo>
                  <a:lnTo>
                    <a:pt x="3835" y="22492"/>
                  </a:lnTo>
                  <a:lnTo>
                    <a:pt x="2845" y="9420"/>
                  </a:lnTo>
                  <a:lnTo>
                    <a:pt x="2668" y="3813"/>
                  </a:lnTo>
                  <a:lnTo>
                    <a:pt x="7778" y="797"/>
                  </a:lnTo>
                  <a:lnTo>
                    <a:pt x="11766" y="2313"/>
                  </a:lnTo>
                  <a:lnTo>
                    <a:pt x="15233" y="2305"/>
                  </a:lnTo>
                  <a:lnTo>
                    <a:pt x="19133" y="466"/>
                  </a:lnTo>
                  <a:lnTo>
                    <a:pt x="22875" y="0"/>
                  </a:lnTo>
                  <a:lnTo>
                    <a:pt x="24294" y="2132"/>
                  </a:lnTo>
                  <a:lnTo>
                    <a:pt x="26095" y="3348"/>
                  </a:lnTo>
                  <a:lnTo>
                    <a:pt x="36243" y="6678"/>
                  </a:lnTo>
                  <a:lnTo>
                    <a:pt x="42918" y="5901"/>
                  </a:lnTo>
                  <a:lnTo>
                    <a:pt x="45081" y="10160"/>
                  </a:lnTo>
                  <a:lnTo>
                    <a:pt x="48486" y="13802"/>
                  </a:lnTo>
                  <a:lnTo>
                    <a:pt x="53846" y="17286"/>
                  </a:lnTo>
                  <a:lnTo>
                    <a:pt x="57251" y="18190"/>
                  </a:lnTo>
                  <a:lnTo>
                    <a:pt x="63782" y="20452"/>
                  </a:lnTo>
                  <a:lnTo>
                    <a:pt x="73078" y="25285"/>
                  </a:lnTo>
                  <a:lnTo>
                    <a:pt x="77133" y="29064"/>
                  </a:lnTo>
                  <a:lnTo>
                    <a:pt x="79485" y="32390"/>
                  </a:lnTo>
                  <a:lnTo>
                    <a:pt x="77546" y="34210"/>
                  </a:lnTo>
                  <a:lnTo>
                    <a:pt x="76088" y="37388"/>
                  </a:lnTo>
                  <a:lnTo>
                    <a:pt x="72900" y="41323"/>
                  </a:lnTo>
                  <a:lnTo>
                    <a:pt x="70478" y="40271"/>
                  </a:lnTo>
                  <a:lnTo>
                    <a:pt x="65652" y="33934"/>
                  </a:lnTo>
                  <a:lnTo>
                    <a:pt x="61813" y="33489"/>
                  </a:lnTo>
                  <a:lnTo>
                    <a:pt x="53810" y="34112"/>
                  </a:lnTo>
                  <a:lnTo>
                    <a:pt x="50889" y="33059"/>
                  </a:lnTo>
                  <a:lnTo>
                    <a:pt x="47101" y="33068"/>
                  </a:lnTo>
                  <a:lnTo>
                    <a:pt x="43763" y="34134"/>
                  </a:lnTo>
                  <a:lnTo>
                    <a:pt x="36016" y="39896"/>
                  </a:lnTo>
                  <a:lnTo>
                    <a:pt x="31996" y="39301"/>
                  </a:lnTo>
                  <a:lnTo>
                    <a:pt x="28756" y="34017"/>
                  </a:lnTo>
                  <a:lnTo>
                    <a:pt x="27074" y="33718"/>
                  </a:lnTo>
                  <a:lnTo>
                    <a:pt x="25496" y="34327"/>
                  </a:lnTo>
                  <a:lnTo>
                    <a:pt x="18815" y="37819"/>
                  </a:lnTo>
                  <a:lnTo>
                    <a:pt x="15317" y="46131"/>
                  </a:lnTo>
                  <a:lnTo>
                    <a:pt x="11160" y="53073"/>
                  </a:lnTo>
                  <a:lnTo>
                    <a:pt x="8228" y="51874"/>
                  </a:lnTo>
                  <a:lnTo>
                    <a:pt x="4925" y="45998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565" name="Haiti"/>
            <p:cNvSpPr/>
            <p:nvPr/>
          </p:nvSpPr>
          <p:spPr>
            <a:xfrm>
              <a:off x="2642075" y="4278212"/>
              <a:ext cx="62389" cy="46351"/>
            </a:xfrm>
            <a:custGeom>
              <a:avLst/>
              <a:gdLst/>
              <a:ahLst/>
              <a:cxnLst/>
              <a:rect l="0" t="0" r="0" b="0"/>
              <a:pathLst>
                <a:path w="62389" h="46351">
                  <a:moveTo>
                    <a:pt x="60131" y="4166"/>
                  </a:moveTo>
                  <a:lnTo>
                    <a:pt x="60308" y="9773"/>
                  </a:lnTo>
                  <a:lnTo>
                    <a:pt x="61298" y="22845"/>
                  </a:lnTo>
                  <a:lnTo>
                    <a:pt x="61416" y="25121"/>
                  </a:lnTo>
                  <a:lnTo>
                    <a:pt x="57569" y="29997"/>
                  </a:lnTo>
                  <a:lnTo>
                    <a:pt x="57463" y="31816"/>
                  </a:lnTo>
                  <a:lnTo>
                    <a:pt x="62389" y="46351"/>
                  </a:lnTo>
                  <a:lnTo>
                    <a:pt x="55593" y="40183"/>
                  </a:lnTo>
                  <a:lnTo>
                    <a:pt x="51077" y="39588"/>
                  </a:lnTo>
                  <a:lnTo>
                    <a:pt x="43350" y="41116"/>
                  </a:lnTo>
                  <a:lnTo>
                    <a:pt x="34442" y="40985"/>
                  </a:lnTo>
                  <a:lnTo>
                    <a:pt x="27678" y="39490"/>
                  </a:lnTo>
                  <a:lnTo>
                    <a:pt x="21844" y="38899"/>
                  </a:lnTo>
                  <a:lnTo>
                    <a:pt x="17029" y="39967"/>
                  </a:lnTo>
                  <a:lnTo>
                    <a:pt x="13195" y="43751"/>
                  </a:lnTo>
                  <a:lnTo>
                    <a:pt x="11825" y="43301"/>
                  </a:lnTo>
                  <a:lnTo>
                    <a:pt x="1738" y="37433"/>
                  </a:lnTo>
                  <a:lnTo>
                    <a:pt x="0" y="33958"/>
                  </a:lnTo>
                  <a:lnTo>
                    <a:pt x="401" y="31839"/>
                  </a:lnTo>
                  <a:lnTo>
                    <a:pt x="3127" y="29865"/>
                  </a:lnTo>
                  <a:lnTo>
                    <a:pt x="13800" y="30900"/>
                  </a:lnTo>
                  <a:lnTo>
                    <a:pt x="20207" y="32097"/>
                  </a:lnTo>
                  <a:lnTo>
                    <a:pt x="31626" y="33887"/>
                  </a:lnTo>
                  <a:lnTo>
                    <a:pt x="38269" y="34326"/>
                  </a:lnTo>
                  <a:lnTo>
                    <a:pt x="44460" y="32345"/>
                  </a:lnTo>
                  <a:lnTo>
                    <a:pt x="48381" y="30671"/>
                  </a:lnTo>
                  <a:lnTo>
                    <a:pt x="46371" y="29010"/>
                  </a:lnTo>
                  <a:lnTo>
                    <a:pt x="39342" y="24024"/>
                  </a:lnTo>
                  <a:lnTo>
                    <a:pt x="37965" y="20841"/>
                  </a:lnTo>
                  <a:lnTo>
                    <a:pt x="39836" y="13240"/>
                  </a:lnTo>
                  <a:lnTo>
                    <a:pt x="37789" y="10050"/>
                  </a:lnTo>
                  <a:lnTo>
                    <a:pt x="33784" y="8384"/>
                  </a:lnTo>
                  <a:lnTo>
                    <a:pt x="24516" y="6882"/>
                  </a:lnTo>
                  <a:lnTo>
                    <a:pt x="21420" y="4604"/>
                  </a:lnTo>
                  <a:lnTo>
                    <a:pt x="21827" y="2620"/>
                  </a:lnTo>
                  <a:lnTo>
                    <a:pt x="23031" y="1703"/>
                  </a:lnTo>
                  <a:lnTo>
                    <a:pt x="26527" y="627"/>
                  </a:lnTo>
                  <a:lnTo>
                    <a:pt x="33880" y="0"/>
                  </a:lnTo>
                  <a:lnTo>
                    <a:pt x="41815" y="1355"/>
                  </a:lnTo>
                  <a:lnTo>
                    <a:pt x="52783" y="4533"/>
                  </a:lnTo>
                  <a:lnTo>
                    <a:pt x="58637" y="5129"/>
                  </a:lnTo>
                  <a:lnTo>
                    <a:pt x="60131" y="4166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566" name="Nicaragua"/>
            <p:cNvSpPr/>
            <p:nvPr/>
          </p:nvSpPr>
          <p:spPr>
            <a:xfrm>
              <a:off x="2343225" y="4395224"/>
              <a:ext cx="99041" cy="98314"/>
            </a:xfrm>
            <a:custGeom>
              <a:avLst/>
              <a:gdLst/>
              <a:ahLst/>
              <a:cxnLst/>
              <a:rect l="0" t="0" r="0" b="0"/>
              <a:pathLst>
                <a:path w="99041" h="98314">
                  <a:moveTo>
                    <a:pt x="41651" y="90901"/>
                  </a:moveTo>
                  <a:lnTo>
                    <a:pt x="37714" y="84228"/>
                  </a:lnTo>
                  <a:lnTo>
                    <a:pt x="28249" y="75025"/>
                  </a:lnTo>
                  <a:lnTo>
                    <a:pt x="18063" y="63756"/>
                  </a:lnTo>
                  <a:lnTo>
                    <a:pt x="9567" y="55255"/>
                  </a:lnTo>
                  <a:lnTo>
                    <a:pt x="2226" y="50419"/>
                  </a:lnTo>
                  <a:lnTo>
                    <a:pt x="237" y="48511"/>
                  </a:lnTo>
                  <a:lnTo>
                    <a:pt x="0" y="46156"/>
                  </a:lnTo>
                  <a:lnTo>
                    <a:pt x="6345" y="45847"/>
                  </a:lnTo>
                  <a:lnTo>
                    <a:pt x="16506" y="44544"/>
                  </a:lnTo>
                  <a:lnTo>
                    <a:pt x="19453" y="43052"/>
                  </a:lnTo>
                  <a:lnTo>
                    <a:pt x="22427" y="38758"/>
                  </a:lnTo>
                  <a:lnTo>
                    <a:pt x="22478" y="28718"/>
                  </a:lnTo>
                  <a:lnTo>
                    <a:pt x="31435" y="28368"/>
                  </a:lnTo>
                  <a:lnTo>
                    <a:pt x="36647" y="22273"/>
                  </a:lnTo>
                  <a:lnTo>
                    <a:pt x="44006" y="26665"/>
                  </a:lnTo>
                  <a:lnTo>
                    <a:pt x="56260" y="16232"/>
                  </a:lnTo>
                  <a:lnTo>
                    <a:pt x="61367" y="7898"/>
                  </a:lnTo>
                  <a:lnTo>
                    <a:pt x="64348" y="5357"/>
                  </a:lnTo>
                  <a:lnTo>
                    <a:pt x="66984" y="5489"/>
                  </a:lnTo>
                  <a:lnTo>
                    <a:pt x="70316" y="7399"/>
                  </a:lnTo>
                  <a:lnTo>
                    <a:pt x="75016" y="8409"/>
                  </a:lnTo>
                  <a:lnTo>
                    <a:pt x="77533" y="7503"/>
                  </a:lnTo>
                  <a:lnTo>
                    <a:pt x="81842" y="5102"/>
                  </a:lnTo>
                  <a:lnTo>
                    <a:pt x="96316" y="0"/>
                  </a:lnTo>
                  <a:lnTo>
                    <a:pt x="98655" y="5449"/>
                  </a:lnTo>
                  <a:lnTo>
                    <a:pt x="99041" y="9007"/>
                  </a:lnTo>
                  <a:lnTo>
                    <a:pt x="98466" y="14342"/>
                  </a:lnTo>
                  <a:lnTo>
                    <a:pt x="96297" y="21746"/>
                  </a:lnTo>
                  <a:lnTo>
                    <a:pt x="90783" y="30180"/>
                  </a:lnTo>
                  <a:lnTo>
                    <a:pt x="89770" y="38002"/>
                  </a:lnTo>
                  <a:lnTo>
                    <a:pt x="90201" y="47429"/>
                  </a:lnTo>
                  <a:lnTo>
                    <a:pt x="87718" y="59197"/>
                  </a:lnTo>
                  <a:lnTo>
                    <a:pt x="85803" y="66835"/>
                  </a:lnTo>
                  <a:lnTo>
                    <a:pt x="84781" y="81198"/>
                  </a:lnTo>
                  <a:lnTo>
                    <a:pt x="85102" y="86903"/>
                  </a:lnTo>
                  <a:lnTo>
                    <a:pt x="86970" y="91724"/>
                  </a:lnTo>
                  <a:lnTo>
                    <a:pt x="88881" y="95478"/>
                  </a:lnTo>
                  <a:lnTo>
                    <a:pt x="86027" y="98314"/>
                  </a:lnTo>
                  <a:lnTo>
                    <a:pt x="78235" y="96776"/>
                  </a:lnTo>
                  <a:lnTo>
                    <a:pt x="75790" y="92013"/>
                  </a:lnTo>
                  <a:lnTo>
                    <a:pt x="72896" y="92807"/>
                  </a:lnTo>
                  <a:lnTo>
                    <a:pt x="68903" y="91696"/>
                  </a:lnTo>
                  <a:lnTo>
                    <a:pt x="62781" y="94289"/>
                  </a:lnTo>
                  <a:lnTo>
                    <a:pt x="46014" y="88094"/>
                  </a:lnTo>
                  <a:lnTo>
                    <a:pt x="41651" y="90901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567" name="Jamaica"/>
            <p:cNvSpPr/>
            <p:nvPr/>
          </p:nvSpPr>
          <p:spPr>
            <a:xfrm>
              <a:off x="2554458" y="4312492"/>
              <a:ext cx="45677" cy="16733"/>
            </a:xfrm>
            <a:custGeom>
              <a:avLst/>
              <a:gdLst/>
              <a:ahLst/>
              <a:cxnLst/>
              <a:rect l="0" t="0" r="0" b="0"/>
              <a:pathLst>
                <a:path w="45677" h="16733">
                  <a:moveTo>
                    <a:pt x="23334" y="16733"/>
                  </a:moveTo>
                  <a:lnTo>
                    <a:pt x="20299" y="16137"/>
                  </a:lnTo>
                  <a:lnTo>
                    <a:pt x="13258" y="13741"/>
                  </a:lnTo>
                  <a:lnTo>
                    <a:pt x="10930" y="10881"/>
                  </a:lnTo>
                  <a:lnTo>
                    <a:pt x="6162" y="6967"/>
                  </a:lnTo>
                  <a:lnTo>
                    <a:pt x="1438" y="6071"/>
                  </a:lnTo>
                  <a:lnTo>
                    <a:pt x="0" y="3808"/>
                  </a:lnTo>
                  <a:lnTo>
                    <a:pt x="5381" y="773"/>
                  </a:lnTo>
                  <a:lnTo>
                    <a:pt x="12532" y="0"/>
                  </a:lnTo>
                  <a:lnTo>
                    <a:pt x="26380" y="2691"/>
                  </a:lnTo>
                  <a:lnTo>
                    <a:pt x="36234" y="6446"/>
                  </a:lnTo>
                  <a:lnTo>
                    <a:pt x="42841" y="9300"/>
                  </a:lnTo>
                  <a:lnTo>
                    <a:pt x="45677" y="12311"/>
                  </a:lnTo>
                  <a:lnTo>
                    <a:pt x="45273" y="14423"/>
                  </a:lnTo>
                  <a:lnTo>
                    <a:pt x="41908" y="15184"/>
                  </a:lnTo>
                  <a:lnTo>
                    <a:pt x="34284" y="12035"/>
                  </a:lnTo>
                  <a:lnTo>
                    <a:pt x="28762" y="12651"/>
                  </a:lnTo>
                  <a:lnTo>
                    <a:pt x="26460" y="15370"/>
                  </a:lnTo>
                  <a:lnTo>
                    <a:pt x="23334" y="16733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568" name="Honduras"/>
            <p:cNvSpPr/>
            <p:nvPr/>
          </p:nvSpPr>
          <p:spPr>
            <a:xfrm>
              <a:off x="2304983" y="4371961"/>
              <a:ext cx="134562" cy="69113"/>
            </a:xfrm>
            <a:custGeom>
              <a:avLst/>
              <a:gdLst/>
              <a:ahLst/>
              <a:cxnLst/>
              <a:rect l="0" t="0" r="0" b="0"/>
              <a:pathLst>
                <a:path w="134562" h="69113">
                  <a:moveTo>
                    <a:pt x="24966" y="5797"/>
                  </a:moveTo>
                  <a:lnTo>
                    <a:pt x="28136" y="5482"/>
                  </a:lnTo>
                  <a:lnTo>
                    <a:pt x="34349" y="2635"/>
                  </a:lnTo>
                  <a:lnTo>
                    <a:pt x="40837" y="2024"/>
                  </a:lnTo>
                  <a:lnTo>
                    <a:pt x="48384" y="3350"/>
                  </a:lnTo>
                  <a:lnTo>
                    <a:pt x="53232" y="4084"/>
                  </a:lnTo>
                  <a:lnTo>
                    <a:pt x="67884" y="4499"/>
                  </a:lnTo>
                  <a:lnTo>
                    <a:pt x="74978" y="2097"/>
                  </a:lnTo>
                  <a:lnTo>
                    <a:pt x="78826" y="0"/>
                  </a:lnTo>
                  <a:lnTo>
                    <a:pt x="84582" y="2821"/>
                  </a:lnTo>
                  <a:lnTo>
                    <a:pt x="92585" y="2505"/>
                  </a:lnTo>
                  <a:lnTo>
                    <a:pt x="100334" y="1444"/>
                  </a:lnTo>
                  <a:lnTo>
                    <a:pt x="106732" y="1430"/>
                  </a:lnTo>
                  <a:lnTo>
                    <a:pt x="111813" y="2761"/>
                  </a:lnTo>
                  <a:lnTo>
                    <a:pt x="117542" y="5432"/>
                  </a:lnTo>
                  <a:lnTo>
                    <a:pt x="117158" y="9158"/>
                  </a:lnTo>
                  <a:lnTo>
                    <a:pt x="116122" y="11542"/>
                  </a:lnTo>
                  <a:lnTo>
                    <a:pt x="118432" y="14513"/>
                  </a:lnTo>
                  <a:lnTo>
                    <a:pt x="126423" y="17024"/>
                  </a:lnTo>
                  <a:lnTo>
                    <a:pt x="132080" y="17755"/>
                  </a:lnTo>
                  <a:lnTo>
                    <a:pt x="134562" y="23266"/>
                  </a:lnTo>
                  <a:lnTo>
                    <a:pt x="120088" y="28368"/>
                  </a:lnTo>
                  <a:lnTo>
                    <a:pt x="115779" y="30769"/>
                  </a:lnTo>
                  <a:lnTo>
                    <a:pt x="113262" y="31674"/>
                  </a:lnTo>
                  <a:lnTo>
                    <a:pt x="108562" y="30664"/>
                  </a:lnTo>
                  <a:lnTo>
                    <a:pt x="105230" y="28755"/>
                  </a:lnTo>
                  <a:lnTo>
                    <a:pt x="102595" y="28623"/>
                  </a:lnTo>
                  <a:lnTo>
                    <a:pt x="99613" y="31164"/>
                  </a:lnTo>
                  <a:lnTo>
                    <a:pt x="94506" y="39498"/>
                  </a:lnTo>
                  <a:lnTo>
                    <a:pt x="82252" y="49931"/>
                  </a:lnTo>
                  <a:lnTo>
                    <a:pt x="74893" y="45539"/>
                  </a:lnTo>
                  <a:lnTo>
                    <a:pt x="69681" y="51634"/>
                  </a:lnTo>
                  <a:lnTo>
                    <a:pt x="60724" y="51984"/>
                  </a:lnTo>
                  <a:lnTo>
                    <a:pt x="60673" y="62024"/>
                  </a:lnTo>
                  <a:lnTo>
                    <a:pt x="57699" y="66318"/>
                  </a:lnTo>
                  <a:lnTo>
                    <a:pt x="54752" y="67810"/>
                  </a:lnTo>
                  <a:lnTo>
                    <a:pt x="44591" y="69113"/>
                  </a:lnTo>
                  <a:lnTo>
                    <a:pt x="41433" y="62215"/>
                  </a:lnTo>
                  <a:lnTo>
                    <a:pt x="41177" y="61331"/>
                  </a:lnTo>
                  <a:lnTo>
                    <a:pt x="36325" y="58193"/>
                  </a:lnTo>
                  <a:lnTo>
                    <a:pt x="37193" y="50550"/>
                  </a:lnTo>
                  <a:lnTo>
                    <a:pt x="35895" y="48721"/>
                  </a:lnTo>
                  <a:lnTo>
                    <a:pt x="33130" y="48721"/>
                  </a:lnTo>
                  <a:lnTo>
                    <a:pt x="27640" y="45827"/>
                  </a:lnTo>
                  <a:lnTo>
                    <a:pt x="23245" y="49386"/>
                  </a:lnTo>
                  <a:lnTo>
                    <a:pt x="19541" y="49220"/>
                  </a:lnTo>
                  <a:lnTo>
                    <a:pt x="18870" y="46392"/>
                  </a:lnTo>
                  <a:lnTo>
                    <a:pt x="13128" y="42730"/>
                  </a:lnTo>
                  <a:lnTo>
                    <a:pt x="8980" y="41897"/>
                  </a:lnTo>
                  <a:lnTo>
                    <a:pt x="6871" y="37513"/>
                  </a:lnTo>
                  <a:lnTo>
                    <a:pt x="0" y="35732"/>
                  </a:lnTo>
                  <a:lnTo>
                    <a:pt x="4442" y="32563"/>
                  </a:lnTo>
                  <a:lnTo>
                    <a:pt x="2799" y="26219"/>
                  </a:lnTo>
                  <a:lnTo>
                    <a:pt x="4601" y="21037"/>
                  </a:lnTo>
                  <a:lnTo>
                    <a:pt x="9663" y="18529"/>
                  </a:lnTo>
                  <a:lnTo>
                    <a:pt x="24966" y="5797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569" name="El Salvador"/>
            <p:cNvSpPr/>
            <p:nvPr/>
          </p:nvSpPr>
          <p:spPr>
            <a:xfrm>
              <a:off x="2287940" y="4407690"/>
              <a:ext cx="54235" cy="30094"/>
            </a:xfrm>
            <a:custGeom>
              <a:avLst/>
              <a:gdLst/>
              <a:ahLst/>
              <a:cxnLst/>
              <a:rect l="0" t="0" r="0" b="0"/>
              <a:pathLst>
                <a:path w="54235" h="30094">
                  <a:moveTo>
                    <a:pt x="53367" y="22461"/>
                  </a:moveTo>
                  <a:lnTo>
                    <a:pt x="53722" y="23250"/>
                  </a:lnTo>
                  <a:lnTo>
                    <a:pt x="51658" y="23844"/>
                  </a:lnTo>
                  <a:lnTo>
                    <a:pt x="51762" y="26611"/>
                  </a:lnTo>
                  <a:lnTo>
                    <a:pt x="49349" y="30094"/>
                  </a:lnTo>
                  <a:lnTo>
                    <a:pt x="42446" y="29613"/>
                  </a:lnTo>
                  <a:lnTo>
                    <a:pt x="33792" y="28159"/>
                  </a:lnTo>
                  <a:lnTo>
                    <a:pt x="16554" y="22890"/>
                  </a:lnTo>
                  <a:lnTo>
                    <a:pt x="3304" y="18344"/>
                  </a:lnTo>
                  <a:lnTo>
                    <a:pt x="0" y="16148"/>
                  </a:lnTo>
                  <a:lnTo>
                    <a:pt x="119" y="13821"/>
                  </a:lnTo>
                  <a:lnTo>
                    <a:pt x="5863" y="8996"/>
                  </a:lnTo>
                  <a:lnTo>
                    <a:pt x="8094" y="9162"/>
                  </a:lnTo>
                  <a:lnTo>
                    <a:pt x="9961" y="5999"/>
                  </a:lnTo>
                  <a:lnTo>
                    <a:pt x="13521" y="4833"/>
                  </a:lnTo>
                  <a:lnTo>
                    <a:pt x="11861" y="3167"/>
                  </a:lnTo>
                  <a:lnTo>
                    <a:pt x="12302" y="500"/>
                  </a:lnTo>
                  <a:lnTo>
                    <a:pt x="17043" y="0"/>
                  </a:lnTo>
                  <a:lnTo>
                    <a:pt x="23914" y="1781"/>
                  </a:lnTo>
                  <a:lnTo>
                    <a:pt x="26023" y="6166"/>
                  </a:lnTo>
                  <a:lnTo>
                    <a:pt x="30171" y="6998"/>
                  </a:lnTo>
                  <a:lnTo>
                    <a:pt x="35913" y="10660"/>
                  </a:lnTo>
                  <a:lnTo>
                    <a:pt x="36583" y="13488"/>
                  </a:lnTo>
                  <a:lnTo>
                    <a:pt x="40288" y="13654"/>
                  </a:lnTo>
                  <a:lnTo>
                    <a:pt x="44683" y="10095"/>
                  </a:lnTo>
                  <a:lnTo>
                    <a:pt x="50172" y="12989"/>
                  </a:lnTo>
                  <a:lnTo>
                    <a:pt x="52937" y="12989"/>
                  </a:lnTo>
                  <a:lnTo>
                    <a:pt x="54235" y="14818"/>
                  </a:lnTo>
                  <a:lnTo>
                    <a:pt x="53367" y="22461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570" name="Iceland"/>
            <p:cNvSpPr/>
            <p:nvPr/>
          </p:nvSpPr>
          <p:spPr>
            <a:xfrm>
              <a:off x="3775398" y="2709509"/>
              <a:ext cx="241301" cy="166784"/>
            </a:xfrm>
            <a:custGeom>
              <a:avLst/>
              <a:gdLst/>
              <a:ahLst/>
              <a:cxnLst/>
              <a:rect l="0" t="0" r="0" b="0"/>
              <a:pathLst>
                <a:path w="241301" h="166784">
                  <a:moveTo>
                    <a:pt x="0" y="51108"/>
                  </a:moveTo>
                  <a:lnTo>
                    <a:pt x="1293" y="47128"/>
                  </a:lnTo>
                  <a:lnTo>
                    <a:pt x="5556" y="42721"/>
                  </a:lnTo>
                  <a:lnTo>
                    <a:pt x="14630" y="43080"/>
                  </a:lnTo>
                  <a:lnTo>
                    <a:pt x="21480" y="40649"/>
                  </a:lnTo>
                  <a:lnTo>
                    <a:pt x="17888" y="35046"/>
                  </a:lnTo>
                  <a:lnTo>
                    <a:pt x="13778" y="26586"/>
                  </a:lnTo>
                  <a:lnTo>
                    <a:pt x="16998" y="18029"/>
                  </a:lnTo>
                  <a:lnTo>
                    <a:pt x="19807" y="18016"/>
                  </a:lnTo>
                  <a:lnTo>
                    <a:pt x="29514" y="28539"/>
                  </a:lnTo>
                  <a:lnTo>
                    <a:pt x="36321" y="29720"/>
                  </a:lnTo>
                  <a:lnTo>
                    <a:pt x="39371" y="25657"/>
                  </a:lnTo>
                  <a:lnTo>
                    <a:pt x="37432" y="19158"/>
                  </a:lnTo>
                  <a:lnTo>
                    <a:pt x="31090" y="9767"/>
                  </a:lnTo>
                  <a:lnTo>
                    <a:pt x="34807" y="3563"/>
                  </a:lnTo>
                  <a:lnTo>
                    <a:pt x="45335" y="9289"/>
                  </a:lnTo>
                  <a:lnTo>
                    <a:pt x="55055" y="11299"/>
                  </a:lnTo>
                  <a:lnTo>
                    <a:pt x="62633" y="18225"/>
                  </a:lnTo>
                  <a:lnTo>
                    <a:pt x="67163" y="32002"/>
                  </a:lnTo>
                  <a:lnTo>
                    <a:pt x="65952" y="42046"/>
                  </a:lnTo>
                  <a:lnTo>
                    <a:pt x="61472" y="49240"/>
                  </a:lnTo>
                  <a:lnTo>
                    <a:pt x="70836" y="68895"/>
                  </a:lnTo>
                  <a:lnTo>
                    <a:pt x="76458" y="60246"/>
                  </a:lnTo>
                  <a:lnTo>
                    <a:pt x="80026" y="57076"/>
                  </a:lnTo>
                  <a:lnTo>
                    <a:pt x="86425" y="54282"/>
                  </a:lnTo>
                  <a:lnTo>
                    <a:pt x="91400" y="49899"/>
                  </a:lnTo>
                  <a:lnTo>
                    <a:pt x="92013" y="44724"/>
                  </a:lnTo>
                  <a:lnTo>
                    <a:pt x="90296" y="25423"/>
                  </a:lnTo>
                  <a:lnTo>
                    <a:pt x="95803" y="19295"/>
                  </a:lnTo>
                  <a:lnTo>
                    <a:pt x="100895" y="30636"/>
                  </a:lnTo>
                  <a:lnTo>
                    <a:pt x="105220" y="38263"/>
                  </a:lnTo>
                  <a:lnTo>
                    <a:pt x="110185" y="43444"/>
                  </a:lnTo>
                  <a:lnTo>
                    <a:pt x="112369" y="43832"/>
                  </a:lnTo>
                  <a:lnTo>
                    <a:pt x="114249" y="40626"/>
                  </a:lnTo>
                  <a:lnTo>
                    <a:pt x="111572" y="29375"/>
                  </a:lnTo>
                  <a:lnTo>
                    <a:pt x="114033" y="25313"/>
                  </a:lnTo>
                  <a:lnTo>
                    <a:pt x="116771" y="24489"/>
                  </a:lnTo>
                  <a:lnTo>
                    <a:pt x="125071" y="20384"/>
                  </a:lnTo>
                  <a:lnTo>
                    <a:pt x="132005" y="31301"/>
                  </a:lnTo>
                  <a:lnTo>
                    <a:pt x="137445" y="37313"/>
                  </a:lnTo>
                  <a:lnTo>
                    <a:pt x="142955" y="38892"/>
                  </a:lnTo>
                  <a:lnTo>
                    <a:pt x="143467" y="34472"/>
                  </a:lnTo>
                  <a:lnTo>
                    <a:pt x="139825" y="21130"/>
                  </a:lnTo>
                  <a:lnTo>
                    <a:pt x="150043" y="24741"/>
                  </a:lnTo>
                  <a:lnTo>
                    <a:pt x="164655" y="26702"/>
                  </a:lnTo>
                  <a:lnTo>
                    <a:pt x="172647" y="23826"/>
                  </a:lnTo>
                  <a:lnTo>
                    <a:pt x="176986" y="18103"/>
                  </a:lnTo>
                  <a:lnTo>
                    <a:pt x="176771" y="0"/>
                  </a:lnTo>
                  <a:lnTo>
                    <a:pt x="188625" y="2016"/>
                  </a:lnTo>
                  <a:lnTo>
                    <a:pt x="195077" y="13930"/>
                  </a:lnTo>
                  <a:lnTo>
                    <a:pt x="206433" y="22044"/>
                  </a:lnTo>
                  <a:lnTo>
                    <a:pt x="213369" y="22418"/>
                  </a:lnTo>
                  <a:lnTo>
                    <a:pt x="216137" y="28490"/>
                  </a:lnTo>
                  <a:lnTo>
                    <a:pt x="213579" y="42175"/>
                  </a:lnTo>
                  <a:lnTo>
                    <a:pt x="221566" y="49310"/>
                  </a:lnTo>
                  <a:lnTo>
                    <a:pt x="238562" y="53200"/>
                  </a:lnTo>
                  <a:lnTo>
                    <a:pt x="239851" y="56750"/>
                  </a:lnTo>
                  <a:lnTo>
                    <a:pt x="241301" y="70085"/>
                  </a:lnTo>
                  <a:lnTo>
                    <a:pt x="240583" y="79412"/>
                  </a:lnTo>
                  <a:lnTo>
                    <a:pt x="239037" y="85572"/>
                  </a:lnTo>
                  <a:lnTo>
                    <a:pt x="237495" y="91693"/>
                  </a:lnTo>
                  <a:lnTo>
                    <a:pt x="233000" y="94759"/>
                  </a:lnTo>
                  <a:lnTo>
                    <a:pt x="224721" y="95176"/>
                  </a:lnTo>
                  <a:lnTo>
                    <a:pt x="222739" y="97462"/>
                  </a:lnTo>
                  <a:lnTo>
                    <a:pt x="222338" y="107664"/>
                  </a:lnTo>
                  <a:lnTo>
                    <a:pt x="217111" y="118544"/>
                  </a:lnTo>
                  <a:lnTo>
                    <a:pt x="212064" y="122289"/>
                  </a:lnTo>
                  <a:lnTo>
                    <a:pt x="206296" y="121570"/>
                  </a:lnTo>
                  <a:lnTo>
                    <a:pt x="202015" y="117864"/>
                  </a:lnTo>
                  <a:lnTo>
                    <a:pt x="193719" y="129406"/>
                  </a:lnTo>
                  <a:lnTo>
                    <a:pt x="188250" y="132748"/>
                  </a:lnTo>
                  <a:lnTo>
                    <a:pt x="173417" y="143446"/>
                  </a:lnTo>
                  <a:lnTo>
                    <a:pt x="164759" y="146036"/>
                  </a:lnTo>
                  <a:lnTo>
                    <a:pt x="157383" y="146066"/>
                  </a:lnTo>
                  <a:lnTo>
                    <a:pt x="149551" y="148283"/>
                  </a:lnTo>
                  <a:lnTo>
                    <a:pt x="141593" y="161695"/>
                  </a:lnTo>
                  <a:lnTo>
                    <a:pt x="136792" y="164588"/>
                  </a:lnTo>
                  <a:lnTo>
                    <a:pt x="125848" y="166784"/>
                  </a:lnTo>
                  <a:lnTo>
                    <a:pt x="118651" y="166098"/>
                  </a:lnTo>
                  <a:lnTo>
                    <a:pt x="105286" y="162208"/>
                  </a:lnTo>
                  <a:lnTo>
                    <a:pt x="99111" y="158994"/>
                  </a:lnTo>
                  <a:lnTo>
                    <a:pt x="86086" y="147825"/>
                  </a:lnTo>
                  <a:lnTo>
                    <a:pt x="75346" y="145685"/>
                  </a:lnTo>
                  <a:lnTo>
                    <a:pt x="70850" y="147162"/>
                  </a:lnTo>
                  <a:lnTo>
                    <a:pt x="60280" y="146842"/>
                  </a:lnTo>
                  <a:lnTo>
                    <a:pt x="41655" y="144006"/>
                  </a:lnTo>
                  <a:lnTo>
                    <a:pt x="38638" y="139265"/>
                  </a:lnTo>
                  <a:lnTo>
                    <a:pt x="43044" y="134841"/>
                  </a:lnTo>
                  <a:lnTo>
                    <a:pt x="54490" y="126674"/>
                  </a:lnTo>
                  <a:lnTo>
                    <a:pt x="61613" y="112864"/>
                  </a:lnTo>
                  <a:lnTo>
                    <a:pt x="53303" y="112526"/>
                  </a:lnTo>
                  <a:lnTo>
                    <a:pt x="48125" y="109547"/>
                  </a:lnTo>
                  <a:lnTo>
                    <a:pt x="43783" y="100138"/>
                  </a:lnTo>
                  <a:lnTo>
                    <a:pt x="41214" y="97876"/>
                  </a:lnTo>
                  <a:lnTo>
                    <a:pt x="37578" y="99787"/>
                  </a:lnTo>
                  <a:lnTo>
                    <a:pt x="21693" y="102504"/>
                  </a:lnTo>
                  <a:lnTo>
                    <a:pt x="16034" y="103283"/>
                  </a:lnTo>
                  <a:lnTo>
                    <a:pt x="12282" y="98002"/>
                  </a:lnTo>
                  <a:lnTo>
                    <a:pt x="13713" y="93437"/>
                  </a:lnTo>
                  <a:lnTo>
                    <a:pt x="17650" y="90370"/>
                  </a:lnTo>
                  <a:lnTo>
                    <a:pt x="24443" y="88048"/>
                  </a:lnTo>
                  <a:lnTo>
                    <a:pt x="32504" y="87630"/>
                  </a:lnTo>
                  <a:lnTo>
                    <a:pt x="39909" y="84916"/>
                  </a:lnTo>
                  <a:lnTo>
                    <a:pt x="50560" y="82566"/>
                  </a:lnTo>
                  <a:lnTo>
                    <a:pt x="54376" y="77917"/>
                  </a:lnTo>
                  <a:lnTo>
                    <a:pt x="56186" y="70132"/>
                  </a:lnTo>
                  <a:lnTo>
                    <a:pt x="54724" y="63879"/>
                  </a:lnTo>
                  <a:lnTo>
                    <a:pt x="51090" y="59571"/>
                  </a:lnTo>
                  <a:lnTo>
                    <a:pt x="46764" y="59198"/>
                  </a:lnTo>
                  <a:lnTo>
                    <a:pt x="41910" y="55669"/>
                  </a:lnTo>
                  <a:lnTo>
                    <a:pt x="31708" y="54529"/>
                  </a:lnTo>
                  <a:lnTo>
                    <a:pt x="23369" y="56938"/>
                  </a:lnTo>
                  <a:lnTo>
                    <a:pt x="19059" y="60896"/>
                  </a:lnTo>
                  <a:lnTo>
                    <a:pt x="12194" y="62892"/>
                  </a:lnTo>
                  <a:lnTo>
                    <a:pt x="1624" y="56246"/>
                  </a:lnTo>
                  <a:lnTo>
                    <a:pt x="0" y="51108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571" name="Belize"/>
            <p:cNvSpPr/>
            <p:nvPr/>
          </p:nvSpPr>
          <p:spPr>
            <a:xfrm>
              <a:off x="2307897" y="4312874"/>
              <a:ext cx="25707" cy="61356"/>
            </a:xfrm>
            <a:custGeom>
              <a:avLst/>
              <a:gdLst/>
              <a:ahLst/>
              <a:cxnLst/>
              <a:rect l="0" t="0" r="0" b="0"/>
              <a:pathLst>
                <a:path w="25707" h="61356">
                  <a:moveTo>
                    <a:pt x="21001" y="0"/>
                  </a:moveTo>
                  <a:lnTo>
                    <a:pt x="19224" y="4409"/>
                  </a:lnTo>
                  <a:lnTo>
                    <a:pt x="25441" y="2553"/>
                  </a:lnTo>
                  <a:lnTo>
                    <a:pt x="25707" y="7144"/>
                  </a:lnTo>
                  <a:lnTo>
                    <a:pt x="21455" y="20390"/>
                  </a:lnTo>
                  <a:lnTo>
                    <a:pt x="23258" y="23258"/>
                  </a:lnTo>
                  <a:lnTo>
                    <a:pt x="20854" y="31715"/>
                  </a:lnTo>
                  <a:lnTo>
                    <a:pt x="22775" y="35093"/>
                  </a:lnTo>
                  <a:lnTo>
                    <a:pt x="21837" y="39312"/>
                  </a:lnTo>
                  <a:lnTo>
                    <a:pt x="18202" y="48580"/>
                  </a:lnTo>
                  <a:lnTo>
                    <a:pt x="15150" y="52282"/>
                  </a:lnTo>
                  <a:lnTo>
                    <a:pt x="11493" y="52618"/>
                  </a:lnTo>
                  <a:lnTo>
                    <a:pt x="10944" y="55645"/>
                  </a:lnTo>
                  <a:lnTo>
                    <a:pt x="7003" y="58165"/>
                  </a:lnTo>
                  <a:lnTo>
                    <a:pt x="7004" y="61188"/>
                  </a:lnTo>
                  <a:lnTo>
                    <a:pt x="0" y="61356"/>
                  </a:lnTo>
                  <a:lnTo>
                    <a:pt x="2184" y="15752"/>
                  </a:lnTo>
                  <a:lnTo>
                    <a:pt x="1930" y="12239"/>
                  </a:lnTo>
                  <a:lnTo>
                    <a:pt x="4756" y="11221"/>
                  </a:lnTo>
                  <a:lnTo>
                    <a:pt x="8676" y="14106"/>
                  </a:lnTo>
                  <a:lnTo>
                    <a:pt x="14763" y="4953"/>
                  </a:lnTo>
                  <a:lnTo>
                    <a:pt x="16571" y="170"/>
                  </a:lnTo>
                  <a:lnTo>
                    <a:pt x="21001" y="0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572" name="Cuba"/>
            <p:cNvSpPr/>
            <p:nvPr/>
          </p:nvSpPr>
          <p:spPr>
            <a:xfrm>
              <a:off x="2410453" y="4200750"/>
              <a:ext cx="237685" cy="79219"/>
            </a:xfrm>
            <a:custGeom>
              <a:avLst/>
              <a:gdLst/>
              <a:ahLst/>
              <a:cxnLst/>
              <a:rect l="0" t="0" r="0" b="0"/>
              <a:pathLst>
                <a:path w="237685" h="79219">
                  <a:moveTo>
                    <a:pt x="57073" y="18862"/>
                  </a:moveTo>
                  <a:lnTo>
                    <a:pt x="60156" y="18390"/>
                  </a:lnTo>
                  <a:lnTo>
                    <a:pt x="68686" y="15421"/>
                  </a:lnTo>
                  <a:lnTo>
                    <a:pt x="66953" y="12629"/>
                  </a:lnTo>
                  <a:lnTo>
                    <a:pt x="63785" y="11393"/>
                  </a:lnTo>
                  <a:lnTo>
                    <a:pt x="60043" y="10779"/>
                  </a:lnTo>
                  <a:lnTo>
                    <a:pt x="53428" y="10950"/>
                  </a:lnTo>
                  <a:lnTo>
                    <a:pt x="48381" y="10495"/>
                  </a:lnTo>
                  <a:lnTo>
                    <a:pt x="41829" y="12220"/>
                  </a:lnTo>
                  <a:lnTo>
                    <a:pt x="29713" y="22336"/>
                  </a:lnTo>
                  <a:lnTo>
                    <a:pt x="25944" y="22655"/>
                  </a:lnTo>
                  <a:lnTo>
                    <a:pt x="19313" y="22670"/>
                  </a:lnTo>
                  <a:lnTo>
                    <a:pt x="17175" y="23915"/>
                  </a:lnTo>
                  <a:lnTo>
                    <a:pt x="15252" y="28872"/>
                  </a:lnTo>
                  <a:lnTo>
                    <a:pt x="11233" y="31973"/>
                  </a:lnTo>
                  <a:lnTo>
                    <a:pt x="7987" y="32445"/>
                  </a:lnTo>
                  <a:lnTo>
                    <a:pt x="0" y="33384"/>
                  </a:lnTo>
                  <a:lnTo>
                    <a:pt x="2629" y="29829"/>
                  </a:lnTo>
                  <a:lnTo>
                    <a:pt x="7429" y="26414"/>
                  </a:lnTo>
                  <a:lnTo>
                    <a:pt x="6131" y="19910"/>
                  </a:lnTo>
                  <a:lnTo>
                    <a:pt x="8989" y="15714"/>
                  </a:lnTo>
                  <a:lnTo>
                    <a:pt x="10154" y="14624"/>
                  </a:lnTo>
                  <a:lnTo>
                    <a:pt x="22927" y="7908"/>
                  </a:lnTo>
                  <a:lnTo>
                    <a:pt x="39425" y="2730"/>
                  </a:lnTo>
                  <a:lnTo>
                    <a:pt x="51243" y="1768"/>
                  </a:lnTo>
                  <a:lnTo>
                    <a:pt x="59791" y="33"/>
                  </a:lnTo>
                  <a:lnTo>
                    <a:pt x="68164" y="481"/>
                  </a:lnTo>
                  <a:lnTo>
                    <a:pt x="73908" y="0"/>
                  </a:lnTo>
                  <a:lnTo>
                    <a:pt x="81323" y="1855"/>
                  </a:lnTo>
                  <a:lnTo>
                    <a:pt x="89929" y="2770"/>
                  </a:lnTo>
                  <a:lnTo>
                    <a:pt x="96055" y="4938"/>
                  </a:lnTo>
                  <a:lnTo>
                    <a:pt x="101713" y="6171"/>
                  </a:lnTo>
                  <a:lnTo>
                    <a:pt x="106550" y="6315"/>
                  </a:lnTo>
                  <a:lnTo>
                    <a:pt x="111620" y="9261"/>
                  </a:lnTo>
                  <a:lnTo>
                    <a:pt x="117436" y="15154"/>
                  </a:lnTo>
                  <a:lnTo>
                    <a:pt x="121313" y="17940"/>
                  </a:lnTo>
                  <a:lnTo>
                    <a:pt x="127212" y="19788"/>
                  </a:lnTo>
                  <a:lnTo>
                    <a:pt x="135013" y="21010"/>
                  </a:lnTo>
                  <a:lnTo>
                    <a:pt x="147486" y="24855"/>
                  </a:lnTo>
                  <a:lnTo>
                    <a:pt x="157838" y="30247"/>
                  </a:lnTo>
                  <a:lnTo>
                    <a:pt x="162441" y="33637"/>
                  </a:lnTo>
                  <a:lnTo>
                    <a:pt x="166232" y="39647"/>
                  </a:lnTo>
                  <a:lnTo>
                    <a:pt x="169584" y="41181"/>
                  </a:lnTo>
                  <a:lnTo>
                    <a:pt x="174447" y="41632"/>
                  </a:lnTo>
                  <a:lnTo>
                    <a:pt x="191752" y="47290"/>
                  </a:lnTo>
                  <a:lnTo>
                    <a:pt x="202087" y="49112"/>
                  </a:lnTo>
                  <a:lnTo>
                    <a:pt x="205404" y="51718"/>
                  </a:lnTo>
                  <a:lnTo>
                    <a:pt x="201915" y="58022"/>
                  </a:lnTo>
                  <a:lnTo>
                    <a:pt x="204281" y="59703"/>
                  </a:lnTo>
                  <a:lnTo>
                    <a:pt x="209961" y="60150"/>
                  </a:lnTo>
                  <a:lnTo>
                    <a:pt x="217635" y="59366"/>
                  </a:lnTo>
                  <a:lnTo>
                    <a:pt x="222663" y="61194"/>
                  </a:lnTo>
                  <a:lnTo>
                    <a:pt x="227814" y="65319"/>
                  </a:lnTo>
                  <a:lnTo>
                    <a:pt x="233816" y="68366"/>
                  </a:lnTo>
                  <a:lnTo>
                    <a:pt x="237685" y="71569"/>
                  </a:lnTo>
                  <a:lnTo>
                    <a:pt x="235320" y="72491"/>
                  </a:lnTo>
                  <a:lnTo>
                    <a:pt x="225358" y="73430"/>
                  </a:lnTo>
                  <a:lnTo>
                    <a:pt x="213678" y="77731"/>
                  </a:lnTo>
                  <a:lnTo>
                    <a:pt x="207319" y="78356"/>
                  </a:lnTo>
                  <a:lnTo>
                    <a:pt x="196616" y="76091"/>
                  </a:lnTo>
                  <a:lnTo>
                    <a:pt x="187475" y="75654"/>
                  </a:lnTo>
                  <a:lnTo>
                    <a:pt x="177991" y="77660"/>
                  </a:lnTo>
                  <a:lnTo>
                    <a:pt x="168413" y="78902"/>
                  </a:lnTo>
                  <a:lnTo>
                    <a:pt x="163501" y="79219"/>
                  </a:lnTo>
                  <a:lnTo>
                    <a:pt x="158940" y="78465"/>
                  </a:lnTo>
                  <a:lnTo>
                    <a:pt x="162524" y="74336"/>
                  </a:lnTo>
                  <a:lnTo>
                    <a:pt x="169915" y="67593"/>
                  </a:lnTo>
                  <a:lnTo>
                    <a:pt x="171673" y="63302"/>
                  </a:lnTo>
                  <a:lnTo>
                    <a:pt x="169164" y="60550"/>
                  </a:lnTo>
                  <a:lnTo>
                    <a:pt x="167329" y="59174"/>
                  </a:lnTo>
                  <a:lnTo>
                    <a:pt x="161010" y="57654"/>
                  </a:lnTo>
                  <a:lnTo>
                    <a:pt x="153899" y="57670"/>
                  </a:lnTo>
                  <a:lnTo>
                    <a:pt x="147783" y="56457"/>
                  </a:lnTo>
                  <a:lnTo>
                    <a:pt x="141172" y="52787"/>
                  </a:lnTo>
                  <a:lnTo>
                    <a:pt x="139744" y="44638"/>
                  </a:lnTo>
                  <a:lnTo>
                    <a:pt x="137128" y="38788"/>
                  </a:lnTo>
                  <a:lnTo>
                    <a:pt x="134909" y="37096"/>
                  </a:lnTo>
                  <a:lnTo>
                    <a:pt x="130893" y="36797"/>
                  </a:lnTo>
                  <a:lnTo>
                    <a:pt x="120688" y="37283"/>
                  </a:lnTo>
                  <a:lnTo>
                    <a:pt x="112193" y="35759"/>
                  </a:lnTo>
                  <a:lnTo>
                    <a:pt x="105886" y="33303"/>
                  </a:lnTo>
                  <a:lnTo>
                    <a:pt x="96180" y="27914"/>
                  </a:lnTo>
                  <a:lnTo>
                    <a:pt x="88681" y="25299"/>
                  </a:lnTo>
                  <a:lnTo>
                    <a:pt x="82437" y="24540"/>
                  </a:lnTo>
                  <a:lnTo>
                    <a:pt x="70722" y="23792"/>
                  </a:lnTo>
                  <a:lnTo>
                    <a:pt x="65759" y="22719"/>
                  </a:lnTo>
                  <a:lnTo>
                    <a:pt x="57073" y="18862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573" name="Mexico"/>
            <p:cNvSpPr/>
            <p:nvPr/>
          </p:nvSpPr>
          <p:spPr>
            <a:xfrm>
              <a:off x="1677810" y="3957771"/>
              <a:ext cx="683141" cy="448151"/>
            </a:xfrm>
            <a:custGeom>
              <a:avLst/>
              <a:gdLst/>
              <a:ahLst/>
              <a:cxnLst/>
              <a:rect l="0" t="0" r="0" b="0"/>
              <a:pathLst>
                <a:path w="683141" h="448151">
                  <a:moveTo>
                    <a:pt x="449367" y="176655"/>
                  </a:moveTo>
                  <a:lnTo>
                    <a:pt x="445644" y="185894"/>
                  </a:lnTo>
                  <a:lnTo>
                    <a:pt x="440381" y="195108"/>
                  </a:lnTo>
                  <a:lnTo>
                    <a:pt x="438492" y="203654"/>
                  </a:lnTo>
                  <a:lnTo>
                    <a:pt x="436672" y="216585"/>
                  </a:lnTo>
                  <a:lnTo>
                    <a:pt x="436846" y="237125"/>
                  </a:lnTo>
                  <a:lnTo>
                    <a:pt x="435494" y="250232"/>
                  </a:lnTo>
                  <a:lnTo>
                    <a:pt x="435330" y="262663"/>
                  </a:lnTo>
                  <a:lnTo>
                    <a:pt x="441059" y="281675"/>
                  </a:lnTo>
                  <a:lnTo>
                    <a:pt x="443855" y="290450"/>
                  </a:lnTo>
                  <a:lnTo>
                    <a:pt x="450192" y="300730"/>
                  </a:lnTo>
                  <a:lnTo>
                    <a:pt x="457908" y="310519"/>
                  </a:lnTo>
                  <a:lnTo>
                    <a:pt x="459855" y="315408"/>
                  </a:lnTo>
                  <a:lnTo>
                    <a:pt x="464737" y="321047"/>
                  </a:lnTo>
                  <a:lnTo>
                    <a:pt x="470111" y="331549"/>
                  </a:lnTo>
                  <a:lnTo>
                    <a:pt x="477522" y="344750"/>
                  </a:lnTo>
                  <a:lnTo>
                    <a:pt x="481322" y="347925"/>
                  </a:lnTo>
                  <a:lnTo>
                    <a:pt x="488197" y="348667"/>
                  </a:lnTo>
                  <a:lnTo>
                    <a:pt x="492622" y="348506"/>
                  </a:lnTo>
                  <a:lnTo>
                    <a:pt x="498485" y="350159"/>
                  </a:lnTo>
                  <a:lnTo>
                    <a:pt x="504505" y="354989"/>
                  </a:lnTo>
                  <a:lnTo>
                    <a:pt x="509617" y="360420"/>
                  </a:lnTo>
                  <a:lnTo>
                    <a:pt x="517470" y="361157"/>
                  </a:lnTo>
                  <a:lnTo>
                    <a:pt x="527784" y="358566"/>
                  </a:lnTo>
                  <a:lnTo>
                    <a:pt x="543521" y="353691"/>
                  </a:lnTo>
                  <a:lnTo>
                    <a:pt x="557702" y="350480"/>
                  </a:lnTo>
                  <a:lnTo>
                    <a:pt x="565853" y="348795"/>
                  </a:lnTo>
                  <a:lnTo>
                    <a:pt x="565646" y="354601"/>
                  </a:lnTo>
                  <a:lnTo>
                    <a:pt x="574160" y="356984"/>
                  </a:lnTo>
                  <a:lnTo>
                    <a:pt x="576839" y="353918"/>
                  </a:lnTo>
                  <a:lnTo>
                    <a:pt x="579818" y="351793"/>
                  </a:lnTo>
                  <a:lnTo>
                    <a:pt x="578766" y="349149"/>
                  </a:lnTo>
                  <a:lnTo>
                    <a:pt x="574775" y="347273"/>
                  </a:lnTo>
                  <a:lnTo>
                    <a:pt x="585669" y="340615"/>
                  </a:lnTo>
                  <a:lnTo>
                    <a:pt x="592098" y="333946"/>
                  </a:lnTo>
                  <a:lnTo>
                    <a:pt x="592968" y="325035"/>
                  </a:lnTo>
                  <a:lnTo>
                    <a:pt x="598018" y="320400"/>
                  </a:lnTo>
                  <a:lnTo>
                    <a:pt x="597063" y="315244"/>
                  </a:lnTo>
                  <a:lnTo>
                    <a:pt x="598003" y="302840"/>
                  </a:lnTo>
                  <a:lnTo>
                    <a:pt x="600582" y="295239"/>
                  </a:lnTo>
                  <a:lnTo>
                    <a:pt x="606930" y="291605"/>
                  </a:lnTo>
                  <a:lnTo>
                    <a:pt x="608597" y="291138"/>
                  </a:lnTo>
                  <a:lnTo>
                    <a:pt x="616288" y="288980"/>
                  </a:lnTo>
                  <a:lnTo>
                    <a:pt x="623404" y="287886"/>
                  </a:lnTo>
                  <a:lnTo>
                    <a:pt x="634447" y="285396"/>
                  </a:lnTo>
                  <a:lnTo>
                    <a:pt x="644760" y="281364"/>
                  </a:lnTo>
                  <a:lnTo>
                    <a:pt x="650793" y="280733"/>
                  </a:lnTo>
                  <a:lnTo>
                    <a:pt x="655856" y="281339"/>
                  </a:lnTo>
                  <a:lnTo>
                    <a:pt x="667419" y="283317"/>
                  </a:lnTo>
                  <a:lnTo>
                    <a:pt x="672519" y="281204"/>
                  </a:lnTo>
                  <a:lnTo>
                    <a:pt x="676364" y="282218"/>
                  </a:lnTo>
                  <a:lnTo>
                    <a:pt x="682659" y="287750"/>
                  </a:lnTo>
                  <a:lnTo>
                    <a:pt x="683141" y="290982"/>
                  </a:lnTo>
                  <a:lnTo>
                    <a:pt x="682336" y="295596"/>
                  </a:lnTo>
                  <a:lnTo>
                    <a:pt x="679311" y="299749"/>
                  </a:lnTo>
                  <a:lnTo>
                    <a:pt x="673819" y="305129"/>
                  </a:lnTo>
                  <a:lnTo>
                    <a:pt x="669422" y="309736"/>
                  </a:lnTo>
                  <a:lnTo>
                    <a:pt x="666206" y="314556"/>
                  </a:lnTo>
                  <a:lnTo>
                    <a:pt x="666002" y="322118"/>
                  </a:lnTo>
                  <a:lnTo>
                    <a:pt x="663424" y="325326"/>
                  </a:lnTo>
                  <a:lnTo>
                    <a:pt x="661524" y="329139"/>
                  </a:lnTo>
                  <a:lnTo>
                    <a:pt x="663095" y="330809"/>
                  </a:lnTo>
                  <a:lnTo>
                    <a:pt x="666513" y="329321"/>
                  </a:lnTo>
                  <a:lnTo>
                    <a:pt x="665496" y="336340"/>
                  </a:lnTo>
                  <a:lnTo>
                    <a:pt x="662829" y="349183"/>
                  </a:lnTo>
                  <a:lnTo>
                    <a:pt x="661721" y="355241"/>
                  </a:lnTo>
                  <a:lnTo>
                    <a:pt x="661097" y="357813"/>
                  </a:lnTo>
                  <a:lnTo>
                    <a:pt x="657644" y="352091"/>
                  </a:lnTo>
                  <a:lnTo>
                    <a:pt x="655954" y="347247"/>
                  </a:lnTo>
                  <a:lnTo>
                    <a:pt x="655217" y="345581"/>
                  </a:lnTo>
                  <a:lnTo>
                    <a:pt x="651297" y="349228"/>
                  </a:lnTo>
                  <a:lnTo>
                    <a:pt x="651093" y="355112"/>
                  </a:lnTo>
                  <a:lnTo>
                    <a:pt x="646662" y="355282"/>
                  </a:lnTo>
                  <a:lnTo>
                    <a:pt x="644854" y="360064"/>
                  </a:lnTo>
                  <a:lnTo>
                    <a:pt x="638767" y="369218"/>
                  </a:lnTo>
                  <a:lnTo>
                    <a:pt x="634847" y="366332"/>
                  </a:lnTo>
                  <a:lnTo>
                    <a:pt x="632021" y="367351"/>
                  </a:lnTo>
                  <a:lnTo>
                    <a:pt x="632276" y="370864"/>
                  </a:lnTo>
                  <a:lnTo>
                    <a:pt x="608597" y="370796"/>
                  </a:lnTo>
                  <a:lnTo>
                    <a:pt x="590404" y="370744"/>
                  </a:lnTo>
                  <a:lnTo>
                    <a:pt x="590000" y="383953"/>
                  </a:lnTo>
                  <a:lnTo>
                    <a:pt x="579859" y="384292"/>
                  </a:lnTo>
                  <a:lnTo>
                    <a:pt x="583884" y="386658"/>
                  </a:lnTo>
                  <a:lnTo>
                    <a:pt x="588912" y="392399"/>
                  </a:lnTo>
                  <a:lnTo>
                    <a:pt x="595244" y="394854"/>
                  </a:lnTo>
                  <a:lnTo>
                    <a:pt x="598891" y="402176"/>
                  </a:lnTo>
                  <a:lnTo>
                    <a:pt x="604292" y="404537"/>
                  </a:lnTo>
                  <a:lnTo>
                    <a:pt x="602147" y="411764"/>
                  </a:lnTo>
                  <a:lnTo>
                    <a:pt x="584252" y="411688"/>
                  </a:lnTo>
                  <a:lnTo>
                    <a:pt x="573488" y="411764"/>
                  </a:lnTo>
                  <a:lnTo>
                    <a:pt x="562566" y="430883"/>
                  </a:lnTo>
                  <a:lnTo>
                    <a:pt x="565657" y="435065"/>
                  </a:lnTo>
                  <a:lnTo>
                    <a:pt x="563557" y="437572"/>
                  </a:lnTo>
                  <a:lnTo>
                    <a:pt x="564105" y="443383"/>
                  </a:lnTo>
                  <a:lnTo>
                    <a:pt x="564555" y="448151"/>
                  </a:lnTo>
                  <a:lnTo>
                    <a:pt x="557409" y="442330"/>
                  </a:lnTo>
                  <a:lnTo>
                    <a:pt x="547740" y="432996"/>
                  </a:lnTo>
                  <a:lnTo>
                    <a:pt x="538037" y="424984"/>
                  </a:lnTo>
                  <a:lnTo>
                    <a:pt x="527181" y="415918"/>
                  </a:lnTo>
                  <a:lnTo>
                    <a:pt x="521764" y="412199"/>
                  </a:lnTo>
                  <a:lnTo>
                    <a:pt x="521229" y="411450"/>
                  </a:lnTo>
                  <a:lnTo>
                    <a:pt x="514740" y="408780"/>
                  </a:lnTo>
                  <a:lnTo>
                    <a:pt x="504095" y="406561"/>
                  </a:lnTo>
                  <a:lnTo>
                    <a:pt x="497427" y="407025"/>
                  </a:lnTo>
                  <a:lnTo>
                    <a:pt x="489134" y="411226"/>
                  </a:lnTo>
                  <a:lnTo>
                    <a:pt x="477963" y="417220"/>
                  </a:lnTo>
                  <a:lnTo>
                    <a:pt x="470286" y="419921"/>
                  </a:lnTo>
                  <a:lnTo>
                    <a:pt x="460837" y="419196"/>
                  </a:lnTo>
                  <a:lnTo>
                    <a:pt x="453481" y="416976"/>
                  </a:lnTo>
                  <a:lnTo>
                    <a:pt x="448604" y="414898"/>
                  </a:lnTo>
                  <a:lnTo>
                    <a:pt x="435354" y="412839"/>
                  </a:lnTo>
                  <a:lnTo>
                    <a:pt x="429381" y="410015"/>
                  </a:lnTo>
                  <a:lnTo>
                    <a:pt x="422841" y="405547"/>
                  </a:lnTo>
                  <a:lnTo>
                    <a:pt x="413347" y="400033"/>
                  </a:lnTo>
                  <a:lnTo>
                    <a:pt x="405380" y="397206"/>
                  </a:lnTo>
                  <a:lnTo>
                    <a:pt x="388008" y="393048"/>
                  </a:lnTo>
                  <a:lnTo>
                    <a:pt x="378225" y="389170"/>
                  </a:lnTo>
                  <a:lnTo>
                    <a:pt x="370896" y="385284"/>
                  </a:lnTo>
                  <a:lnTo>
                    <a:pt x="359988" y="380650"/>
                  </a:lnTo>
                  <a:lnTo>
                    <a:pt x="353976" y="376902"/>
                  </a:lnTo>
                  <a:lnTo>
                    <a:pt x="342572" y="366230"/>
                  </a:lnTo>
                  <a:lnTo>
                    <a:pt x="340475" y="365481"/>
                  </a:lnTo>
                  <a:lnTo>
                    <a:pt x="334318" y="366098"/>
                  </a:lnTo>
                  <a:lnTo>
                    <a:pt x="327326" y="364605"/>
                  </a:lnTo>
                  <a:lnTo>
                    <a:pt x="308693" y="358454"/>
                  </a:lnTo>
                  <a:lnTo>
                    <a:pt x="302953" y="352719"/>
                  </a:lnTo>
                  <a:lnTo>
                    <a:pt x="297839" y="345913"/>
                  </a:lnTo>
                  <a:lnTo>
                    <a:pt x="292821" y="341677"/>
                  </a:lnTo>
                  <a:lnTo>
                    <a:pt x="282168" y="335472"/>
                  </a:lnTo>
                  <a:lnTo>
                    <a:pt x="275883" y="332597"/>
                  </a:lnTo>
                  <a:lnTo>
                    <a:pt x="270804" y="327280"/>
                  </a:lnTo>
                  <a:lnTo>
                    <a:pt x="263269" y="316618"/>
                  </a:lnTo>
                  <a:lnTo>
                    <a:pt x="259579" y="310663"/>
                  </a:lnTo>
                  <a:lnTo>
                    <a:pt x="259197" y="309439"/>
                  </a:lnTo>
                  <a:lnTo>
                    <a:pt x="260716" y="307752"/>
                  </a:lnTo>
                  <a:lnTo>
                    <a:pt x="265843" y="306821"/>
                  </a:lnTo>
                  <a:lnTo>
                    <a:pt x="267666" y="304979"/>
                  </a:lnTo>
                  <a:lnTo>
                    <a:pt x="268139" y="302985"/>
                  </a:lnTo>
                  <a:lnTo>
                    <a:pt x="264785" y="299003"/>
                  </a:lnTo>
                  <a:lnTo>
                    <a:pt x="269419" y="291617"/>
                  </a:lnTo>
                  <a:lnTo>
                    <a:pt x="269830" y="287460"/>
                  </a:lnTo>
                  <a:lnTo>
                    <a:pt x="268082" y="282378"/>
                  </a:lnTo>
                  <a:lnTo>
                    <a:pt x="260530" y="271892"/>
                  </a:lnTo>
                  <a:lnTo>
                    <a:pt x="261755" y="268639"/>
                  </a:lnTo>
                  <a:lnTo>
                    <a:pt x="263234" y="266777"/>
                  </a:lnTo>
                  <a:lnTo>
                    <a:pt x="262523" y="263834"/>
                  </a:lnTo>
                  <a:lnTo>
                    <a:pt x="255776" y="257021"/>
                  </a:lnTo>
                  <a:lnTo>
                    <a:pt x="240596" y="237421"/>
                  </a:lnTo>
                  <a:lnTo>
                    <a:pt x="235053" y="231959"/>
                  </a:lnTo>
                  <a:lnTo>
                    <a:pt x="225275" y="220218"/>
                  </a:lnTo>
                  <a:lnTo>
                    <a:pt x="220465" y="214410"/>
                  </a:lnTo>
                  <a:lnTo>
                    <a:pt x="212186" y="207969"/>
                  </a:lnTo>
                  <a:lnTo>
                    <a:pt x="208913" y="205767"/>
                  </a:lnTo>
                  <a:lnTo>
                    <a:pt x="207311" y="202770"/>
                  </a:lnTo>
                  <a:lnTo>
                    <a:pt x="206726" y="197393"/>
                  </a:lnTo>
                  <a:lnTo>
                    <a:pt x="205261" y="195339"/>
                  </a:lnTo>
                  <a:lnTo>
                    <a:pt x="201921" y="193128"/>
                  </a:lnTo>
                  <a:lnTo>
                    <a:pt x="195743" y="190923"/>
                  </a:lnTo>
                  <a:lnTo>
                    <a:pt x="191599" y="187440"/>
                  </a:lnTo>
                  <a:lnTo>
                    <a:pt x="187885" y="181566"/>
                  </a:lnTo>
                  <a:lnTo>
                    <a:pt x="185139" y="181254"/>
                  </a:lnTo>
                  <a:lnTo>
                    <a:pt x="180933" y="182537"/>
                  </a:lnTo>
                  <a:lnTo>
                    <a:pt x="178516" y="180793"/>
                  </a:lnTo>
                  <a:lnTo>
                    <a:pt x="176860" y="176654"/>
                  </a:lnTo>
                  <a:lnTo>
                    <a:pt x="176811" y="172987"/>
                  </a:lnTo>
                  <a:lnTo>
                    <a:pt x="181469" y="164664"/>
                  </a:lnTo>
                  <a:lnTo>
                    <a:pt x="180185" y="160824"/>
                  </a:lnTo>
                  <a:lnTo>
                    <a:pt x="172561" y="153781"/>
                  </a:lnTo>
                  <a:lnTo>
                    <a:pt x="168103" y="156682"/>
                  </a:lnTo>
                  <a:lnTo>
                    <a:pt x="164300" y="149620"/>
                  </a:lnTo>
                  <a:lnTo>
                    <a:pt x="163099" y="145598"/>
                  </a:lnTo>
                  <a:lnTo>
                    <a:pt x="159458" y="143189"/>
                  </a:lnTo>
                  <a:lnTo>
                    <a:pt x="153257" y="141267"/>
                  </a:lnTo>
                  <a:lnTo>
                    <a:pt x="150020" y="137884"/>
                  </a:lnTo>
                  <a:lnTo>
                    <a:pt x="148749" y="134978"/>
                  </a:lnTo>
                  <a:lnTo>
                    <a:pt x="149262" y="130606"/>
                  </a:lnTo>
                  <a:lnTo>
                    <a:pt x="150114" y="127525"/>
                  </a:lnTo>
                  <a:lnTo>
                    <a:pt x="148240" y="124933"/>
                  </a:lnTo>
                  <a:lnTo>
                    <a:pt x="142542" y="122511"/>
                  </a:lnTo>
                  <a:lnTo>
                    <a:pt x="137866" y="121384"/>
                  </a:lnTo>
                  <a:lnTo>
                    <a:pt x="133199" y="118468"/>
                  </a:lnTo>
                  <a:lnTo>
                    <a:pt x="123706" y="108548"/>
                  </a:lnTo>
                  <a:lnTo>
                    <a:pt x="118859" y="100382"/>
                  </a:lnTo>
                  <a:lnTo>
                    <a:pt x="116005" y="93994"/>
                  </a:lnTo>
                  <a:lnTo>
                    <a:pt x="109454" y="84304"/>
                  </a:lnTo>
                  <a:lnTo>
                    <a:pt x="101982" y="71767"/>
                  </a:lnTo>
                  <a:lnTo>
                    <a:pt x="100113" y="66799"/>
                  </a:lnTo>
                  <a:lnTo>
                    <a:pt x="96259" y="58832"/>
                  </a:lnTo>
                  <a:lnTo>
                    <a:pt x="93805" y="54840"/>
                  </a:lnTo>
                  <a:lnTo>
                    <a:pt x="92263" y="49504"/>
                  </a:lnTo>
                  <a:lnTo>
                    <a:pt x="92685" y="43482"/>
                  </a:lnTo>
                  <a:lnTo>
                    <a:pt x="93007" y="39795"/>
                  </a:lnTo>
                  <a:lnTo>
                    <a:pt x="87322" y="36956"/>
                  </a:lnTo>
                  <a:lnTo>
                    <a:pt x="79251" y="34624"/>
                  </a:lnTo>
                  <a:lnTo>
                    <a:pt x="78643" y="29242"/>
                  </a:lnTo>
                  <a:lnTo>
                    <a:pt x="77341" y="27392"/>
                  </a:lnTo>
                  <a:lnTo>
                    <a:pt x="72696" y="25212"/>
                  </a:lnTo>
                  <a:lnTo>
                    <a:pt x="69760" y="29095"/>
                  </a:lnTo>
                  <a:lnTo>
                    <a:pt x="67213" y="29607"/>
                  </a:lnTo>
                  <a:lnTo>
                    <a:pt x="52692" y="21884"/>
                  </a:lnTo>
                  <a:lnTo>
                    <a:pt x="49794" y="33855"/>
                  </a:lnTo>
                  <a:lnTo>
                    <a:pt x="49332" y="39062"/>
                  </a:lnTo>
                  <a:lnTo>
                    <a:pt x="49667" y="40067"/>
                  </a:lnTo>
                  <a:lnTo>
                    <a:pt x="52357" y="44082"/>
                  </a:lnTo>
                  <a:lnTo>
                    <a:pt x="55037" y="47589"/>
                  </a:lnTo>
                  <a:lnTo>
                    <a:pt x="55316" y="59929"/>
                  </a:lnTo>
                  <a:lnTo>
                    <a:pt x="56209" y="65909"/>
                  </a:lnTo>
                  <a:lnTo>
                    <a:pt x="61393" y="73851"/>
                  </a:lnTo>
                  <a:lnTo>
                    <a:pt x="62845" y="75832"/>
                  </a:lnTo>
                  <a:lnTo>
                    <a:pt x="69369" y="78956"/>
                  </a:lnTo>
                  <a:lnTo>
                    <a:pt x="75473" y="85209"/>
                  </a:lnTo>
                  <a:lnTo>
                    <a:pt x="80802" y="92927"/>
                  </a:lnTo>
                  <a:lnTo>
                    <a:pt x="86918" y="107003"/>
                  </a:lnTo>
                  <a:lnTo>
                    <a:pt x="91382" y="110257"/>
                  </a:lnTo>
                  <a:lnTo>
                    <a:pt x="94716" y="110739"/>
                  </a:lnTo>
                  <a:lnTo>
                    <a:pt x="97119" y="112691"/>
                  </a:lnTo>
                  <a:lnTo>
                    <a:pt x="100418" y="128777"/>
                  </a:lnTo>
                  <a:lnTo>
                    <a:pt x="101452" y="130719"/>
                  </a:lnTo>
                  <a:lnTo>
                    <a:pt x="103950" y="132495"/>
                  </a:lnTo>
                  <a:lnTo>
                    <a:pt x="108989" y="133131"/>
                  </a:lnTo>
                  <a:lnTo>
                    <a:pt x="110338" y="133774"/>
                  </a:lnTo>
                  <a:lnTo>
                    <a:pt x="112520" y="138781"/>
                  </a:lnTo>
                  <a:lnTo>
                    <a:pt x="114150" y="146197"/>
                  </a:lnTo>
                  <a:lnTo>
                    <a:pt x="118669" y="155193"/>
                  </a:lnTo>
                  <a:lnTo>
                    <a:pt x="123650" y="154378"/>
                  </a:lnTo>
                  <a:lnTo>
                    <a:pt x="125913" y="152766"/>
                  </a:lnTo>
                  <a:lnTo>
                    <a:pt x="128403" y="157898"/>
                  </a:lnTo>
                  <a:lnTo>
                    <a:pt x="131896" y="174527"/>
                  </a:lnTo>
                  <a:lnTo>
                    <a:pt x="137286" y="186455"/>
                  </a:lnTo>
                  <a:lnTo>
                    <a:pt x="143881" y="199913"/>
                  </a:lnTo>
                  <a:lnTo>
                    <a:pt x="144584" y="206547"/>
                  </a:lnTo>
                  <a:lnTo>
                    <a:pt x="144449" y="212382"/>
                  </a:lnTo>
                  <a:lnTo>
                    <a:pt x="147083" y="216311"/>
                  </a:lnTo>
                  <a:lnTo>
                    <a:pt x="150930" y="218033"/>
                  </a:lnTo>
                  <a:lnTo>
                    <a:pt x="154873" y="216136"/>
                  </a:lnTo>
                  <a:lnTo>
                    <a:pt x="157254" y="213927"/>
                  </a:lnTo>
                  <a:lnTo>
                    <a:pt x="163226" y="222875"/>
                  </a:lnTo>
                  <a:lnTo>
                    <a:pt x="165846" y="229300"/>
                  </a:lnTo>
                  <a:lnTo>
                    <a:pt x="170562" y="232108"/>
                  </a:lnTo>
                  <a:lnTo>
                    <a:pt x="173419" y="232258"/>
                  </a:lnTo>
                  <a:lnTo>
                    <a:pt x="174766" y="235697"/>
                  </a:lnTo>
                  <a:lnTo>
                    <a:pt x="172781" y="241639"/>
                  </a:lnTo>
                  <a:lnTo>
                    <a:pt x="171396" y="243046"/>
                  </a:lnTo>
                  <a:lnTo>
                    <a:pt x="164379" y="249609"/>
                  </a:lnTo>
                  <a:lnTo>
                    <a:pt x="161798" y="249148"/>
                  </a:lnTo>
                  <a:lnTo>
                    <a:pt x="159248" y="244634"/>
                  </a:lnTo>
                  <a:lnTo>
                    <a:pt x="156809" y="236520"/>
                  </a:lnTo>
                  <a:lnTo>
                    <a:pt x="150541" y="230118"/>
                  </a:lnTo>
                  <a:lnTo>
                    <a:pt x="144195" y="226685"/>
                  </a:lnTo>
                  <a:lnTo>
                    <a:pt x="138955" y="221361"/>
                  </a:lnTo>
                  <a:lnTo>
                    <a:pt x="130478" y="215721"/>
                  </a:lnTo>
                  <a:lnTo>
                    <a:pt x="118875" y="204713"/>
                  </a:lnTo>
                  <a:lnTo>
                    <a:pt x="114654" y="199665"/>
                  </a:lnTo>
                  <a:lnTo>
                    <a:pt x="113006" y="196662"/>
                  </a:lnTo>
                  <a:lnTo>
                    <a:pt x="115202" y="185552"/>
                  </a:lnTo>
                  <a:lnTo>
                    <a:pt x="114844" y="182691"/>
                  </a:lnTo>
                  <a:lnTo>
                    <a:pt x="109892" y="171387"/>
                  </a:lnTo>
                  <a:lnTo>
                    <a:pt x="107474" y="167078"/>
                  </a:lnTo>
                  <a:lnTo>
                    <a:pt x="104156" y="163886"/>
                  </a:lnTo>
                  <a:lnTo>
                    <a:pt x="99691" y="162775"/>
                  </a:lnTo>
                  <a:lnTo>
                    <a:pt x="94607" y="159261"/>
                  </a:lnTo>
                  <a:lnTo>
                    <a:pt x="87751" y="151570"/>
                  </a:lnTo>
                  <a:lnTo>
                    <a:pt x="84657" y="153185"/>
                  </a:lnTo>
                  <a:lnTo>
                    <a:pt x="80973" y="152550"/>
                  </a:lnTo>
                  <a:lnTo>
                    <a:pt x="68158" y="144049"/>
                  </a:lnTo>
                  <a:lnTo>
                    <a:pt x="60833" y="140517"/>
                  </a:lnTo>
                  <a:lnTo>
                    <a:pt x="51728" y="129379"/>
                  </a:lnTo>
                  <a:lnTo>
                    <a:pt x="50315" y="127923"/>
                  </a:lnTo>
                  <a:lnTo>
                    <a:pt x="47818" y="125009"/>
                  </a:lnTo>
                  <a:lnTo>
                    <a:pt x="54717" y="126734"/>
                  </a:lnTo>
                  <a:lnTo>
                    <a:pt x="60803" y="126881"/>
                  </a:lnTo>
                  <a:lnTo>
                    <a:pt x="66778" y="123622"/>
                  </a:lnTo>
                  <a:lnTo>
                    <a:pt x="69254" y="119878"/>
                  </a:lnTo>
                  <a:lnTo>
                    <a:pt x="70200" y="112548"/>
                  </a:lnTo>
                  <a:lnTo>
                    <a:pt x="70098" y="110427"/>
                  </a:lnTo>
                  <a:lnTo>
                    <a:pt x="65451" y="103085"/>
                  </a:lnTo>
                  <a:lnTo>
                    <a:pt x="60718" y="97855"/>
                  </a:lnTo>
                  <a:lnTo>
                    <a:pt x="49551" y="87532"/>
                  </a:lnTo>
                  <a:lnTo>
                    <a:pt x="39541" y="81789"/>
                  </a:lnTo>
                  <a:lnTo>
                    <a:pt x="35459" y="77837"/>
                  </a:lnTo>
                  <a:lnTo>
                    <a:pt x="33396" y="71722"/>
                  </a:lnTo>
                  <a:lnTo>
                    <a:pt x="30635" y="64100"/>
                  </a:lnTo>
                  <a:lnTo>
                    <a:pt x="29709" y="62274"/>
                  </a:lnTo>
                  <a:lnTo>
                    <a:pt x="25168" y="60789"/>
                  </a:lnTo>
                  <a:lnTo>
                    <a:pt x="23645" y="56631"/>
                  </a:lnTo>
                  <a:lnTo>
                    <a:pt x="23375" y="49626"/>
                  </a:lnTo>
                  <a:lnTo>
                    <a:pt x="21311" y="44949"/>
                  </a:lnTo>
                  <a:lnTo>
                    <a:pt x="14988" y="36247"/>
                  </a:lnTo>
                  <a:lnTo>
                    <a:pt x="10582" y="27846"/>
                  </a:lnTo>
                  <a:lnTo>
                    <a:pt x="10552" y="24811"/>
                  </a:lnTo>
                  <a:lnTo>
                    <a:pt x="12704" y="20246"/>
                  </a:lnTo>
                  <a:lnTo>
                    <a:pt x="4815" y="12816"/>
                  </a:lnTo>
                  <a:lnTo>
                    <a:pt x="2236" y="8920"/>
                  </a:lnTo>
                  <a:lnTo>
                    <a:pt x="0" y="3085"/>
                  </a:lnTo>
                  <a:lnTo>
                    <a:pt x="3454" y="2885"/>
                  </a:lnTo>
                  <a:lnTo>
                    <a:pt x="27486" y="1017"/>
                  </a:lnTo>
                  <a:lnTo>
                    <a:pt x="51666" y="0"/>
                  </a:lnTo>
                  <a:lnTo>
                    <a:pt x="54878" y="3733"/>
                  </a:lnTo>
                  <a:lnTo>
                    <a:pt x="57585" y="5589"/>
                  </a:lnTo>
                  <a:lnTo>
                    <a:pt x="69629" y="10273"/>
                  </a:lnTo>
                  <a:lnTo>
                    <a:pt x="98168" y="21447"/>
                  </a:lnTo>
                  <a:lnTo>
                    <a:pt x="133870" y="34711"/>
                  </a:lnTo>
                  <a:lnTo>
                    <a:pt x="137308" y="35361"/>
                  </a:lnTo>
                  <a:lnTo>
                    <a:pt x="154179" y="35585"/>
                  </a:lnTo>
                  <a:lnTo>
                    <a:pt x="169864" y="35817"/>
                  </a:lnTo>
                  <a:lnTo>
                    <a:pt x="179677" y="36256"/>
                  </a:lnTo>
                  <a:lnTo>
                    <a:pt x="198637" y="36129"/>
                  </a:lnTo>
                  <a:lnTo>
                    <a:pt x="200800" y="34937"/>
                  </a:lnTo>
                  <a:lnTo>
                    <a:pt x="201772" y="24305"/>
                  </a:lnTo>
                  <a:lnTo>
                    <a:pt x="220648" y="24348"/>
                  </a:lnTo>
                  <a:lnTo>
                    <a:pt x="239854" y="24895"/>
                  </a:lnTo>
                  <a:lnTo>
                    <a:pt x="241982" y="26232"/>
                  </a:lnTo>
                  <a:lnTo>
                    <a:pt x="248392" y="34114"/>
                  </a:lnTo>
                  <a:lnTo>
                    <a:pt x="256170" y="41626"/>
                  </a:lnTo>
                  <a:lnTo>
                    <a:pt x="264673" y="47772"/>
                  </a:lnTo>
                  <a:lnTo>
                    <a:pt x="271857" y="53577"/>
                  </a:lnTo>
                  <a:lnTo>
                    <a:pt x="273674" y="56235"/>
                  </a:lnTo>
                  <a:lnTo>
                    <a:pt x="276559" y="64212"/>
                  </a:lnTo>
                  <a:lnTo>
                    <a:pt x="279789" y="74151"/>
                  </a:lnTo>
                  <a:lnTo>
                    <a:pt x="284312" y="80574"/>
                  </a:lnTo>
                  <a:lnTo>
                    <a:pt x="295400" y="88257"/>
                  </a:lnTo>
                  <a:lnTo>
                    <a:pt x="306615" y="94109"/>
                  </a:lnTo>
                  <a:lnTo>
                    <a:pt x="310034" y="94908"/>
                  </a:lnTo>
                  <a:lnTo>
                    <a:pt x="315123" y="95039"/>
                  </a:lnTo>
                  <a:lnTo>
                    <a:pt x="319341" y="93203"/>
                  </a:lnTo>
                  <a:lnTo>
                    <a:pt x="322213" y="88904"/>
                  </a:lnTo>
                  <a:lnTo>
                    <a:pt x="326456" y="84095"/>
                  </a:lnTo>
                  <a:lnTo>
                    <a:pt x="332302" y="77777"/>
                  </a:lnTo>
                  <a:lnTo>
                    <a:pt x="337052" y="75429"/>
                  </a:lnTo>
                  <a:lnTo>
                    <a:pt x="343579" y="75220"/>
                  </a:lnTo>
                  <a:lnTo>
                    <a:pt x="348403" y="76182"/>
                  </a:lnTo>
                  <a:lnTo>
                    <a:pt x="356356" y="79934"/>
                  </a:lnTo>
                  <a:lnTo>
                    <a:pt x="360534" y="82880"/>
                  </a:lnTo>
                  <a:lnTo>
                    <a:pt x="364219" y="87145"/>
                  </a:lnTo>
                  <a:lnTo>
                    <a:pt x="370945" y="99106"/>
                  </a:lnTo>
                  <a:lnTo>
                    <a:pt x="378499" y="113294"/>
                  </a:lnTo>
                  <a:lnTo>
                    <a:pt x="387073" y="125290"/>
                  </a:lnTo>
                  <a:lnTo>
                    <a:pt x="393744" y="131900"/>
                  </a:lnTo>
                  <a:lnTo>
                    <a:pt x="396465" y="134799"/>
                  </a:lnTo>
                  <a:lnTo>
                    <a:pt x="397256" y="140133"/>
                  </a:lnTo>
                  <a:lnTo>
                    <a:pt x="400627" y="150758"/>
                  </a:lnTo>
                  <a:lnTo>
                    <a:pt x="404043" y="157491"/>
                  </a:lnTo>
                  <a:lnTo>
                    <a:pt x="407846" y="161640"/>
                  </a:lnTo>
                  <a:lnTo>
                    <a:pt x="417202" y="165266"/>
                  </a:lnTo>
                  <a:lnTo>
                    <a:pt x="427652" y="171600"/>
                  </a:lnTo>
                  <a:lnTo>
                    <a:pt x="430333" y="172382"/>
                  </a:lnTo>
                  <a:lnTo>
                    <a:pt x="434554" y="171076"/>
                  </a:lnTo>
                  <a:lnTo>
                    <a:pt x="437557" y="171057"/>
                  </a:lnTo>
                  <a:lnTo>
                    <a:pt x="445849" y="175316"/>
                  </a:lnTo>
                  <a:lnTo>
                    <a:pt x="449367" y="176655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574" name="USA"/>
            <p:cNvSpPr/>
            <p:nvPr/>
          </p:nvSpPr>
          <p:spPr>
            <a:xfrm>
              <a:off x="439432" y="2400703"/>
              <a:ext cx="2371952" cy="1901429"/>
            </a:xfrm>
            <a:custGeom>
              <a:avLst/>
              <a:gdLst/>
              <a:ahLst/>
              <a:cxnLst/>
              <a:rect l="0" t="0" r="0" b="0"/>
              <a:pathLst>
                <a:path w="2371952" h="1901429">
                  <a:moveTo>
                    <a:pt x="424819" y="748337"/>
                  </a:moveTo>
                  <a:lnTo>
                    <a:pt x="423809" y="752630"/>
                  </a:lnTo>
                  <a:lnTo>
                    <a:pt x="418823" y="761467"/>
                  </a:lnTo>
                  <a:lnTo>
                    <a:pt x="414810" y="764879"/>
                  </a:lnTo>
                  <a:lnTo>
                    <a:pt x="410120" y="766027"/>
                  </a:lnTo>
                  <a:lnTo>
                    <a:pt x="403749" y="764347"/>
                  </a:lnTo>
                  <a:lnTo>
                    <a:pt x="393991" y="757579"/>
                  </a:lnTo>
                  <a:lnTo>
                    <a:pt x="392440" y="753881"/>
                  </a:lnTo>
                  <a:lnTo>
                    <a:pt x="394157" y="748446"/>
                  </a:lnTo>
                  <a:lnTo>
                    <a:pt x="399646" y="743260"/>
                  </a:lnTo>
                  <a:lnTo>
                    <a:pt x="403106" y="737195"/>
                  </a:lnTo>
                  <a:lnTo>
                    <a:pt x="410379" y="744086"/>
                  </a:lnTo>
                  <a:lnTo>
                    <a:pt x="413427" y="745796"/>
                  </a:lnTo>
                  <a:lnTo>
                    <a:pt x="418154" y="740893"/>
                  </a:lnTo>
                  <a:lnTo>
                    <a:pt x="420342" y="736844"/>
                  </a:lnTo>
                  <a:lnTo>
                    <a:pt x="420996" y="729887"/>
                  </a:lnTo>
                  <a:lnTo>
                    <a:pt x="425915" y="728997"/>
                  </a:lnTo>
                  <a:lnTo>
                    <a:pt x="437160" y="731572"/>
                  </a:lnTo>
                  <a:lnTo>
                    <a:pt x="442602" y="737921"/>
                  </a:lnTo>
                  <a:lnTo>
                    <a:pt x="443956" y="741954"/>
                  </a:lnTo>
                  <a:lnTo>
                    <a:pt x="436281" y="743131"/>
                  </a:lnTo>
                  <a:lnTo>
                    <a:pt x="431923" y="743146"/>
                  </a:lnTo>
                  <a:lnTo>
                    <a:pt x="425932" y="746614"/>
                  </a:lnTo>
                  <a:lnTo>
                    <a:pt x="424819" y="748337"/>
                  </a:lnTo>
                  <a:close/>
                </a:path>
                <a:path w="2371952" h="1901429">
                  <a:moveTo>
                    <a:pt x="948883" y="832960"/>
                  </a:moveTo>
                  <a:lnTo>
                    <a:pt x="947469" y="840340"/>
                  </a:lnTo>
                  <a:lnTo>
                    <a:pt x="942909" y="841533"/>
                  </a:lnTo>
                  <a:lnTo>
                    <a:pt x="939618" y="843547"/>
                  </a:lnTo>
                  <a:lnTo>
                    <a:pt x="936624" y="847909"/>
                  </a:lnTo>
                  <a:lnTo>
                    <a:pt x="933364" y="845477"/>
                  </a:lnTo>
                  <a:lnTo>
                    <a:pt x="931486" y="841753"/>
                  </a:lnTo>
                  <a:lnTo>
                    <a:pt x="932376" y="833864"/>
                  </a:lnTo>
                  <a:lnTo>
                    <a:pt x="933250" y="825938"/>
                  </a:lnTo>
                  <a:lnTo>
                    <a:pt x="928804" y="813793"/>
                  </a:lnTo>
                  <a:lnTo>
                    <a:pt x="924092" y="808017"/>
                  </a:lnTo>
                  <a:lnTo>
                    <a:pt x="922070" y="803100"/>
                  </a:lnTo>
                  <a:lnTo>
                    <a:pt x="909066" y="804095"/>
                  </a:lnTo>
                  <a:lnTo>
                    <a:pt x="904628" y="805866"/>
                  </a:lnTo>
                  <a:lnTo>
                    <a:pt x="903078" y="808792"/>
                  </a:lnTo>
                  <a:lnTo>
                    <a:pt x="898039" y="810540"/>
                  </a:lnTo>
                  <a:lnTo>
                    <a:pt x="897849" y="807036"/>
                  </a:lnTo>
                  <a:lnTo>
                    <a:pt x="897507" y="799178"/>
                  </a:lnTo>
                  <a:lnTo>
                    <a:pt x="899658" y="794208"/>
                  </a:lnTo>
                  <a:lnTo>
                    <a:pt x="901527" y="790332"/>
                  </a:lnTo>
                  <a:lnTo>
                    <a:pt x="897689" y="783955"/>
                  </a:lnTo>
                  <a:lnTo>
                    <a:pt x="891184" y="775876"/>
                  </a:lnTo>
                  <a:lnTo>
                    <a:pt x="884146" y="762949"/>
                  </a:lnTo>
                  <a:lnTo>
                    <a:pt x="876804" y="757015"/>
                  </a:lnTo>
                  <a:lnTo>
                    <a:pt x="872206" y="754471"/>
                  </a:lnTo>
                  <a:lnTo>
                    <a:pt x="873552" y="747896"/>
                  </a:lnTo>
                  <a:lnTo>
                    <a:pt x="867776" y="736695"/>
                  </a:lnTo>
                  <a:lnTo>
                    <a:pt x="866772" y="732646"/>
                  </a:lnTo>
                  <a:lnTo>
                    <a:pt x="870542" y="728278"/>
                  </a:lnTo>
                  <a:lnTo>
                    <a:pt x="869850" y="725951"/>
                  </a:lnTo>
                  <a:lnTo>
                    <a:pt x="866795" y="723046"/>
                  </a:lnTo>
                  <a:lnTo>
                    <a:pt x="862273" y="721601"/>
                  </a:lnTo>
                  <a:lnTo>
                    <a:pt x="858298" y="716342"/>
                  </a:lnTo>
                  <a:lnTo>
                    <a:pt x="855889" y="711349"/>
                  </a:lnTo>
                  <a:lnTo>
                    <a:pt x="850098" y="705459"/>
                  </a:lnTo>
                  <a:lnTo>
                    <a:pt x="839937" y="697476"/>
                  </a:lnTo>
                  <a:lnTo>
                    <a:pt x="835073" y="682502"/>
                  </a:lnTo>
                  <a:lnTo>
                    <a:pt x="832869" y="670998"/>
                  </a:lnTo>
                  <a:lnTo>
                    <a:pt x="829145" y="663075"/>
                  </a:lnTo>
                  <a:lnTo>
                    <a:pt x="825520" y="663394"/>
                  </a:lnTo>
                  <a:lnTo>
                    <a:pt x="824494" y="679522"/>
                  </a:lnTo>
                  <a:lnTo>
                    <a:pt x="828765" y="696622"/>
                  </a:lnTo>
                  <a:lnTo>
                    <a:pt x="829814" y="702568"/>
                  </a:lnTo>
                  <a:lnTo>
                    <a:pt x="829335" y="705534"/>
                  </a:lnTo>
                  <a:lnTo>
                    <a:pt x="822214" y="702893"/>
                  </a:lnTo>
                  <a:lnTo>
                    <a:pt x="819455" y="701417"/>
                  </a:lnTo>
                  <a:lnTo>
                    <a:pt x="814256" y="691595"/>
                  </a:lnTo>
                  <a:lnTo>
                    <a:pt x="810198" y="682595"/>
                  </a:lnTo>
                  <a:lnTo>
                    <a:pt x="804741" y="685325"/>
                  </a:lnTo>
                  <a:lnTo>
                    <a:pt x="792361" y="680850"/>
                  </a:lnTo>
                  <a:lnTo>
                    <a:pt x="805190" y="694916"/>
                  </a:lnTo>
                  <a:lnTo>
                    <a:pt x="805509" y="699090"/>
                  </a:lnTo>
                  <a:lnTo>
                    <a:pt x="789062" y="702419"/>
                  </a:lnTo>
                  <a:lnTo>
                    <a:pt x="777966" y="695614"/>
                  </a:lnTo>
                  <a:lnTo>
                    <a:pt x="763876" y="677022"/>
                  </a:lnTo>
                  <a:lnTo>
                    <a:pt x="758357" y="671247"/>
                  </a:lnTo>
                  <a:lnTo>
                    <a:pt x="751613" y="670386"/>
                  </a:lnTo>
                  <a:lnTo>
                    <a:pt x="750809" y="670388"/>
                  </a:lnTo>
                  <a:lnTo>
                    <a:pt x="741333" y="666153"/>
                  </a:lnTo>
                  <a:lnTo>
                    <a:pt x="728133" y="655464"/>
                  </a:lnTo>
                  <a:lnTo>
                    <a:pt x="737559" y="650487"/>
                  </a:lnTo>
                  <a:lnTo>
                    <a:pt x="738928" y="647074"/>
                  </a:lnTo>
                  <a:lnTo>
                    <a:pt x="736826" y="641488"/>
                  </a:lnTo>
                  <a:lnTo>
                    <a:pt x="732927" y="638381"/>
                  </a:lnTo>
                  <a:lnTo>
                    <a:pt x="724886" y="641532"/>
                  </a:lnTo>
                  <a:lnTo>
                    <a:pt x="720285" y="644349"/>
                  </a:lnTo>
                  <a:lnTo>
                    <a:pt x="713616" y="644686"/>
                  </a:lnTo>
                  <a:lnTo>
                    <a:pt x="702872" y="643482"/>
                  </a:lnTo>
                  <a:lnTo>
                    <a:pt x="692025" y="638537"/>
                  </a:lnTo>
                  <a:lnTo>
                    <a:pt x="692302" y="633525"/>
                  </a:lnTo>
                  <a:lnTo>
                    <a:pt x="690801" y="629748"/>
                  </a:lnTo>
                  <a:lnTo>
                    <a:pt x="687504" y="627549"/>
                  </a:lnTo>
                  <a:lnTo>
                    <a:pt x="683858" y="627878"/>
                  </a:lnTo>
                  <a:lnTo>
                    <a:pt x="679088" y="632000"/>
                  </a:lnTo>
                  <a:lnTo>
                    <a:pt x="668571" y="632985"/>
                  </a:lnTo>
                  <a:lnTo>
                    <a:pt x="653697" y="630520"/>
                  </a:lnTo>
                  <a:lnTo>
                    <a:pt x="631825" y="631549"/>
                  </a:lnTo>
                  <a:lnTo>
                    <a:pt x="623848" y="629687"/>
                  </a:lnTo>
                  <a:lnTo>
                    <a:pt x="621331" y="627486"/>
                  </a:lnTo>
                  <a:lnTo>
                    <a:pt x="614723" y="619578"/>
                  </a:lnTo>
                  <a:lnTo>
                    <a:pt x="610389" y="608721"/>
                  </a:lnTo>
                  <a:lnTo>
                    <a:pt x="607332" y="613221"/>
                  </a:lnTo>
                  <a:lnTo>
                    <a:pt x="599336" y="616448"/>
                  </a:lnTo>
                  <a:lnTo>
                    <a:pt x="590299" y="610403"/>
                  </a:lnTo>
                  <a:lnTo>
                    <a:pt x="587925" y="603657"/>
                  </a:lnTo>
                  <a:lnTo>
                    <a:pt x="583693" y="600765"/>
                  </a:lnTo>
                  <a:lnTo>
                    <a:pt x="574838" y="595616"/>
                  </a:lnTo>
                  <a:lnTo>
                    <a:pt x="559229" y="590796"/>
                  </a:lnTo>
                  <a:lnTo>
                    <a:pt x="550927" y="585599"/>
                  </a:lnTo>
                  <a:lnTo>
                    <a:pt x="544108" y="578400"/>
                  </a:lnTo>
                  <a:lnTo>
                    <a:pt x="538493" y="583353"/>
                  </a:lnTo>
                  <a:lnTo>
                    <a:pt x="531641" y="585019"/>
                  </a:lnTo>
                  <a:lnTo>
                    <a:pt x="532246" y="594156"/>
                  </a:lnTo>
                  <a:lnTo>
                    <a:pt x="530286" y="595464"/>
                  </a:lnTo>
                  <a:lnTo>
                    <a:pt x="526334" y="600664"/>
                  </a:lnTo>
                  <a:lnTo>
                    <a:pt x="523808" y="609055"/>
                  </a:lnTo>
                  <a:lnTo>
                    <a:pt x="535172" y="615098"/>
                  </a:lnTo>
                  <a:lnTo>
                    <a:pt x="536947" y="621148"/>
                  </a:lnTo>
                  <a:lnTo>
                    <a:pt x="535967" y="629073"/>
                  </a:lnTo>
                  <a:lnTo>
                    <a:pt x="531622" y="638204"/>
                  </a:lnTo>
                  <a:lnTo>
                    <a:pt x="526963" y="638221"/>
                  </a:lnTo>
                  <a:lnTo>
                    <a:pt x="518794" y="633869"/>
                  </a:lnTo>
                  <a:lnTo>
                    <a:pt x="512843" y="632631"/>
                  </a:lnTo>
                  <a:lnTo>
                    <a:pt x="507077" y="634542"/>
                  </a:lnTo>
                  <a:lnTo>
                    <a:pt x="497150" y="646742"/>
                  </a:lnTo>
                  <a:lnTo>
                    <a:pt x="486322" y="651121"/>
                  </a:lnTo>
                  <a:lnTo>
                    <a:pt x="476813" y="660091"/>
                  </a:lnTo>
                  <a:lnTo>
                    <a:pt x="466305" y="669004"/>
                  </a:lnTo>
                  <a:lnTo>
                    <a:pt x="455181" y="671179"/>
                  </a:lnTo>
                  <a:lnTo>
                    <a:pt x="456993" y="665069"/>
                  </a:lnTo>
                  <a:lnTo>
                    <a:pt x="457633" y="662618"/>
                  </a:lnTo>
                  <a:lnTo>
                    <a:pt x="464951" y="654596"/>
                  </a:lnTo>
                  <a:lnTo>
                    <a:pt x="464004" y="646865"/>
                  </a:lnTo>
                  <a:lnTo>
                    <a:pt x="457354" y="636295"/>
                  </a:lnTo>
                  <a:lnTo>
                    <a:pt x="457391" y="634101"/>
                  </a:lnTo>
                  <a:lnTo>
                    <a:pt x="465695" y="622373"/>
                  </a:lnTo>
                  <a:lnTo>
                    <a:pt x="469861" y="612470"/>
                  </a:lnTo>
                  <a:lnTo>
                    <a:pt x="471459" y="603784"/>
                  </a:lnTo>
                  <a:lnTo>
                    <a:pt x="478933" y="597287"/>
                  </a:lnTo>
                  <a:lnTo>
                    <a:pt x="487762" y="592377"/>
                  </a:lnTo>
                  <a:lnTo>
                    <a:pt x="499593" y="592005"/>
                  </a:lnTo>
                  <a:lnTo>
                    <a:pt x="510608" y="594565"/>
                  </a:lnTo>
                  <a:lnTo>
                    <a:pt x="513040" y="591301"/>
                  </a:lnTo>
                  <a:lnTo>
                    <a:pt x="500461" y="581532"/>
                  </a:lnTo>
                  <a:lnTo>
                    <a:pt x="490604" y="573329"/>
                  </a:lnTo>
                  <a:lnTo>
                    <a:pt x="480012" y="574362"/>
                  </a:lnTo>
                  <a:lnTo>
                    <a:pt x="477716" y="578990"/>
                  </a:lnTo>
                  <a:lnTo>
                    <a:pt x="473162" y="580983"/>
                  </a:lnTo>
                  <a:lnTo>
                    <a:pt x="467344" y="590176"/>
                  </a:lnTo>
                  <a:lnTo>
                    <a:pt x="458565" y="598014"/>
                  </a:lnTo>
                  <a:lnTo>
                    <a:pt x="448214" y="603875"/>
                  </a:lnTo>
                  <a:lnTo>
                    <a:pt x="439834" y="616422"/>
                  </a:lnTo>
                  <a:lnTo>
                    <a:pt x="435714" y="618351"/>
                  </a:lnTo>
                  <a:lnTo>
                    <a:pt x="432687" y="621228"/>
                  </a:lnTo>
                  <a:lnTo>
                    <a:pt x="434015" y="627882"/>
                  </a:lnTo>
                  <a:lnTo>
                    <a:pt x="432215" y="638579"/>
                  </a:lnTo>
                  <a:lnTo>
                    <a:pt x="426494" y="645454"/>
                  </a:lnTo>
                  <a:lnTo>
                    <a:pt x="420759" y="647029"/>
                  </a:lnTo>
                  <a:lnTo>
                    <a:pt x="413913" y="649843"/>
                  </a:lnTo>
                  <a:lnTo>
                    <a:pt x="407905" y="655427"/>
                  </a:lnTo>
                  <a:lnTo>
                    <a:pt x="400993" y="667416"/>
                  </a:lnTo>
                  <a:lnTo>
                    <a:pt x="400632" y="673206"/>
                  </a:lnTo>
                  <a:lnTo>
                    <a:pt x="404499" y="676529"/>
                  </a:lnTo>
                  <a:lnTo>
                    <a:pt x="408156" y="677121"/>
                  </a:lnTo>
                  <a:lnTo>
                    <a:pt x="414936" y="679216"/>
                  </a:lnTo>
                  <a:lnTo>
                    <a:pt x="419663" y="683728"/>
                  </a:lnTo>
                  <a:lnTo>
                    <a:pt x="418904" y="687342"/>
                  </a:lnTo>
                  <a:lnTo>
                    <a:pt x="414532" y="693952"/>
                  </a:lnTo>
                  <a:lnTo>
                    <a:pt x="408185" y="697856"/>
                  </a:lnTo>
                  <a:lnTo>
                    <a:pt x="402537" y="703231"/>
                  </a:lnTo>
                  <a:lnTo>
                    <a:pt x="398235" y="710937"/>
                  </a:lnTo>
                  <a:lnTo>
                    <a:pt x="392710" y="718312"/>
                  </a:lnTo>
                  <a:lnTo>
                    <a:pt x="385853" y="720095"/>
                  </a:lnTo>
                  <a:lnTo>
                    <a:pt x="371299" y="725992"/>
                  </a:lnTo>
                  <a:lnTo>
                    <a:pt x="364415" y="733573"/>
                  </a:lnTo>
                  <a:lnTo>
                    <a:pt x="353896" y="739969"/>
                  </a:lnTo>
                  <a:lnTo>
                    <a:pt x="346784" y="746894"/>
                  </a:lnTo>
                  <a:lnTo>
                    <a:pt x="352062" y="756304"/>
                  </a:lnTo>
                  <a:lnTo>
                    <a:pt x="351045" y="759434"/>
                  </a:lnTo>
                  <a:lnTo>
                    <a:pt x="339813" y="767114"/>
                  </a:lnTo>
                  <a:lnTo>
                    <a:pt x="330705" y="769971"/>
                  </a:lnTo>
                  <a:lnTo>
                    <a:pt x="322799" y="773087"/>
                  </a:lnTo>
                  <a:lnTo>
                    <a:pt x="317545" y="777875"/>
                  </a:lnTo>
                  <a:lnTo>
                    <a:pt x="305214" y="786288"/>
                  </a:lnTo>
                  <a:lnTo>
                    <a:pt x="303226" y="789625"/>
                  </a:lnTo>
                  <a:lnTo>
                    <a:pt x="300444" y="796822"/>
                  </a:lnTo>
                  <a:lnTo>
                    <a:pt x="292799" y="804825"/>
                  </a:lnTo>
                  <a:lnTo>
                    <a:pt x="280680" y="808974"/>
                  </a:lnTo>
                  <a:lnTo>
                    <a:pt x="268147" y="812288"/>
                  </a:lnTo>
                  <a:lnTo>
                    <a:pt x="258261" y="806041"/>
                  </a:lnTo>
                  <a:lnTo>
                    <a:pt x="258280" y="802750"/>
                  </a:lnTo>
                  <a:lnTo>
                    <a:pt x="261651" y="796412"/>
                  </a:lnTo>
                  <a:lnTo>
                    <a:pt x="269399" y="791403"/>
                  </a:lnTo>
                  <a:lnTo>
                    <a:pt x="272512" y="787512"/>
                  </a:lnTo>
                  <a:lnTo>
                    <a:pt x="277025" y="780809"/>
                  </a:lnTo>
                  <a:lnTo>
                    <a:pt x="288923" y="772646"/>
                  </a:lnTo>
                  <a:lnTo>
                    <a:pt x="303172" y="773999"/>
                  </a:lnTo>
                  <a:lnTo>
                    <a:pt x="301957" y="770070"/>
                  </a:lnTo>
                  <a:lnTo>
                    <a:pt x="302159" y="760456"/>
                  </a:lnTo>
                  <a:lnTo>
                    <a:pt x="306931" y="754754"/>
                  </a:lnTo>
                  <a:lnTo>
                    <a:pt x="314287" y="749301"/>
                  </a:lnTo>
                  <a:lnTo>
                    <a:pt x="321947" y="742385"/>
                  </a:lnTo>
                  <a:lnTo>
                    <a:pt x="324651" y="738341"/>
                  </a:lnTo>
                  <a:lnTo>
                    <a:pt x="324670" y="724408"/>
                  </a:lnTo>
                  <a:lnTo>
                    <a:pt x="327171" y="710016"/>
                  </a:lnTo>
                  <a:lnTo>
                    <a:pt x="334208" y="700508"/>
                  </a:lnTo>
                  <a:lnTo>
                    <a:pt x="336177" y="692743"/>
                  </a:lnTo>
                  <a:lnTo>
                    <a:pt x="336519" y="684670"/>
                  </a:lnTo>
                  <a:lnTo>
                    <a:pt x="330093" y="687067"/>
                  </a:lnTo>
                  <a:lnTo>
                    <a:pt x="317384" y="690716"/>
                  </a:lnTo>
                  <a:lnTo>
                    <a:pt x="310525" y="690142"/>
                  </a:lnTo>
                  <a:lnTo>
                    <a:pt x="305442" y="678410"/>
                  </a:lnTo>
                  <a:lnTo>
                    <a:pt x="302744" y="679628"/>
                  </a:lnTo>
                  <a:lnTo>
                    <a:pt x="296523" y="683878"/>
                  </a:lnTo>
                  <a:lnTo>
                    <a:pt x="295140" y="688396"/>
                  </a:lnTo>
                  <a:lnTo>
                    <a:pt x="297569" y="695275"/>
                  </a:lnTo>
                  <a:lnTo>
                    <a:pt x="297773" y="702127"/>
                  </a:lnTo>
                  <a:lnTo>
                    <a:pt x="296053" y="703022"/>
                  </a:lnTo>
                  <a:lnTo>
                    <a:pt x="292049" y="700661"/>
                  </a:lnTo>
                  <a:lnTo>
                    <a:pt x="286285" y="694420"/>
                  </a:lnTo>
                  <a:lnTo>
                    <a:pt x="281347" y="686643"/>
                  </a:lnTo>
                  <a:lnTo>
                    <a:pt x="276176" y="680937"/>
                  </a:lnTo>
                  <a:lnTo>
                    <a:pt x="270498" y="680353"/>
                  </a:lnTo>
                  <a:lnTo>
                    <a:pt x="262252" y="678265"/>
                  </a:lnTo>
                  <a:lnTo>
                    <a:pt x="253012" y="680116"/>
                  </a:lnTo>
                  <a:lnTo>
                    <a:pt x="253294" y="682833"/>
                  </a:lnTo>
                  <a:lnTo>
                    <a:pt x="246759" y="689474"/>
                  </a:lnTo>
                  <a:lnTo>
                    <a:pt x="234827" y="692216"/>
                  </a:lnTo>
                  <a:lnTo>
                    <a:pt x="228233" y="690443"/>
                  </a:lnTo>
                  <a:lnTo>
                    <a:pt x="227575" y="688042"/>
                  </a:lnTo>
                  <a:lnTo>
                    <a:pt x="226749" y="685942"/>
                  </a:lnTo>
                  <a:lnTo>
                    <a:pt x="225481" y="665625"/>
                  </a:lnTo>
                  <a:lnTo>
                    <a:pt x="228526" y="655479"/>
                  </a:lnTo>
                  <a:lnTo>
                    <a:pt x="227083" y="646825"/>
                  </a:lnTo>
                  <a:lnTo>
                    <a:pt x="218305" y="626489"/>
                  </a:lnTo>
                  <a:lnTo>
                    <a:pt x="203780" y="635374"/>
                  </a:lnTo>
                  <a:lnTo>
                    <a:pt x="196289" y="636968"/>
                  </a:lnTo>
                  <a:lnTo>
                    <a:pt x="192168" y="641045"/>
                  </a:lnTo>
                  <a:lnTo>
                    <a:pt x="181087" y="642955"/>
                  </a:lnTo>
                  <a:lnTo>
                    <a:pt x="177021" y="638291"/>
                  </a:lnTo>
                  <a:lnTo>
                    <a:pt x="173025" y="631085"/>
                  </a:lnTo>
                  <a:lnTo>
                    <a:pt x="168297" y="624461"/>
                  </a:lnTo>
                  <a:lnTo>
                    <a:pt x="158068" y="614948"/>
                  </a:lnTo>
                  <a:lnTo>
                    <a:pt x="156252" y="609186"/>
                  </a:lnTo>
                  <a:lnTo>
                    <a:pt x="159223" y="605636"/>
                  </a:lnTo>
                  <a:lnTo>
                    <a:pt x="162645" y="596568"/>
                  </a:lnTo>
                  <a:lnTo>
                    <a:pt x="169789" y="599458"/>
                  </a:lnTo>
                  <a:lnTo>
                    <a:pt x="183110" y="605867"/>
                  </a:lnTo>
                  <a:lnTo>
                    <a:pt x="190124" y="606482"/>
                  </a:lnTo>
                  <a:lnTo>
                    <a:pt x="192538" y="601633"/>
                  </a:lnTo>
                  <a:lnTo>
                    <a:pt x="188729" y="591587"/>
                  </a:lnTo>
                  <a:lnTo>
                    <a:pt x="184078" y="586052"/>
                  </a:lnTo>
                  <a:lnTo>
                    <a:pt x="180395" y="586065"/>
                  </a:lnTo>
                  <a:lnTo>
                    <a:pt x="174899" y="590663"/>
                  </a:lnTo>
                  <a:lnTo>
                    <a:pt x="169538" y="590358"/>
                  </a:lnTo>
                  <a:lnTo>
                    <a:pt x="155909" y="579597"/>
                  </a:lnTo>
                  <a:lnTo>
                    <a:pt x="149588" y="575664"/>
                  </a:lnTo>
                  <a:lnTo>
                    <a:pt x="147586" y="576001"/>
                  </a:lnTo>
                  <a:lnTo>
                    <a:pt x="138874" y="575375"/>
                  </a:lnTo>
                  <a:lnTo>
                    <a:pt x="138625" y="573722"/>
                  </a:lnTo>
                  <a:lnTo>
                    <a:pt x="132298" y="552724"/>
                  </a:lnTo>
                  <a:lnTo>
                    <a:pt x="140319" y="548645"/>
                  </a:lnTo>
                  <a:lnTo>
                    <a:pt x="141039" y="538805"/>
                  </a:lnTo>
                  <a:lnTo>
                    <a:pt x="146070" y="534008"/>
                  </a:lnTo>
                  <a:lnTo>
                    <a:pt x="147103" y="527488"/>
                  </a:lnTo>
                  <a:lnTo>
                    <a:pt x="149409" y="519892"/>
                  </a:lnTo>
                  <a:lnTo>
                    <a:pt x="158471" y="509078"/>
                  </a:lnTo>
                  <a:lnTo>
                    <a:pt x="161897" y="500657"/>
                  </a:lnTo>
                  <a:lnTo>
                    <a:pt x="165810" y="493942"/>
                  </a:lnTo>
                  <a:lnTo>
                    <a:pt x="171167" y="483264"/>
                  </a:lnTo>
                  <a:lnTo>
                    <a:pt x="175122" y="479317"/>
                  </a:lnTo>
                  <a:lnTo>
                    <a:pt x="182428" y="481788"/>
                  </a:lnTo>
                  <a:lnTo>
                    <a:pt x="192380" y="487804"/>
                  </a:lnTo>
                  <a:lnTo>
                    <a:pt x="197307" y="489915"/>
                  </a:lnTo>
                  <a:lnTo>
                    <a:pt x="204948" y="486685"/>
                  </a:lnTo>
                  <a:lnTo>
                    <a:pt x="209279" y="480963"/>
                  </a:lnTo>
                  <a:lnTo>
                    <a:pt x="216131" y="471245"/>
                  </a:lnTo>
                  <a:lnTo>
                    <a:pt x="228851" y="465412"/>
                  </a:lnTo>
                  <a:lnTo>
                    <a:pt x="236709" y="464655"/>
                  </a:lnTo>
                  <a:lnTo>
                    <a:pt x="246401" y="463526"/>
                  </a:lnTo>
                  <a:lnTo>
                    <a:pt x="249992" y="459515"/>
                  </a:lnTo>
                  <a:lnTo>
                    <a:pt x="251885" y="448542"/>
                  </a:lnTo>
                  <a:lnTo>
                    <a:pt x="249262" y="433028"/>
                  </a:lnTo>
                  <a:lnTo>
                    <a:pt x="240988" y="416960"/>
                  </a:lnTo>
                  <a:lnTo>
                    <a:pt x="241256" y="414695"/>
                  </a:lnTo>
                  <a:lnTo>
                    <a:pt x="250669" y="413896"/>
                  </a:lnTo>
                  <a:lnTo>
                    <a:pt x="254150" y="407818"/>
                  </a:lnTo>
                  <a:lnTo>
                    <a:pt x="251610" y="398675"/>
                  </a:lnTo>
                  <a:lnTo>
                    <a:pt x="246567" y="392554"/>
                  </a:lnTo>
                  <a:lnTo>
                    <a:pt x="242846" y="390645"/>
                  </a:lnTo>
                  <a:lnTo>
                    <a:pt x="223754" y="399945"/>
                  </a:lnTo>
                  <a:lnTo>
                    <a:pt x="214166" y="409890"/>
                  </a:lnTo>
                  <a:lnTo>
                    <a:pt x="208741" y="416722"/>
                  </a:lnTo>
                  <a:lnTo>
                    <a:pt x="203703" y="418252"/>
                  </a:lnTo>
                  <a:lnTo>
                    <a:pt x="184337" y="410402"/>
                  </a:lnTo>
                  <a:lnTo>
                    <a:pt x="175724" y="409679"/>
                  </a:lnTo>
                  <a:lnTo>
                    <a:pt x="168169" y="408954"/>
                  </a:lnTo>
                  <a:lnTo>
                    <a:pt x="155277" y="412799"/>
                  </a:lnTo>
                  <a:lnTo>
                    <a:pt x="142426" y="412099"/>
                  </a:lnTo>
                  <a:lnTo>
                    <a:pt x="128728" y="407986"/>
                  </a:lnTo>
                  <a:lnTo>
                    <a:pt x="123351" y="403060"/>
                  </a:lnTo>
                  <a:lnTo>
                    <a:pt x="121489" y="384200"/>
                  </a:lnTo>
                  <a:lnTo>
                    <a:pt x="122950" y="380684"/>
                  </a:lnTo>
                  <a:lnTo>
                    <a:pt x="129412" y="379872"/>
                  </a:lnTo>
                  <a:lnTo>
                    <a:pt x="139648" y="379826"/>
                  </a:lnTo>
                  <a:lnTo>
                    <a:pt x="144173" y="375497"/>
                  </a:lnTo>
                  <a:lnTo>
                    <a:pt x="133446" y="369644"/>
                  </a:lnTo>
                  <a:lnTo>
                    <a:pt x="114030" y="362211"/>
                  </a:lnTo>
                  <a:lnTo>
                    <a:pt x="100435" y="356303"/>
                  </a:lnTo>
                  <a:lnTo>
                    <a:pt x="87386" y="351162"/>
                  </a:lnTo>
                  <a:lnTo>
                    <a:pt x="89608" y="348344"/>
                  </a:lnTo>
                  <a:lnTo>
                    <a:pt x="97536" y="341856"/>
                  </a:lnTo>
                  <a:lnTo>
                    <a:pt x="113463" y="336517"/>
                  </a:lnTo>
                  <a:lnTo>
                    <a:pt x="126912" y="328305"/>
                  </a:lnTo>
                  <a:lnTo>
                    <a:pt x="136637" y="322932"/>
                  </a:lnTo>
                  <a:lnTo>
                    <a:pt x="147375" y="313805"/>
                  </a:lnTo>
                  <a:lnTo>
                    <a:pt x="157048" y="307947"/>
                  </a:lnTo>
                  <a:lnTo>
                    <a:pt x="171255" y="300778"/>
                  </a:lnTo>
                  <a:lnTo>
                    <a:pt x="186616" y="304054"/>
                  </a:lnTo>
                  <a:lnTo>
                    <a:pt x="185014" y="317351"/>
                  </a:lnTo>
                  <a:lnTo>
                    <a:pt x="185247" y="324346"/>
                  </a:lnTo>
                  <a:lnTo>
                    <a:pt x="195922" y="328394"/>
                  </a:lnTo>
                  <a:lnTo>
                    <a:pt x="209721" y="330781"/>
                  </a:lnTo>
                  <a:lnTo>
                    <a:pt x="220630" y="330324"/>
                  </a:lnTo>
                  <a:lnTo>
                    <a:pt x="227300" y="327839"/>
                  </a:lnTo>
                  <a:lnTo>
                    <a:pt x="235259" y="321650"/>
                  </a:lnTo>
                  <a:lnTo>
                    <a:pt x="240846" y="314196"/>
                  </a:lnTo>
                  <a:lnTo>
                    <a:pt x="243505" y="312111"/>
                  </a:lnTo>
                  <a:lnTo>
                    <a:pt x="251143" y="313733"/>
                  </a:lnTo>
                  <a:lnTo>
                    <a:pt x="258775" y="316592"/>
                  </a:lnTo>
                  <a:lnTo>
                    <a:pt x="269143" y="315305"/>
                  </a:lnTo>
                  <a:lnTo>
                    <a:pt x="271169" y="306992"/>
                  </a:lnTo>
                  <a:lnTo>
                    <a:pt x="271240" y="302400"/>
                  </a:lnTo>
                  <a:lnTo>
                    <a:pt x="264236" y="300757"/>
                  </a:lnTo>
                  <a:lnTo>
                    <a:pt x="244475" y="293289"/>
                  </a:lnTo>
                  <a:lnTo>
                    <a:pt x="231450" y="292085"/>
                  </a:lnTo>
                  <a:lnTo>
                    <a:pt x="228288" y="272515"/>
                  </a:lnTo>
                  <a:lnTo>
                    <a:pt x="213327" y="268285"/>
                  </a:lnTo>
                  <a:lnTo>
                    <a:pt x="203575" y="267471"/>
                  </a:lnTo>
                  <a:lnTo>
                    <a:pt x="187601" y="264957"/>
                  </a:lnTo>
                  <a:lnTo>
                    <a:pt x="185633" y="251486"/>
                  </a:lnTo>
                  <a:lnTo>
                    <a:pt x="180714" y="243168"/>
                  </a:lnTo>
                  <a:lnTo>
                    <a:pt x="170137" y="230817"/>
                  </a:lnTo>
                  <a:lnTo>
                    <a:pt x="164941" y="226830"/>
                  </a:lnTo>
                  <a:lnTo>
                    <a:pt x="137929" y="208945"/>
                  </a:lnTo>
                  <a:lnTo>
                    <a:pt x="117540" y="193969"/>
                  </a:lnTo>
                  <a:lnTo>
                    <a:pt x="120755" y="189341"/>
                  </a:lnTo>
                  <a:lnTo>
                    <a:pt x="129007" y="178161"/>
                  </a:lnTo>
                  <a:lnTo>
                    <a:pt x="129877" y="164550"/>
                  </a:lnTo>
                  <a:lnTo>
                    <a:pt x="151568" y="163019"/>
                  </a:lnTo>
                  <a:lnTo>
                    <a:pt x="161618" y="161076"/>
                  </a:lnTo>
                  <a:lnTo>
                    <a:pt x="180190" y="152901"/>
                  </a:lnTo>
                  <a:lnTo>
                    <a:pt x="188155" y="142803"/>
                  </a:lnTo>
                  <a:lnTo>
                    <a:pt x="192747" y="124841"/>
                  </a:lnTo>
                  <a:lnTo>
                    <a:pt x="200747" y="108062"/>
                  </a:lnTo>
                  <a:lnTo>
                    <a:pt x="207000" y="92547"/>
                  </a:lnTo>
                  <a:lnTo>
                    <a:pt x="215306" y="80298"/>
                  </a:lnTo>
                  <a:lnTo>
                    <a:pt x="222838" y="73587"/>
                  </a:lnTo>
                  <a:lnTo>
                    <a:pt x="233666" y="70437"/>
                  </a:lnTo>
                  <a:lnTo>
                    <a:pt x="245170" y="63127"/>
                  </a:lnTo>
                  <a:lnTo>
                    <a:pt x="255799" y="62028"/>
                  </a:lnTo>
                  <a:lnTo>
                    <a:pt x="274120" y="64002"/>
                  </a:lnTo>
                  <a:lnTo>
                    <a:pt x="275600" y="58271"/>
                  </a:lnTo>
                  <a:lnTo>
                    <a:pt x="274008" y="52002"/>
                  </a:lnTo>
                  <a:lnTo>
                    <a:pt x="266366" y="40974"/>
                  </a:lnTo>
                  <a:lnTo>
                    <a:pt x="266546" y="34597"/>
                  </a:lnTo>
                  <a:lnTo>
                    <a:pt x="286200" y="31817"/>
                  </a:lnTo>
                  <a:lnTo>
                    <a:pt x="297804" y="32817"/>
                  </a:lnTo>
                  <a:lnTo>
                    <a:pt x="307694" y="31159"/>
                  </a:lnTo>
                  <a:lnTo>
                    <a:pt x="321343" y="26795"/>
                  </a:lnTo>
                  <a:lnTo>
                    <a:pt x="332493" y="13772"/>
                  </a:lnTo>
                  <a:lnTo>
                    <a:pt x="341815" y="607"/>
                  </a:lnTo>
                  <a:lnTo>
                    <a:pt x="351536" y="0"/>
                  </a:lnTo>
                  <a:lnTo>
                    <a:pt x="354399" y="1631"/>
                  </a:lnTo>
                  <a:lnTo>
                    <a:pt x="361256" y="9252"/>
                  </a:lnTo>
                  <a:lnTo>
                    <a:pt x="362843" y="14683"/>
                  </a:lnTo>
                  <a:lnTo>
                    <a:pt x="358950" y="19037"/>
                  </a:lnTo>
                  <a:lnTo>
                    <a:pt x="359119" y="29792"/>
                  </a:lnTo>
                  <a:lnTo>
                    <a:pt x="369773" y="34005"/>
                  </a:lnTo>
                  <a:lnTo>
                    <a:pt x="374083" y="35047"/>
                  </a:lnTo>
                  <a:lnTo>
                    <a:pt x="379525" y="25922"/>
                  </a:lnTo>
                  <a:lnTo>
                    <a:pt x="382544" y="19442"/>
                  </a:lnTo>
                  <a:lnTo>
                    <a:pt x="396954" y="25287"/>
                  </a:lnTo>
                  <a:lnTo>
                    <a:pt x="412528" y="26806"/>
                  </a:lnTo>
                  <a:lnTo>
                    <a:pt x="423315" y="28352"/>
                  </a:lnTo>
                  <a:lnTo>
                    <a:pt x="430579" y="29383"/>
                  </a:lnTo>
                  <a:lnTo>
                    <a:pt x="437799" y="37344"/>
                  </a:lnTo>
                  <a:lnTo>
                    <a:pt x="441447" y="45794"/>
                  </a:lnTo>
                  <a:lnTo>
                    <a:pt x="449400" y="56771"/>
                  </a:lnTo>
                  <a:lnTo>
                    <a:pt x="454412" y="59351"/>
                  </a:lnTo>
                  <a:lnTo>
                    <a:pt x="458687" y="56718"/>
                  </a:lnTo>
                  <a:lnTo>
                    <a:pt x="471806" y="60294"/>
                  </a:lnTo>
                  <a:lnTo>
                    <a:pt x="483217" y="60751"/>
                  </a:lnTo>
                  <a:lnTo>
                    <a:pt x="499014" y="59102"/>
                  </a:lnTo>
                  <a:lnTo>
                    <a:pt x="513730" y="56410"/>
                  </a:lnTo>
                  <a:lnTo>
                    <a:pt x="526045" y="59469"/>
                  </a:lnTo>
                  <a:lnTo>
                    <a:pt x="540032" y="67178"/>
                  </a:lnTo>
                  <a:lnTo>
                    <a:pt x="548996" y="70743"/>
                  </a:lnTo>
                  <a:lnTo>
                    <a:pt x="583767" y="74667"/>
                  </a:lnTo>
                  <a:lnTo>
                    <a:pt x="596755" y="79719"/>
                  </a:lnTo>
                  <a:lnTo>
                    <a:pt x="604303" y="84779"/>
                  </a:lnTo>
                  <a:lnTo>
                    <a:pt x="624889" y="83646"/>
                  </a:lnTo>
                  <a:lnTo>
                    <a:pt x="648644" y="79431"/>
                  </a:lnTo>
                  <a:lnTo>
                    <a:pt x="660042" y="86505"/>
                  </a:lnTo>
                  <a:lnTo>
                    <a:pt x="684831" y="109910"/>
                  </a:lnTo>
                  <a:lnTo>
                    <a:pt x="697075" y="118716"/>
                  </a:lnTo>
                  <a:lnTo>
                    <a:pt x="699380" y="118942"/>
                  </a:lnTo>
                  <a:lnTo>
                    <a:pt x="700421" y="132945"/>
                  </a:lnTo>
                  <a:lnTo>
                    <a:pt x="700391" y="212977"/>
                  </a:lnTo>
                  <a:lnTo>
                    <a:pt x="700780" y="273188"/>
                  </a:lnTo>
                  <a:lnTo>
                    <a:pt x="701309" y="332836"/>
                  </a:lnTo>
                  <a:lnTo>
                    <a:pt x="702623" y="401084"/>
                  </a:lnTo>
                  <a:lnTo>
                    <a:pt x="702357" y="452189"/>
                  </a:lnTo>
                  <a:lnTo>
                    <a:pt x="701921" y="548608"/>
                  </a:lnTo>
                  <a:lnTo>
                    <a:pt x="702182" y="594537"/>
                  </a:lnTo>
                  <a:lnTo>
                    <a:pt x="703087" y="616212"/>
                  </a:lnTo>
                  <a:lnTo>
                    <a:pt x="705073" y="621951"/>
                  </a:lnTo>
                  <a:lnTo>
                    <a:pt x="713607" y="623455"/>
                  </a:lnTo>
                  <a:lnTo>
                    <a:pt x="738224" y="620962"/>
                  </a:lnTo>
                  <a:lnTo>
                    <a:pt x="745733" y="622160"/>
                  </a:lnTo>
                  <a:lnTo>
                    <a:pt x="749104" y="630076"/>
                  </a:lnTo>
                  <a:lnTo>
                    <a:pt x="750856" y="637948"/>
                  </a:lnTo>
                  <a:lnTo>
                    <a:pt x="754390" y="643861"/>
                  </a:lnTo>
                  <a:lnTo>
                    <a:pt x="776340" y="670222"/>
                  </a:lnTo>
                  <a:lnTo>
                    <a:pt x="785939" y="683515"/>
                  </a:lnTo>
                  <a:lnTo>
                    <a:pt x="788356" y="677117"/>
                  </a:lnTo>
                  <a:lnTo>
                    <a:pt x="796959" y="673067"/>
                  </a:lnTo>
                  <a:lnTo>
                    <a:pt x="809400" y="659745"/>
                  </a:lnTo>
                  <a:lnTo>
                    <a:pt x="816818" y="649759"/>
                  </a:lnTo>
                  <a:lnTo>
                    <a:pt x="821849" y="647217"/>
                  </a:lnTo>
                  <a:lnTo>
                    <a:pt x="830292" y="648687"/>
                  </a:lnTo>
                  <a:lnTo>
                    <a:pt x="833507" y="652693"/>
                  </a:lnTo>
                  <a:lnTo>
                    <a:pt x="837269" y="662541"/>
                  </a:lnTo>
                  <a:lnTo>
                    <a:pt x="840826" y="668950"/>
                  </a:lnTo>
                  <a:lnTo>
                    <a:pt x="861627" y="692100"/>
                  </a:lnTo>
                  <a:lnTo>
                    <a:pt x="869896" y="703389"/>
                  </a:lnTo>
                  <a:lnTo>
                    <a:pt x="887855" y="737309"/>
                  </a:lnTo>
                  <a:lnTo>
                    <a:pt x="904810" y="772608"/>
                  </a:lnTo>
                  <a:lnTo>
                    <a:pt x="910016" y="779874"/>
                  </a:lnTo>
                  <a:lnTo>
                    <a:pt x="911939" y="780414"/>
                  </a:lnTo>
                  <a:lnTo>
                    <a:pt x="921888" y="786197"/>
                  </a:lnTo>
                  <a:lnTo>
                    <a:pt x="942453" y="800158"/>
                  </a:lnTo>
                  <a:lnTo>
                    <a:pt x="946534" y="804802"/>
                  </a:lnTo>
                  <a:lnTo>
                    <a:pt x="944885" y="819037"/>
                  </a:lnTo>
                  <a:lnTo>
                    <a:pt x="948883" y="832960"/>
                  </a:lnTo>
                  <a:close/>
                </a:path>
                <a:path w="2371952" h="1901429">
                  <a:moveTo>
                    <a:pt x="350798" y="1861780"/>
                  </a:moveTo>
                  <a:lnTo>
                    <a:pt x="349225" y="1860906"/>
                  </a:lnTo>
                  <a:lnTo>
                    <a:pt x="348355" y="1857037"/>
                  </a:lnTo>
                  <a:lnTo>
                    <a:pt x="343673" y="1853549"/>
                  </a:lnTo>
                  <a:lnTo>
                    <a:pt x="344631" y="1851048"/>
                  </a:lnTo>
                  <a:lnTo>
                    <a:pt x="346083" y="1850425"/>
                  </a:lnTo>
                  <a:lnTo>
                    <a:pt x="349801" y="1852705"/>
                  </a:lnTo>
                  <a:lnTo>
                    <a:pt x="353298" y="1853298"/>
                  </a:lnTo>
                  <a:lnTo>
                    <a:pt x="359558" y="1857166"/>
                  </a:lnTo>
                  <a:lnTo>
                    <a:pt x="359505" y="1859036"/>
                  </a:lnTo>
                  <a:lnTo>
                    <a:pt x="356524" y="1861027"/>
                  </a:lnTo>
                  <a:lnTo>
                    <a:pt x="350798" y="1861780"/>
                  </a:lnTo>
                  <a:close/>
                </a:path>
                <a:path w="2371952" h="1901429">
                  <a:moveTo>
                    <a:pt x="320674" y="1845075"/>
                  </a:moveTo>
                  <a:lnTo>
                    <a:pt x="319438" y="1846010"/>
                  </a:lnTo>
                  <a:lnTo>
                    <a:pt x="316608" y="1846344"/>
                  </a:lnTo>
                  <a:lnTo>
                    <a:pt x="315477" y="1844908"/>
                  </a:lnTo>
                  <a:lnTo>
                    <a:pt x="313677" y="1844854"/>
                  </a:lnTo>
                  <a:lnTo>
                    <a:pt x="310385" y="1845402"/>
                  </a:lnTo>
                  <a:lnTo>
                    <a:pt x="307298" y="1841153"/>
                  </a:lnTo>
                  <a:lnTo>
                    <a:pt x="306577" y="1838273"/>
                  </a:lnTo>
                  <a:lnTo>
                    <a:pt x="310024" y="1838166"/>
                  </a:lnTo>
                  <a:lnTo>
                    <a:pt x="313060" y="1835400"/>
                  </a:lnTo>
                  <a:lnTo>
                    <a:pt x="314962" y="1837779"/>
                  </a:lnTo>
                  <a:lnTo>
                    <a:pt x="316044" y="1840986"/>
                  </a:lnTo>
                  <a:lnTo>
                    <a:pt x="318307" y="1842035"/>
                  </a:lnTo>
                  <a:lnTo>
                    <a:pt x="320674" y="1845075"/>
                  </a:lnTo>
                  <a:close/>
                </a:path>
                <a:path w="2371952" h="1901429">
                  <a:moveTo>
                    <a:pt x="1238374" y="1560151"/>
                  </a:moveTo>
                  <a:lnTo>
                    <a:pt x="1237941" y="1559018"/>
                  </a:lnTo>
                  <a:lnTo>
                    <a:pt x="1235927" y="1554686"/>
                  </a:lnTo>
                  <a:lnTo>
                    <a:pt x="1235433" y="1553873"/>
                  </a:lnTo>
                  <a:lnTo>
                    <a:pt x="1235106" y="1554382"/>
                  </a:lnTo>
                  <a:lnTo>
                    <a:pt x="1234818" y="1554990"/>
                  </a:lnTo>
                  <a:lnTo>
                    <a:pt x="1234415" y="1553873"/>
                  </a:lnTo>
                  <a:lnTo>
                    <a:pt x="1234438" y="1545848"/>
                  </a:lnTo>
                  <a:lnTo>
                    <a:pt x="1231086" y="1538514"/>
                  </a:lnTo>
                  <a:lnTo>
                    <a:pt x="1226283" y="1533019"/>
                  </a:lnTo>
                  <a:lnTo>
                    <a:pt x="1219580" y="1527516"/>
                  </a:lnTo>
                  <a:lnTo>
                    <a:pt x="1214374" y="1525115"/>
                  </a:lnTo>
                  <a:lnTo>
                    <a:pt x="1213218" y="1524484"/>
                  </a:lnTo>
                  <a:lnTo>
                    <a:pt x="1211744" y="1524894"/>
                  </a:lnTo>
                  <a:lnTo>
                    <a:pt x="1211767" y="1526019"/>
                  </a:lnTo>
                  <a:lnTo>
                    <a:pt x="1210870" y="1526331"/>
                  </a:lnTo>
                  <a:lnTo>
                    <a:pt x="1209852" y="1525814"/>
                  </a:lnTo>
                  <a:lnTo>
                    <a:pt x="1208370" y="1524074"/>
                  </a:lnTo>
                  <a:lnTo>
                    <a:pt x="1209145" y="1523146"/>
                  </a:lnTo>
                  <a:lnTo>
                    <a:pt x="1208400" y="1520684"/>
                  </a:lnTo>
                  <a:lnTo>
                    <a:pt x="1206090" y="1517591"/>
                  </a:lnTo>
                  <a:lnTo>
                    <a:pt x="1203217" y="1517287"/>
                  </a:lnTo>
                  <a:lnTo>
                    <a:pt x="1200040" y="1518313"/>
                  </a:lnTo>
                  <a:lnTo>
                    <a:pt x="1190586" y="1514194"/>
                  </a:lnTo>
                  <a:lnTo>
                    <a:pt x="1187682" y="1510166"/>
                  </a:lnTo>
                  <a:lnTo>
                    <a:pt x="1183335" y="1507164"/>
                  </a:lnTo>
                  <a:lnTo>
                    <a:pt x="1179452" y="1507680"/>
                  </a:lnTo>
                  <a:lnTo>
                    <a:pt x="1169982" y="1505720"/>
                  </a:lnTo>
                  <a:lnTo>
                    <a:pt x="1162663" y="1506335"/>
                  </a:lnTo>
                  <a:lnTo>
                    <a:pt x="1161455" y="1504063"/>
                  </a:lnTo>
                  <a:lnTo>
                    <a:pt x="1159076" y="1503227"/>
                  </a:lnTo>
                  <a:lnTo>
                    <a:pt x="1158612" y="1501053"/>
                  </a:lnTo>
                  <a:lnTo>
                    <a:pt x="1159562" y="1499602"/>
                  </a:lnTo>
                  <a:lnTo>
                    <a:pt x="1157959" y="1493362"/>
                  </a:lnTo>
                  <a:lnTo>
                    <a:pt x="1159312" y="1487609"/>
                  </a:lnTo>
                  <a:lnTo>
                    <a:pt x="1157001" y="1486416"/>
                  </a:lnTo>
                  <a:lnTo>
                    <a:pt x="1155717" y="1486522"/>
                  </a:lnTo>
                  <a:lnTo>
                    <a:pt x="1153194" y="1484850"/>
                  </a:lnTo>
                  <a:lnTo>
                    <a:pt x="1153194" y="1483588"/>
                  </a:lnTo>
                  <a:lnTo>
                    <a:pt x="1153954" y="1482441"/>
                  </a:lnTo>
                  <a:lnTo>
                    <a:pt x="1153665" y="1479712"/>
                  </a:lnTo>
                  <a:lnTo>
                    <a:pt x="1150131" y="1477402"/>
                  </a:lnTo>
                  <a:lnTo>
                    <a:pt x="1147554" y="1473830"/>
                  </a:lnTo>
                  <a:lnTo>
                    <a:pt x="1143336" y="1471086"/>
                  </a:lnTo>
                  <a:lnTo>
                    <a:pt x="1139369" y="1463274"/>
                  </a:lnTo>
                  <a:lnTo>
                    <a:pt x="1137325" y="1462324"/>
                  </a:lnTo>
                  <a:lnTo>
                    <a:pt x="1135265" y="1458410"/>
                  </a:lnTo>
                  <a:lnTo>
                    <a:pt x="1131116" y="1455651"/>
                  </a:lnTo>
                  <a:lnTo>
                    <a:pt x="1129527" y="1448963"/>
                  </a:lnTo>
                  <a:lnTo>
                    <a:pt x="1129512" y="1446098"/>
                  </a:lnTo>
                  <a:lnTo>
                    <a:pt x="1131321" y="1446181"/>
                  </a:lnTo>
                  <a:lnTo>
                    <a:pt x="1132818" y="1444114"/>
                  </a:lnTo>
                  <a:lnTo>
                    <a:pt x="1133114" y="1439972"/>
                  </a:lnTo>
                  <a:lnTo>
                    <a:pt x="1131002" y="1436772"/>
                  </a:lnTo>
                  <a:lnTo>
                    <a:pt x="1129048" y="1436202"/>
                  </a:lnTo>
                  <a:lnTo>
                    <a:pt x="1126822" y="1436666"/>
                  </a:lnTo>
                  <a:lnTo>
                    <a:pt x="1123751" y="1435062"/>
                  </a:lnTo>
                  <a:lnTo>
                    <a:pt x="1118317" y="1428511"/>
                  </a:lnTo>
                  <a:lnTo>
                    <a:pt x="1119108" y="1425813"/>
                  </a:lnTo>
                  <a:lnTo>
                    <a:pt x="1118180" y="1421831"/>
                  </a:lnTo>
                  <a:lnTo>
                    <a:pt x="1116873" y="1420964"/>
                  </a:lnTo>
                  <a:lnTo>
                    <a:pt x="1116417" y="1415021"/>
                  </a:lnTo>
                  <a:lnTo>
                    <a:pt x="1117010" y="1413068"/>
                  </a:lnTo>
                  <a:lnTo>
                    <a:pt x="1118211" y="1412741"/>
                  </a:lnTo>
                  <a:lnTo>
                    <a:pt x="1119214" y="1413608"/>
                  </a:lnTo>
                  <a:lnTo>
                    <a:pt x="1119959" y="1414588"/>
                  </a:lnTo>
                  <a:lnTo>
                    <a:pt x="1119085" y="1415888"/>
                  </a:lnTo>
                  <a:lnTo>
                    <a:pt x="1120643" y="1418479"/>
                  </a:lnTo>
                  <a:lnTo>
                    <a:pt x="1123531" y="1420098"/>
                  </a:lnTo>
                  <a:lnTo>
                    <a:pt x="1124716" y="1421610"/>
                  </a:lnTo>
                  <a:lnTo>
                    <a:pt x="1126776" y="1421831"/>
                  </a:lnTo>
                  <a:lnTo>
                    <a:pt x="1122862" y="1414588"/>
                  </a:lnTo>
                  <a:lnTo>
                    <a:pt x="1121008" y="1412741"/>
                  </a:lnTo>
                  <a:lnTo>
                    <a:pt x="1120802" y="1409709"/>
                  </a:lnTo>
                  <a:lnTo>
                    <a:pt x="1118933" y="1408295"/>
                  </a:lnTo>
                  <a:lnTo>
                    <a:pt x="1118416" y="1403857"/>
                  </a:lnTo>
                  <a:lnTo>
                    <a:pt x="1117094" y="1403940"/>
                  </a:lnTo>
                  <a:lnTo>
                    <a:pt x="1116987" y="1405795"/>
                  </a:lnTo>
                  <a:lnTo>
                    <a:pt x="1117474" y="1411548"/>
                  </a:lnTo>
                  <a:lnTo>
                    <a:pt x="1116531" y="1411768"/>
                  </a:lnTo>
                  <a:lnTo>
                    <a:pt x="1113552" y="1409268"/>
                  </a:lnTo>
                  <a:lnTo>
                    <a:pt x="1112344" y="1409815"/>
                  </a:lnTo>
                  <a:lnTo>
                    <a:pt x="1107107" y="1404594"/>
                  </a:lnTo>
                  <a:lnTo>
                    <a:pt x="1105724" y="1399912"/>
                  </a:lnTo>
                  <a:lnTo>
                    <a:pt x="1101901" y="1393240"/>
                  </a:lnTo>
                  <a:lnTo>
                    <a:pt x="1096505" y="1388315"/>
                  </a:lnTo>
                  <a:lnTo>
                    <a:pt x="1090182" y="1380700"/>
                  </a:lnTo>
                  <a:lnTo>
                    <a:pt x="1088928" y="1378853"/>
                  </a:lnTo>
                  <a:lnTo>
                    <a:pt x="1090091" y="1377530"/>
                  </a:lnTo>
                  <a:lnTo>
                    <a:pt x="1086770" y="1367681"/>
                  </a:lnTo>
                  <a:lnTo>
                    <a:pt x="1088404" y="1362019"/>
                  </a:lnTo>
                  <a:lnTo>
                    <a:pt x="1085827" y="1355696"/>
                  </a:lnTo>
                  <a:lnTo>
                    <a:pt x="1083593" y="1350999"/>
                  </a:lnTo>
                  <a:lnTo>
                    <a:pt x="1076099" y="1340610"/>
                  </a:lnTo>
                  <a:lnTo>
                    <a:pt x="1075035" y="1336620"/>
                  </a:lnTo>
                  <a:lnTo>
                    <a:pt x="1076046" y="1328222"/>
                  </a:lnTo>
                  <a:lnTo>
                    <a:pt x="1078607" y="1319786"/>
                  </a:lnTo>
                  <a:lnTo>
                    <a:pt x="1080287" y="1314967"/>
                  </a:lnTo>
                  <a:lnTo>
                    <a:pt x="1080887" y="1303370"/>
                  </a:lnTo>
                  <a:lnTo>
                    <a:pt x="1078706" y="1292676"/>
                  </a:lnTo>
                  <a:lnTo>
                    <a:pt x="1071684" y="1272286"/>
                  </a:lnTo>
                  <a:lnTo>
                    <a:pt x="1070126" y="1259609"/>
                  </a:lnTo>
                  <a:lnTo>
                    <a:pt x="1071091" y="1255626"/>
                  </a:lnTo>
                  <a:lnTo>
                    <a:pt x="1073439" y="1252229"/>
                  </a:lnTo>
                  <a:lnTo>
                    <a:pt x="1077528" y="1249417"/>
                  </a:lnTo>
                  <a:lnTo>
                    <a:pt x="1081237" y="1239378"/>
                  </a:lnTo>
                  <a:lnTo>
                    <a:pt x="1077528" y="1231314"/>
                  </a:lnTo>
                  <a:lnTo>
                    <a:pt x="1076859" y="1226663"/>
                  </a:lnTo>
                  <a:lnTo>
                    <a:pt x="1081161" y="1204000"/>
                  </a:lnTo>
                  <a:lnTo>
                    <a:pt x="1082711" y="1195746"/>
                  </a:lnTo>
                  <a:lnTo>
                    <a:pt x="1083334" y="1186611"/>
                  </a:lnTo>
                  <a:lnTo>
                    <a:pt x="1084254" y="1175317"/>
                  </a:lnTo>
                  <a:lnTo>
                    <a:pt x="1084452" y="1172718"/>
                  </a:lnTo>
                  <a:lnTo>
                    <a:pt x="1082894" y="1170385"/>
                  </a:lnTo>
                  <a:lnTo>
                    <a:pt x="1083707" y="1167010"/>
                  </a:lnTo>
                  <a:lnTo>
                    <a:pt x="1082658" y="1164571"/>
                  </a:lnTo>
                  <a:lnTo>
                    <a:pt x="1084254" y="1163446"/>
                  </a:lnTo>
                  <a:lnTo>
                    <a:pt x="1083942" y="1160718"/>
                  </a:lnTo>
                  <a:lnTo>
                    <a:pt x="1083471" y="1157989"/>
                  </a:lnTo>
                  <a:lnTo>
                    <a:pt x="1083152" y="1156477"/>
                  </a:lnTo>
                  <a:lnTo>
                    <a:pt x="1083114" y="1155626"/>
                  </a:lnTo>
                  <a:lnTo>
                    <a:pt x="1086382" y="1157047"/>
                  </a:lnTo>
                  <a:lnTo>
                    <a:pt x="1088510" y="1156758"/>
                  </a:lnTo>
                  <a:lnTo>
                    <a:pt x="1089141" y="1155344"/>
                  </a:lnTo>
                  <a:lnTo>
                    <a:pt x="1086990" y="1155436"/>
                  </a:lnTo>
                  <a:lnTo>
                    <a:pt x="1080750" y="1153642"/>
                  </a:lnTo>
                  <a:lnTo>
                    <a:pt x="1081381" y="1143207"/>
                  </a:lnTo>
                  <a:lnTo>
                    <a:pt x="1080340" y="1138351"/>
                  </a:lnTo>
                  <a:lnTo>
                    <a:pt x="1080507" y="1134239"/>
                  </a:lnTo>
                  <a:lnTo>
                    <a:pt x="1086473" y="1130888"/>
                  </a:lnTo>
                  <a:lnTo>
                    <a:pt x="1082970" y="1130591"/>
                  </a:lnTo>
                  <a:lnTo>
                    <a:pt x="1081351" y="1128486"/>
                  </a:lnTo>
                  <a:lnTo>
                    <a:pt x="1080044" y="1128486"/>
                  </a:lnTo>
                  <a:lnTo>
                    <a:pt x="1079504" y="1129155"/>
                  </a:lnTo>
                  <a:lnTo>
                    <a:pt x="1079937" y="1130888"/>
                  </a:lnTo>
                  <a:lnTo>
                    <a:pt x="1078714" y="1131648"/>
                  </a:lnTo>
                  <a:lnTo>
                    <a:pt x="1077368" y="1117010"/>
                  </a:lnTo>
                  <a:lnTo>
                    <a:pt x="1067952" y="1094886"/>
                  </a:lnTo>
                  <a:lnTo>
                    <a:pt x="1067785" y="1087803"/>
                  </a:lnTo>
                  <a:lnTo>
                    <a:pt x="1069092" y="1085797"/>
                  </a:lnTo>
                  <a:lnTo>
                    <a:pt x="1074617" y="1087112"/>
                  </a:lnTo>
                  <a:lnTo>
                    <a:pt x="1081039" y="1090425"/>
                  </a:lnTo>
                  <a:lnTo>
                    <a:pt x="1089004" y="1092166"/>
                  </a:lnTo>
                  <a:lnTo>
                    <a:pt x="1095510" y="1092591"/>
                  </a:lnTo>
                  <a:lnTo>
                    <a:pt x="1101058" y="1091915"/>
                  </a:lnTo>
                  <a:lnTo>
                    <a:pt x="1105276" y="1093230"/>
                  </a:lnTo>
                  <a:lnTo>
                    <a:pt x="1110824" y="1098071"/>
                  </a:lnTo>
                  <a:lnTo>
                    <a:pt x="1111226" y="1104668"/>
                  </a:lnTo>
                  <a:lnTo>
                    <a:pt x="1106963" y="1110816"/>
                  </a:lnTo>
                  <a:lnTo>
                    <a:pt x="1102760" y="1116037"/>
                  </a:lnTo>
                  <a:lnTo>
                    <a:pt x="1108164" y="1118226"/>
                  </a:lnTo>
                  <a:lnTo>
                    <a:pt x="1110033" y="1121046"/>
                  </a:lnTo>
                  <a:lnTo>
                    <a:pt x="1112579" y="1123576"/>
                  </a:lnTo>
                  <a:lnTo>
                    <a:pt x="1112876" y="1120164"/>
                  </a:lnTo>
                  <a:lnTo>
                    <a:pt x="1114510" y="1116683"/>
                  </a:lnTo>
                  <a:lnTo>
                    <a:pt x="1118500" y="1112093"/>
                  </a:lnTo>
                  <a:lnTo>
                    <a:pt x="1120643" y="1103322"/>
                  </a:lnTo>
                  <a:lnTo>
                    <a:pt x="1121676" y="1096270"/>
                  </a:lnTo>
                  <a:lnTo>
                    <a:pt x="1121015" y="1089863"/>
                  </a:lnTo>
                  <a:lnTo>
                    <a:pt x="1117398" y="1075172"/>
                  </a:lnTo>
                  <a:lnTo>
                    <a:pt x="1115802" y="1070475"/>
                  </a:lnTo>
                  <a:lnTo>
                    <a:pt x="1109152" y="1062480"/>
                  </a:lnTo>
                  <a:lnTo>
                    <a:pt x="1111120" y="1062693"/>
                  </a:lnTo>
                  <a:lnTo>
                    <a:pt x="1137310" y="1062700"/>
                  </a:lnTo>
                  <a:lnTo>
                    <a:pt x="1150860" y="1063042"/>
                  </a:lnTo>
                  <a:lnTo>
                    <a:pt x="1197448" y="1062662"/>
                  </a:lnTo>
                  <a:lnTo>
                    <a:pt x="1237440" y="1062784"/>
                  </a:lnTo>
                  <a:lnTo>
                    <a:pt x="1266586" y="1062776"/>
                  </a:lnTo>
                  <a:lnTo>
                    <a:pt x="1283708" y="1062860"/>
                  </a:lnTo>
                  <a:lnTo>
                    <a:pt x="1335677" y="1062434"/>
                  </a:lnTo>
                  <a:lnTo>
                    <a:pt x="1343186" y="1062602"/>
                  </a:lnTo>
                  <a:lnTo>
                    <a:pt x="1385130" y="1062936"/>
                  </a:lnTo>
                  <a:lnTo>
                    <a:pt x="1396188" y="1062389"/>
                  </a:lnTo>
                  <a:lnTo>
                    <a:pt x="1434986" y="1062754"/>
                  </a:lnTo>
                  <a:lnTo>
                    <a:pt x="1443863" y="1062678"/>
                  </a:lnTo>
                  <a:lnTo>
                    <a:pt x="1480594" y="1062602"/>
                  </a:lnTo>
                  <a:lnTo>
                    <a:pt x="1529743" y="1062875"/>
                  </a:lnTo>
                  <a:lnTo>
                    <a:pt x="1535854" y="1062830"/>
                  </a:lnTo>
                  <a:lnTo>
                    <a:pt x="1565653" y="1063035"/>
                  </a:lnTo>
                  <a:lnTo>
                    <a:pt x="1587298" y="1062860"/>
                  </a:lnTo>
                  <a:lnTo>
                    <a:pt x="1615532" y="1063308"/>
                  </a:lnTo>
                  <a:lnTo>
                    <a:pt x="1645134" y="1063065"/>
                  </a:lnTo>
                  <a:lnTo>
                    <a:pt x="1666513" y="1063111"/>
                  </a:lnTo>
                  <a:lnTo>
                    <a:pt x="1680200" y="1063004"/>
                  </a:lnTo>
                  <a:lnTo>
                    <a:pt x="1708609" y="1063445"/>
                  </a:lnTo>
                  <a:lnTo>
                    <a:pt x="1735901" y="1062997"/>
                  </a:lnTo>
                  <a:lnTo>
                    <a:pt x="1742802" y="1063050"/>
                  </a:lnTo>
                  <a:lnTo>
                    <a:pt x="1738880" y="1053907"/>
                  </a:lnTo>
                  <a:lnTo>
                    <a:pt x="1737550" y="1048488"/>
                  </a:lnTo>
                  <a:lnTo>
                    <a:pt x="1742634" y="1047934"/>
                  </a:lnTo>
                  <a:lnTo>
                    <a:pt x="1751739" y="1059577"/>
                  </a:lnTo>
                  <a:lnTo>
                    <a:pt x="1754574" y="1065330"/>
                  </a:lnTo>
                  <a:lnTo>
                    <a:pt x="1759324" y="1072428"/>
                  </a:lnTo>
                  <a:lnTo>
                    <a:pt x="1767775" y="1079375"/>
                  </a:lnTo>
                  <a:lnTo>
                    <a:pt x="1773034" y="1078212"/>
                  </a:lnTo>
                  <a:lnTo>
                    <a:pt x="1787505" y="1081396"/>
                  </a:lnTo>
                  <a:lnTo>
                    <a:pt x="1787702" y="1084224"/>
                  </a:lnTo>
                  <a:lnTo>
                    <a:pt x="1790454" y="1084041"/>
                  </a:lnTo>
                  <a:lnTo>
                    <a:pt x="1793889" y="1091375"/>
                  </a:lnTo>
                  <a:lnTo>
                    <a:pt x="1795515" y="1087613"/>
                  </a:lnTo>
                  <a:lnTo>
                    <a:pt x="1800615" y="1087803"/>
                  </a:lnTo>
                  <a:lnTo>
                    <a:pt x="1803054" y="1091938"/>
                  </a:lnTo>
                  <a:lnTo>
                    <a:pt x="1807812" y="1093252"/>
                  </a:lnTo>
                  <a:lnTo>
                    <a:pt x="1808466" y="1096057"/>
                  </a:lnTo>
                  <a:lnTo>
                    <a:pt x="1813611" y="1097554"/>
                  </a:lnTo>
                  <a:lnTo>
                    <a:pt x="1819425" y="1095418"/>
                  </a:lnTo>
                  <a:lnTo>
                    <a:pt x="1821644" y="1094514"/>
                  </a:lnTo>
                  <a:lnTo>
                    <a:pt x="1825824" y="1091596"/>
                  </a:lnTo>
                  <a:lnTo>
                    <a:pt x="1829609" y="1090456"/>
                  </a:lnTo>
                  <a:lnTo>
                    <a:pt x="1829898" y="1094750"/>
                  </a:lnTo>
                  <a:lnTo>
                    <a:pt x="1831889" y="1096505"/>
                  </a:lnTo>
                  <a:lnTo>
                    <a:pt x="1840576" y="1095244"/>
                  </a:lnTo>
                  <a:lnTo>
                    <a:pt x="1845386" y="1095874"/>
                  </a:lnTo>
                  <a:lnTo>
                    <a:pt x="1846967" y="1097607"/>
                  </a:lnTo>
                  <a:lnTo>
                    <a:pt x="1848966" y="1099796"/>
                  </a:lnTo>
                  <a:lnTo>
                    <a:pt x="1854468" y="1099051"/>
                  </a:lnTo>
                  <a:lnTo>
                    <a:pt x="1861643" y="1100168"/>
                  </a:lnTo>
                  <a:lnTo>
                    <a:pt x="1876562" y="1091170"/>
                  </a:lnTo>
                  <a:lnTo>
                    <a:pt x="1884739" y="1088290"/>
                  </a:lnTo>
                  <a:lnTo>
                    <a:pt x="1892833" y="1091740"/>
                  </a:lnTo>
                  <a:lnTo>
                    <a:pt x="1902751" y="1097615"/>
                  </a:lnTo>
                  <a:lnTo>
                    <a:pt x="1943115" y="1121403"/>
                  </a:lnTo>
                  <a:lnTo>
                    <a:pt x="1964950" y="1137234"/>
                  </a:lnTo>
                  <a:lnTo>
                    <a:pt x="1965968" y="1143587"/>
                  </a:lnTo>
                  <a:lnTo>
                    <a:pt x="1970642" y="1150465"/>
                  </a:lnTo>
                  <a:lnTo>
                    <a:pt x="1977026" y="1150100"/>
                  </a:lnTo>
                  <a:lnTo>
                    <a:pt x="1978835" y="1152092"/>
                  </a:lnTo>
                  <a:lnTo>
                    <a:pt x="1980704" y="1156416"/>
                  </a:lnTo>
                  <a:lnTo>
                    <a:pt x="1990007" y="1159061"/>
                  </a:lnTo>
                  <a:lnTo>
                    <a:pt x="1993115" y="1162519"/>
                  </a:lnTo>
                  <a:lnTo>
                    <a:pt x="1991990" y="1167170"/>
                  </a:lnTo>
                  <a:lnTo>
                    <a:pt x="1994643" y="1171988"/>
                  </a:lnTo>
                  <a:lnTo>
                    <a:pt x="2020323" y="1187219"/>
                  </a:lnTo>
                  <a:lnTo>
                    <a:pt x="2029215" y="1232302"/>
                  </a:lnTo>
                  <a:lnTo>
                    <a:pt x="2029770" y="1239970"/>
                  </a:lnTo>
                  <a:lnTo>
                    <a:pt x="2029481" y="1250413"/>
                  </a:lnTo>
                  <a:lnTo>
                    <a:pt x="2025658" y="1258431"/>
                  </a:lnTo>
                  <a:lnTo>
                    <a:pt x="2022672" y="1265993"/>
                  </a:lnTo>
                  <a:lnTo>
                    <a:pt x="2019989" y="1271974"/>
                  </a:lnTo>
                  <a:lnTo>
                    <a:pt x="2015786" y="1276040"/>
                  </a:lnTo>
                  <a:lnTo>
                    <a:pt x="2008611" y="1283252"/>
                  </a:lnTo>
                  <a:lnTo>
                    <a:pt x="2008163" y="1286239"/>
                  </a:lnTo>
                  <a:lnTo>
                    <a:pt x="2008285" y="1290746"/>
                  </a:lnTo>
                  <a:lnTo>
                    <a:pt x="2012054" y="1296575"/>
                  </a:lnTo>
                  <a:lnTo>
                    <a:pt x="2017101" y="1298870"/>
                  </a:lnTo>
                  <a:lnTo>
                    <a:pt x="2022922" y="1299805"/>
                  </a:lnTo>
                  <a:lnTo>
                    <a:pt x="2028242" y="1298209"/>
                  </a:lnTo>
                  <a:lnTo>
                    <a:pt x="2037644" y="1291308"/>
                  </a:lnTo>
                  <a:lnTo>
                    <a:pt x="2047182" y="1284772"/>
                  </a:lnTo>
                  <a:lnTo>
                    <a:pt x="2056119" y="1281170"/>
                  </a:lnTo>
                  <a:lnTo>
                    <a:pt x="2065452" y="1280311"/>
                  </a:lnTo>
                  <a:lnTo>
                    <a:pt x="2075036" y="1278077"/>
                  </a:lnTo>
                  <a:lnTo>
                    <a:pt x="2089901" y="1271845"/>
                  </a:lnTo>
                  <a:lnTo>
                    <a:pt x="2098786" y="1265947"/>
                  </a:lnTo>
                  <a:lnTo>
                    <a:pt x="2098307" y="1260931"/>
                  </a:lnTo>
                  <a:lnTo>
                    <a:pt x="2096680" y="1254388"/>
                  </a:lnTo>
                  <a:lnTo>
                    <a:pt x="2096498" y="1249934"/>
                  </a:lnTo>
                  <a:lnTo>
                    <a:pt x="2098140" y="1244682"/>
                  </a:lnTo>
                  <a:lnTo>
                    <a:pt x="2102920" y="1241832"/>
                  </a:lnTo>
                  <a:lnTo>
                    <a:pt x="2112359" y="1240556"/>
                  </a:lnTo>
                  <a:lnTo>
                    <a:pt x="2123759" y="1240700"/>
                  </a:lnTo>
                  <a:lnTo>
                    <a:pt x="2137014" y="1242630"/>
                  </a:lnTo>
                  <a:lnTo>
                    <a:pt x="2148748" y="1239879"/>
                  </a:lnTo>
                  <a:lnTo>
                    <a:pt x="2153224" y="1236011"/>
                  </a:lnTo>
                  <a:lnTo>
                    <a:pt x="2154874" y="1228798"/>
                  </a:lnTo>
                  <a:lnTo>
                    <a:pt x="2156363" y="1222650"/>
                  </a:lnTo>
                  <a:lnTo>
                    <a:pt x="2161896" y="1220324"/>
                  </a:lnTo>
                  <a:lnTo>
                    <a:pt x="2179703" y="1208742"/>
                  </a:lnTo>
                  <a:lnTo>
                    <a:pt x="2185129" y="1204387"/>
                  </a:lnTo>
                  <a:lnTo>
                    <a:pt x="2194964" y="1196886"/>
                  </a:lnTo>
                  <a:lnTo>
                    <a:pt x="2212831" y="1196749"/>
                  </a:lnTo>
                  <a:lnTo>
                    <a:pt x="2238306" y="1197175"/>
                  </a:lnTo>
                  <a:lnTo>
                    <a:pt x="2257147" y="1197236"/>
                  </a:lnTo>
                  <a:lnTo>
                    <a:pt x="2268250" y="1198596"/>
                  </a:lnTo>
                  <a:lnTo>
                    <a:pt x="2270021" y="1193192"/>
                  </a:lnTo>
                  <a:lnTo>
                    <a:pt x="2273707" y="1186930"/>
                  </a:lnTo>
                  <a:lnTo>
                    <a:pt x="2277789" y="1186064"/>
                  </a:lnTo>
                  <a:lnTo>
                    <a:pt x="2289576" y="1187850"/>
                  </a:lnTo>
                  <a:lnTo>
                    <a:pt x="2301143" y="1166790"/>
                  </a:lnTo>
                  <a:lnTo>
                    <a:pt x="2312703" y="1134057"/>
                  </a:lnTo>
                  <a:lnTo>
                    <a:pt x="2317924" y="1124716"/>
                  </a:lnTo>
                  <a:lnTo>
                    <a:pt x="2324339" y="1116835"/>
                  </a:lnTo>
                  <a:lnTo>
                    <a:pt x="2327120" y="1118127"/>
                  </a:lnTo>
                  <a:lnTo>
                    <a:pt x="2332242" y="1123516"/>
                  </a:lnTo>
                  <a:lnTo>
                    <a:pt x="2336111" y="1124792"/>
                  </a:lnTo>
                  <a:lnTo>
                    <a:pt x="2340268" y="1122155"/>
                  </a:lnTo>
                  <a:lnTo>
                    <a:pt x="2348096" y="1122520"/>
                  </a:lnTo>
                  <a:lnTo>
                    <a:pt x="2353044" y="1126822"/>
                  </a:lnTo>
                  <a:lnTo>
                    <a:pt x="2354814" y="1130918"/>
                  </a:lnTo>
                  <a:lnTo>
                    <a:pt x="2357961" y="1172452"/>
                  </a:lnTo>
                  <a:lnTo>
                    <a:pt x="2357170" y="1175796"/>
                  </a:lnTo>
                  <a:lnTo>
                    <a:pt x="2363326" y="1179155"/>
                  </a:lnTo>
                  <a:lnTo>
                    <a:pt x="2365599" y="1179155"/>
                  </a:lnTo>
                  <a:lnTo>
                    <a:pt x="2366017" y="1181390"/>
                  </a:lnTo>
                  <a:lnTo>
                    <a:pt x="2364573" y="1182378"/>
                  </a:lnTo>
                  <a:lnTo>
                    <a:pt x="2364770" y="1186094"/>
                  </a:lnTo>
                  <a:lnTo>
                    <a:pt x="2362817" y="1187204"/>
                  </a:lnTo>
                  <a:lnTo>
                    <a:pt x="2364444" y="1191406"/>
                  </a:lnTo>
                  <a:lnTo>
                    <a:pt x="2366359" y="1189202"/>
                  </a:lnTo>
                  <a:lnTo>
                    <a:pt x="2369900" y="1196331"/>
                  </a:lnTo>
                  <a:lnTo>
                    <a:pt x="2367187" y="1200359"/>
                  </a:lnTo>
                  <a:lnTo>
                    <a:pt x="2370220" y="1199789"/>
                  </a:lnTo>
                  <a:lnTo>
                    <a:pt x="2371952" y="1201127"/>
                  </a:lnTo>
                  <a:lnTo>
                    <a:pt x="2366769" y="1206470"/>
                  </a:lnTo>
                  <a:lnTo>
                    <a:pt x="2361601" y="1207807"/>
                  </a:lnTo>
                  <a:lnTo>
                    <a:pt x="2358576" y="1206090"/>
                  </a:lnTo>
                  <a:lnTo>
                    <a:pt x="2358455" y="1209707"/>
                  </a:lnTo>
                  <a:lnTo>
                    <a:pt x="2357049" y="1210657"/>
                  </a:lnTo>
                  <a:lnTo>
                    <a:pt x="2356266" y="1209137"/>
                  </a:lnTo>
                  <a:lnTo>
                    <a:pt x="2353918" y="1207997"/>
                  </a:lnTo>
                  <a:lnTo>
                    <a:pt x="2351113" y="1209897"/>
                  </a:lnTo>
                  <a:lnTo>
                    <a:pt x="2350087" y="1213887"/>
                  </a:lnTo>
                  <a:lnTo>
                    <a:pt x="2348354" y="1213697"/>
                  </a:lnTo>
                  <a:lnTo>
                    <a:pt x="2346827" y="1215977"/>
                  </a:lnTo>
                  <a:lnTo>
                    <a:pt x="2345056" y="1211037"/>
                  </a:lnTo>
                  <a:lnTo>
                    <a:pt x="2337486" y="1215027"/>
                  </a:lnTo>
                  <a:lnTo>
                    <a:pt x="2335411" y="1213697"/>
                  </a:lnTo>
                  <a:lnTo>
                    <a:pt x="2336628" y="1219572"/>
                  </a:lnTo>
                  <a:lnTo>
                    <a:pt x="2329864" y="1216547"/>
                  </a:lnTo>
                  <a:lnTo>
                    <a:pt x="2331885" y="1209707"/>
                  </a:lnTo>
                  <a:lnTo>
                    <a:pt x="2330373" y="1209137"/>
                  </a:lnTo>
                  <a:lnTo>
                    <a:pt x="2326679" y="1216547"/>
                  </a:lnTo>
                  <a:lnTo>
                    <a:pt x="2323305" y="1224482"/>
                  </a:lnTo>
                  <a:lnTo>
                    <a:pt x="2319832" y="1229194"/>
                  </a:lnTo>
                  <a:lnTo>
                    <a:pt x="2316541" y="1225994"/>
                  </a:lnTo>
                  <a:lnTo>
                    <a:pt x="2314018" y="1232203"/>
                  </a:lnTo>
                  <a:lnTo>
                    <a:pt x="2310499" y="1231071"/>
                  </a:lnTo>
                  <a:lnTo>
                    <a:pt x="2311738" y="1226746"/>
                  </a:lnTo>
                  <a:lnTo>
                    <a:pt x="2308439" y="1230318"/>
                  </a:lnTo>
                  <a:lnTo>
                    <a:pt x="2310104" y="1232576"/>
                  </a:lnTo>
                  <a:lnTo>
                    <a:pt x="2306805" y="1236702"/>
                  </a:lnTo>
                  <a:lnTo>
                    <a:pt x="2303575" y="1234825"/>
                  </a:lnTo>
                  <a:lnTo>
                    <a:pt x="2304639" y="1231641"/>
                  </a:lnTo>
                  <a:lnTo>
                    <a:pt x="2297997" y="1235198"/>
                  </a:lnTo>
                  <a:lnTo>
                    <a:pt x="2298650" y="1240252"/>
                  </a:lnTo>
                  <a:lnTo>
                    <a:pt x="2295975" y="1240814"/>
                  </a:lnTo>
                  <a:lnTo>
                    <a:pt x="2294341" y="1246035"/>
                  </a:lnTo>
                  <a:lnTo>
                    <a:pt x="2290777" y="1247525"/>
                  </a:lnTo>
                  <a:lnTo>
                    <a:pt x="2287395" y="1256987"/>
                  </a:lnTo>
                  <a:lnTo>
                    <a:pt x="2283291" y="1264009"/>
                  </a:lnTo>
                  <a:lnTo>
                    <a:pt x="2285046" y="1266031"/>
                  </a:lnTo>
                  <a:lnTo>
                    <a:pt x="2285738" y="1268972"/>
                  </a:lnTo>
                  <a:lnTo>
                    <a:pt x="2287448" y="1269709"/>
                  </a:lnTo>
                  <a:lnTo>
                    <a:pt x="2288299" y="1268607"/>
                  </a:lnTo>
                  <a:lnTo>
                    <a:pt x="2290009" y="1268790"/>
                  </a:lnTo>
                  <a:lnTo>
                    <a:pt x="2288770" y="1270811"/>
                  </a:lnTo>
                  <a:lnTo>
                    <a:pt x="2283215" y="1272278"/>
                  </a:lnTo>
                  <a:lnTo>
                    <a:pt x="2283754" y="1273562"/>
                  </a:lnTo>
                  <a:lnTo>
                    <a:pt x="2279780" y="1277590"/>
                  </a:lnTo>
                  <a:lnTo>
                    <a:pt x="2279088" y="1279787"/>
                  </a:lnTo>
                  <a:lnTo>
                    <a:pt x="2282508" y="1280152"/>
                  </a:lnTo>
                  <a:lnTo>
                    <a:pt x="2285373" y="1281428"/>
                  </a:lnTo>
                  <a:lnTo>
                    <a:pt x="2291453" y="1291073"/>
                  </a:lnTo>
                  <a:lnTo>
                    <a:pt x="2292016" y="1296507"/>
                  </a:lnTo>
                  <a:lnTo>
                    <a:pt x="2296067" y="1297951"/>
                  </a:lnTo>
                  <a:lnTo>
                    <a:pt x="2303081" y="1294698"/>
                  </a:lnTo>
                  <a:lnTo>
                    <a:pt x="2302861" y="1292160"/>
                  </a:lnTo>
                  <a:lnTo>
                    <a:pt x="2301432" y="1291795"/>
                  </a:lnTo>
                  <a:lnTo>
                    <a:pt x="2298856" y="1287987"/>
                  </a:lnTo>
                  <a:lnTo>
                    <a:pt x="2297875" y="1287440"/>
                  </a:lnTo>
                  <a:lnTo>
                    <a:pt x="2297784" y="1286528"/>
                  </a:lnTo>
                  <a:lnTo>
                    <a:pt x="2299768" y="1286528"/>
                  </a:lnTo>
                  <a:lnTo>
                    <a:pt x="2302108" y="1288344"/>
                  </a:lnTo>
                  <a:lnTo>
                    <a:pt x="2304328" y="1293246"/>
                  </a:lnTo>
                  <a:lnTo>
                    <a:pt x="2304639" y="1299038"/>
                  </a:lnTo>
                  <a:lnTo>
                    <a:pt x="2288406" y="1303005"/>
                  </a:lnTo>
                  <a:lnTo>
                    <a:pt x="2288071" y="1297768"/>
                  </a:lnTo>
                  <a:lnTo>
                    <a:pt x="2286817" y="1296864"/>
                  </a:lnTo>
                  <a:lnTo>
                    <a:pt x="2285715" y="1299942"/>
                  </a:lnTo>
                  <a:lnTo>
                    <a:pt x="2284051" y="1300482"/>
                  </a:lnTo>
                  <a:lnTo>
                    <a:pt x="2283747" y="1301743"/>
                  </a:lnTo>
                  <a:lnTo>
                    <a:pt x="2282675" y="1300299"/>
                  </a:lnTo>
                  <a:lnTo>
                    <a:pt x="2281056" y="1303909"/>
                  </a:lnTo>
                  <a:lnTo>
                    <a:pt x="2279392" y="1304449"/>
                  </a:lnTo>
                  <a:lnTo>
                    <a:pt x="2276405" y="1304988"/>
                  </a:lnTo>
                  <a:lnTo>
                    <a:pt x="2275942" y="1300482"/>
                  </a:lnTo>
                  <a:lnTo>
                    <a:pt x="2277956" y="1295960"/>
                  </a:lnTo>
                  <a:lnTo>
                    <a:pt x="2273464" y="1297594"/>
                  </a:lnTo>
                  <a:lnTo>
                    <a:pt x="2271898" y="1295602"/>
                  </a:lnTo>
                  <a:lnTo>
                    <a:pt x="2271062" y="1299038"/>
                  </a:lnTo>
                  <a:lnTo>
                    <a:pt x="2270173" y="1308044"/>
                  </a:lnTo>
                  <a:lnTo>
                    <a:pt x="2255672" y="1309845"/>
                  </a:lnTo>
                  <a:lnTo>
                    <a:pt x="2238466" y="1311996"/>
                  </a:lnTo>
                  <a:lnTo>
                    <a:pt x="2226458" y="1316647"/>
                  </a:lnTo>
                  <a:lnTo>
                    <a:pt x="2218470" y="1321473"/>
                  </a:lnTo>
                  <a:lnTo>
                    <a:pt x="2217490" y="1324323"/>
                  </a:lnTo>
                  <a:lnTo>
                    <a:pt x="2214245" y="1325037"/>
                  </a:lnTo>
                  <a:lnTo>
                    <a:pt x="2212778" y="1327348"/>
                  </a:lnTo>
                  <a:lnTo>
                    <a:pt x="2212451" y="1326816"/>
                  </a:lnTo>
                  <a:lnTo>
                    <a:pt x="2215582" y="1316647"/>
                  </a:lnTo>
                  <a:lnTo>
                    <a:pt x="2215818" y="1315218"/>
                  </a:lnTo>
                  <a:lnTo>
                    <a:pt x="2215096" y="1315575"/>
                  </a:lnTo>
                  <a:lnTo>
                    <a:pt x="2210939" y="1328944"/>
                  </a:lnTo>
                  <a:lnTo>
                    <a:pt x="2210133" y="1327880"/>
                  </a:lnTo>
                  <a:lnTo>
                    <a:pt x="2206006" y="1331786"/>
                  </a:lnTo>
                  <a:lnTo>
                    <a:pt x="2208226" y="1336034"/>
                  </a:lnTo>
                  <a:lnTo>
                    <a:pt x="2213842" y="1337273"/>
                  </a:lnTo>
                  <a:lnTo>
                    <a:pt x="2209168" y="1357390"/>
                  </a:lnTo>
                  <a:lnTo>
                    <a:pt x="2206098" y="1363052"/>
                  </a:lnTo>
                  <a:lnTo>
                    <a:pt x="2203468" y="1361829"/>
                  </a:lnTo>
                  <a:lnTo>
                    <a:pt x="2203901" y="1365135"/>
                  </a:lnTo>
                  <a:lnTo>
                    <a:pt x="2203278" y="1367567"/>
                  </a:lnTo>
                  <a:lnTo>
                    <a:pt x="2200869" y="1369474"/>
                  </a:lnTo>
                  <a:lnTo>
                    <a:pt x="2196180" y="1376048"/>
                  </a:lnTo>
                  <a:lnTo>
                    <a:pt x="2193208" y="1380016"/>
                  </a:lnTo>
                  <a:lnTo>
                    <a:pt x="2191513" y="1380365"/>
                  </a:lnTo>
                  <a:lnTo>
                    <a:pt x="2190753" y="1378815"/>
                  </a:lnTo>
                  <a:lnTo>
                    <a:pt x="2192554" y="1374756"/>
                  </a:lnTo>
                  <a:lnTo>
                    <a:pt x="2191407" y="1372416"/>
                  </a:lnTo>
                  <a:lnTo>
                    <a:pt x="2187044" y="1372590"/>
                  </a:lnTo>
                  <a:lnTo>
                    <a:pt x="2182507" y="1368084"/>
                  </a:lnTo>
                  <a:lnTo>
                    <a:pt x="2181002" y="1367392"/>
                  </a:lnTo>
                  <a:lnTo>
                    <a:pt x="2177658" y="1360263"/>
                  </a:lnTo>
                  <a:lnTo>
                    <a:pt x="2180858" y="1356866"/>
                  </a:lnTo>
                  <a:lnTo>
                    <a:pt x="2182393" y="1353636"/>
                  </a:lnTo>
                  <a:lnTo>
                    <a:pt x="2179650" y="1355202"/>
                  </a:lnTo>
                  <a:lnTo>
                    <a:pt x="2175971" y="1360088"/>
                  </a:lnTo>
                  <a:lnTo>
                    <a:pt x="2180942" y="1371207"/>
                  </a:lnTo>
                  <a:lnTo>
                    <a:pt x="2181276" y="1375874"/>
                  </a:lnTo>
                  <a:lnTo>
                    <a:pt x="2185205" y="1383466"/>
                  </a:lnTo>
                  <a:lnTo>
                    <a:pt x="2188048" y="1384325"/>
                  </a:lnTo>
                  <a:lnTo>
                    <a:pt x="2189104" y="1394281"/>
                  </a:lnTo>
                  <a:lnTo>
                    <a:pt x="2188078" y="1397359"/>
                  </a:lnTo>
                  <a:lnTo>
                    <a:pt x="2186543" y="1400346"/>
                  </a:lnTo>
                  <a:lnTo>
                    <a:pt x="2185281" y="1400178"/>
                  </a:lnTo>
                  <a:lnTo>
                    <a:pt x="2180326" y="1408774"/>
                  </a:lnTo>
                  <a:lnTo>
                    <a:pt x="2176313" y="1419034"/>
                  </a:lnTo>
                  <a:lnTo>
                    <a:pt x="2176663" y="1419710"/>
                  </a:lnTo>
                  <a:lnTo>
                    <a:pt x="2175340" y="1421398"/>
                  </a:lnTo>
                  <a:lnTo>
                    <a:pt x="2174254" y="1419794"/>
                  </a:lnTo>
                  <a:lnTo>
                    <a:pt x="2170454" y="1429066"/>
                  </a:lnTo>
                  <a:lnTo>
                    <a:pt x="2170720" y="1430662"/>
                  </a:lnTo>
                  <a:lnTo>
                    <a:pt x="2168432" y="1431171"/>
                  </a:lnTo>
                  <a:lnTo>
                    <a:pt x="2167033" y="1427804"/>
                  </a:lnTo>
                  <a:lnTo>
                    <a:pt x="2170507" y="1416746"/>
                  </a:lnTo>
                  <a:lnTo>
                    <a:pt x="2172490" y="1413022"/>
                  </a:lnTo>
                  <a:lnTo>
                    <a:pt x="2174991" y="1411495"/>
                  </a:lnTo>
                  <a:lnTo>
                    <a:pt x="2175614" y="1408440"/>
                  </a:lnTo>
                  <a:lnTo>
                    <a:pt x="2174672" y="1407672"/>
                  </a:lnTo>
                  <a:lnTo>
                    <a:pt x="2170872" y="1409200"/>
                  </a:lnTo>
                  <a:lnTo>
                    <a:pt x="2173167" y="1404267"/>
                  </a:lnTo>
                  <a:lnTo>
                    <a:pt x="2170948" y="1404776"/>
                  </a:lnTo>
                  <a:lnTo>
                    <a:pt x="2169154" y="1403583"/>
                  </a:lnTo>
                  <a:lnTo>
                    <a:pt x="2169283" y="1401113"/>
                  </a:lnTo>
                  <a:lnTo>
                    <a:pt x="2171746" y="1400604"/>
                  </a:lnTo>
                  <a:lnTo>
                    <a:pt x="2170963" y="1396333"/>
                  </a:lnTo>
                  <a:lnTo>
                    <a:pt x="2166502" y="1400178"/>
                  </a:lnTo>
                  <a:lnTo>
                    <a:pt x="2164054" y="1397526"/>
                  </a:lnTo>
                  <a:lnTo>
                    <a:pt x="2162458" y="1398210"/>
                  </a:lnTo>
                  <a:lnTo>
                    <a:pt x="2160125" y="1393080"/>
                  </a:lnTo>
                  <a:lnTo>
                    <a:pt x="2163735" y="1390853"/>
                  </a:lnTo>
                  <a:lnTo>
                    <a:pt x="2167368" y="1390162"/>
                  </a:lnTo>
                  <a:lnTo>
                    <a:pt x="2167315" y="1389394"/>
                  </a:lnTo>
                  <a:lnTo>
                    <a:pt x="2161182" y="1385267"/>
                  </a:lnTo>
                  <a:lnTo>
                    <a:pt x="2160239" y="1387418"/>
                  </a:lnTo>
                  <a:lnTo>
                    <a:pt x="2159510" y="1387418"/>
                  </a:lnTo>
                  <a:lnTo>
                    <a:pt x="2160596" y="1383208"/>
                  </a:lnTo>
                  <a:lnTo>
                    <a:pt x="2161501" y="1382949"/>
                  </a:lnTo>
                  <a:lnTo>
                    <a:pt x="2163636" y="1385009"/>
                  </a:lnTo>
                  <a:lnTo>
                    <a:pt x="2164967" y="1384241"/>
                  </a:lnTo>
                  <a:lnTo>
                    <a:pt x="2163971" y="1381315"/>
                  </a:lnTo>
                  <a:lnTo>
                    <a:pt x="2160383" y="1380449"/>
                  </a:lnTo>
                  <a:lnTo>
                    <a:pt x="2159722" y="1378982"/>
                  </a:lnTo>
                  <a:lnTo>
                    <a:pt x="2160695" y="1377515"/>
                  </a:lnTo>
                  <a:lnTo>
                    <a:pt x="2164115" y="1377774"/>
                  </a:lnTo>
                  <a:lnTo>
                    <a:pt x="2166076" y="1374065"/>
                  </a:lnTo>
                  <a:lnTo>
                    <a:pt x="2163226" y="1374665"/>
                  </a:lnTo>
                  <a:lnTo>
                    <a:pt x="2161615" y="1373890"/>
                  </a:lnTo>
                  <a:lnTo>
                    <a:pt x="2164070" y="1369041"/>
                  </a:lnTo>
                  <a:lnTo>
                    <a:pt x="2170689" y="1367042"/>
                  </a:lnTo>
                  <a:lnTo>
                    <a:pt x="2167360" y="1366267"/>
                  </a:lnTo>
                  <a:lnTo>
                    <a:pt x="2168835" y="1360871"/>
                  </a:lnTo>
                  <a:lnTo>
                    <a:pt x="2166000" y="1362095"/>
                  </a:lnTo>
                  <a:lnTo>
                    <a:pt x="2165027" y="1363828"/>
                  </a:lnTo>
                  <a:lnTo>
                    <a:pt x="2166144" y="1364876"/>
                  </a:lnTo>
                  <a:lnTo>
                    <a:pt x="2162945" y="1367392"/>
                  </a:lnTo>
                  <a:lnTo>
                    <a:pt x="2162588" y="1364436"/>
                  </a:lnTo>
                  <a:lnTo>
                    <a:pt x="2161638" y="1365135"/>
                  </a:lnTo>
                  <a:lnTo>
                    <a:pt x="2162162" y="1368084"/>
                  </a:lnTo>
                  <a:lnTo>
                    <a:pt x="2161341" y="1369216"/>
                  </a:lnTo>
                  <a:lnTo>
                    <a:pt x="2160824" y="1367134"/>
                  </a:lnTo>
                  <a:lnTo>
                    <a:pt x="2159836" y="1366267"/>
                  </a:lnTo>
                  <a:lnTo>
                    <a:pt x="2158795" y="1371724"/>
                  </a:lnTo>
                  <a:lnTo>
                    <a:pt x="2154250" y="1370690"/>
                  </a:lnTo>
                  <a:lnTo>
                    <a:pt x="2158339" y="1377257"/>
                  </a:lnTo>
                  <a:lnTo>
                    <a:pt x="2155345" y="1385959"/>
                  </a:lnTo>
                  <a:lnTo>
                    <a:pt x="2156059" y="1389052"/>
                  </a:lnTo>
                  <a:lnTo>
                    <a:pt x="2158826" y="1395390"/>
                  </a:lnTo>
                  <a:lnTo>
                    <a:pt x="2158271" y="1397184"/>
                  </a:lnTo>
                  <a:lnTo>
                    <a:pt x="2153536" y="1393080"/>
                  </a:lnTo>
                  <a:lnTo>
                    <a:pt x="2152518" y="1390336"/>
                  </a:lnTo>
                  <a:lnTo>
                    <a:pt x="2152783" y="1392996"/>
                  </a:lnTo>
                  <a:lnTo>
                    <a:pt x="2154554" y="1395816"/>
                  </a:lnTo>
                  <a:lnTo>
                    <a:pt x="2158833" y="1398894"/>
                  </a:lnTo>
                  <a:lnTo>
                    <a:pt x="2160178" y="1405460"/>
                  </a:lnTo>
                  <a:lnTo>
                    <a:pt x="2153772" y="1400262"/>
                  </a:lnTo>
                  <a:lnTo>
                    <a:pt x="2150169" y="1400178"/>
                  </a:lnTo>
                  <a:lnTo>
                    <a:pt x="2148968" y="1396500"/>
                  </a:lnTo>
                  <a:lnTo>
                    <a:pt x="2147395" y="1395816"/>
                  </a:lnTo>
                  <a:lnTo>
                    <a:pt x="2148064" y="1399069"/>
                  </a:lnTo>
                  <a:lnTo>
                    <a:pt x="2142577" y="1394874"/>
                  </a:lnTo>
                  <a:lnTo>
                    <a:pt x="2139218" y="1395390"/>
                  </a:lnTo>
                  <a:lnTo>
                    <a:pt x="2139370" y="1391621"/>
                  </a:lnTo>
                  <a:lnTo>
                    <a:pt x="2143709" y="1387418"/>
                  </a:lnTo>
                  <a:lnTo>
                    <a:pt x="2139362" y="1388452"/>
                  </a:lnTo>
                  <a:lnTo>
                    <a:pt x="2137432" y="1394532"/>
                  </a:lnTo>
                  <a:lnTo>
                    <a:pt x="2139506" y="1397526"/>
                  </a:lnTo>
                  <a:lnTo>
                    <a:pt x="2144142" y="1398126"/>
                  </a:lnTo>
                  <a:lnTo>
                    <a:pt x="2146194" y="1401372"/>
                  </a:lnTo>
                  <a:lnTo>
                    <a:pt x="2155877" y="1405202"/>
                  </a:lnTo>
                  <a:lnTo>
                    <a:pt x="2155398" y="1406395"/>
                  </a:lnTo>
                  <a:lnTo>
                    <a:pt x="2161022" y="1408523"/>
                  </a:lnTo>
                  <a:lnTo>
                    <a:pt x="2162633" y="1410218"/>
                  </a:lnTo>
                  <a:lnTo>
                    <a:pt x="2160399" y="1416237"/>
                  </a:lnTo>
                  <a:lnTo>
                    <a:pt x="2158096" y="1417005"/>
                  </a:lnTo>
                  <a:lnTo>
                    <a:pt x="2147517" y="1406654"/>
                  </a:lnTo>
                  <a:lnTo>
                    <a:pt x="2154714" y="1417088"/>
                  </a:lnTo>
                  <a:lnTo>
                    <a:pt x="2161075" y="1419285"/>
                  </a:lnTo>
                  <a:lnTo>
                    <a:pt x="2158560" y="1420470"/>
                  </a:lnTo>
                  <a:lnTo>
                    <a:pt x="2161835" y="1421481"/>
                  </a:lnTo>
                  <a:lnTo>
                    <a:pt x="2161379" y="1422492"/>
                  </a:lnTo>
                  <a:lnTo>
                    <a:pt x="2161995" y="1423252"/>
                  </a:lnTo>
                  <a:lnTo>
                    <a:pt x="2161653" y="1426459"/>
                  </a:lnTo>
                  <a:lnTo>
                    <a:pt x="2158476" y="1424012"/>
                  </a:lnTo>
                  <a:lnTo>
                    <a:pt x="2157761" y="1424939"/>
                  </a:lnTo>
                  <a:lnTo>
                    <a:pt x="2158818" y="1427637"/>
                  </a:lnTo>
                  <a:lnTo>
                    <a:pt x="2156622" y="1427888"/>
                  </a:lnTo>
                  <a:lnTo>
                    <a:pt x="2149964" y="1420721"/>
                  </a:lnTo>
                  <a:lnTo>
                    <a:pt x="2149728" y="1421063"/>
                  </a:lnTo>
                  <a:lnTo>
                    <a:pt x="2153984" y="1427128"/>
                  </a:lnTo>
                  <a:lnTo>
                    <a:pt x="2157123" y="1429150"/>
                  </a:lnTo>
                  <a:lnTo>
                    <a:pt x="2158978" y="1428815"/>
                  </a:lnTo>
                  <a:lnTo>
                    <a:pt x="2160923" y="1431506"/>
                  </a:lnTo>
                  <a:lnTo>
                    <a:pt x="2161098" y="1435450"/>
                  </a:lnTo>
                  <a:lnTo>
                    <a:pt x="2158066" y="1436202"/>
                  </a:lnTo>
                  <a:lnTo>
                    <a:pt x="2153072" y="1429400"/>
                  </a:lnTo>
                  <a:lnTo>
                    <a:pt x="2148254" y="1426877"/>
                  </a:lnTo>
                  <a:lnTo>
                    <a:pt x="2146232" y="1428922"/>
                  </a:lnTo>
                  <a:lnTo>
                    <a:pt x="2146704" y="1429484"/>
                  </a:lnTo>
                  <a:lnTo>
                    <a:pt x="2151172" y="1431338"/>
                  </a:lnTo>
                  <a:lnTo>
                    <a:pt x="2156128" y="1436202"/>
                  </a:lnTo>
                  <a:lnTo>
                    <a:pt x="2155649" y="1439220"/>
                  </a:lnTo>
                  <a:lnTo>
                    <a:pt x="2160140" y="1438802"/>
                  </a:lnTo>
                  <a:lnTo>
                    <a:pt x="2160467" y="1437297"/>
                  </a:lnTo>
                  <a:lnTo>
                    <a:pt x="2168060" y="1438802"/>
                  </a:lnTo>
                  <a:lnTo>
                    <a:pt x="2169595" y="1443650"/>
                  </a:lnTo>
                  <a:lnTo>
                    <a:pt x="2173714" y="1458964"/>
                  </a:lnTo>
                  <a:lnTo>
                    <a:pt x="2178267" y="1469057"/>
                  </a:lnTo>
                  <a:lnTo>
                    <a:pt x="2176845" y="1467894"/>
                  </a:lnTo>
                  <a:lnTo>
                    <a:pt x="2174178" y="1463517"/>
                  </a:lnTo>
                  <a:lnTo>
                    <a:pt x="2173585" y="1461860"/>
                  </a:lnTo>
                  <a:lnTo>
                    <a:pt x="2169937" y="1447070"/>
                  </a:lnTo>
                  <a:lnTo>
                    <a:pt x="2168447" y="1443567"/>
                  </a:lnTo>
                  <a:lnTo>
                    <a:pt x="2167877" y="1447488"/>
                  </a:lnTo>
                  <a:lnTo>
                    <a:pt x="2169245" y="1447488"/>
                  </a:lnTo>
                  <a:lnTo>
                    <a:pt x="2169587" y="1449989"/>
                  </a:lnTo>
                  <a:lnTo>
                    <a:pt x="2166623" y="1449160"/>
                  </a:lnTo>
                  <a:lnTo>
                    <a:pt x="2168371" y="1452732"/>
                  </a:lnTo>
                  <a:lnTo>
                    <a:pt x="2169830" y="1453986"/>
                  </a:lnTo>
                  <a:lnTo>
                    <a:pt x="2172148" y="1461282"/>
                  </a:lnTo>
                  <a:lnTo>
                    <a:pt x="2170689" y="1460621"/>
                  </a:lnTo>
                  <a:lnTo>
                    <a:pt x="2168539" y="1455810"/>
                  </a:lnTo>
                  <a:lnTo>
                    <a:pt x="2168554" y="1458630"/>
                  </a:lnTo>
                  <a:lnTo>
                    <a:pt x="2163279" y="1454815"/>
                  </a:lnTo>
                  <a:lnTo>
                    <a:pt x="2162671" y="1455560"/>
                  </a:lnTo>
                  <a:lnTo>
                    <a:pt x="2165369" y="1459375"/>
                  </a:lnTo>
                  <a:lnTo>
                    <a:pt x="2162861" y="1460864"/>
                  </a:lnTo>
                  <a:lnTo>
                    <a:pt x="2157518" y="1458296"/>
                  </a:lnTo>
                  <a:lnTo>
                    <a:pt x="2159806" y="1460864"/>
                  </a:lnTo>
                  <a:lnTo>
                    <a:pt x="2155998" y="1463517"/>
                  </a:lnTo>
                  <a:lnTo>
                    <a:pt x="2154243" y="1463266"/>
                  </a:lnTo>
                  <a:lnTo>
                    <a:pt x="2151689" y="1460621"/>
                  </a:lnTo>
                  <a:lnTo>
                    <a:pt x="2151446" y="1457885"/>
                  </a:lnTo>
                  <a:lnTo>
                    <a:pt x="2152290" y="1455894"/>
                  </a:lnTo>
                  <a:lnTo>
                    <a:pt x="2151469" y="1455225"/>
                  </a:lnTo>
                  <a:lnTo>
                    <a:pt x="2150542" y="1457802"/>
                  </a:lnTo>
                  <a:lnTo>
                    <a:pt x="2150990" y="1460705"/>
                  </a:lnTo>
                  <a:lnTo>
                    <a:pt x="2152168" y="1463350"/>
                  </a:lnTo>
                  <a:lnTo>
                    <a:pt x="2151081" y="1465333"/>
                  </a:lnTo>
                  <a:lnTo>
                    <a:pt x="2160156" y="1465584"/>
                  </a:lnTo>
                  <a:lnTo>
                    <a:pt x="2165954" y="1463768"/>
                  </a:lnTo>
                  <a:lnTo>
                    <a:pt x="2167224" y="1465835"/>
                  </a:lnTo>
                  <a:lnTo>
                    <a:pt x="2166076" y="1468229"/>
                  </a:lnTo>
                  <a:lnTo>
                    <a:pt x="2165346" y="1472842"/>
                  </a:lnTo>
                  <a:lnTo>
                    <a:pt x="2166760" y="1473670"/>
                  </a:lnTo>
                  <a:lnTo>
                    <a:pt x="2167702" y="1470456"/>
                  </a:lnTo>
                  <a:lnTo>
                    <a:pt x="2169070" y="1465835"/>
                  </a:lnTo>
                  <a:lnTo>
                    <a:pt x="2170902" y="1464512"/>
                  </a:lnTo>
                  <a:lnTo>
                    <a:pt x="2173592" y="1468388"/>
                  </a:lnTo>
                  <a:lnTo>
                    <a:pt x="2174071" y="1472105"/>
                  </a:lnTo>
                  <a:lnTo>
                    <a:pt x="2172384" y="1475228"/>
                  </a:lnTo>
                  <a:lnTo>
                    <a:pt x="2170735" y="1475069"/>
                  </a:lnTo>
                  <a:lnTo>
                    <a:pt x="2170096" y="1473830"/>
                  </a:lnTo>
                  <a:lnTo>
                    <a:pt x="2166882" y="1479750"/>
                  </a:lnTo>
                  <a:lnTo>
                    <a:pt x="2164305" y="1482213"/>
                  </a:lnTo>
                  <a:lnTo>
                    <a:pt x="2159396" y="1481559"/>
                  </a:lnTo>
                  <a:lnTo>
                    <a:pt x="2157344" y="1480738"/>
                  </a:lnTo>
                  <a:lnTo>
                    <a:pt x="2155846" y="1479918"/>
                  </a:lnTo>
                  <a:lnTo>
                    <a:pt x="2154471" y="1476862"/>
                  </a:lnTo>
                  <a:lnTo>
                    <a:pt x="2152936" y="1477045"/>
                  </a:lnTo>
                  <a:lnTo>
                    <a:pt x="2154364" y="1480077"/>
                  </a:lnTo>
                  <a:lnTo>
                    <a:pt x="2153604" y="1480244"/>
                  </a:lnTo>
                  <a:lnTo>
                    <a:pt x="2148140" y="1478686"/>
                  </a:lnTo>
                  <a:lnTo>
                    <a:pt x="2143717" y="1476794"/>
                  </a:lnTo>
                  <a:lnTo>
                    <a:pt x="2145358" y="1479097"/>
                  </a:lnTo>
                  <a:lnTo>
                    <a:pt x="2148094" y="1479424"/>
                  </a:lnTo>
                  <a:lnTo>
                    <a:pt x="2156561" y="1483604"/>
                  </a:lnTo>
                  <a:lnTo>
                    <a:pt x="2156211" y="1485078"/>
                  </a:lnTo>
                  <a:lnTo>
                    <a:pt x="2152183" y="1486879"/>
                  </a:lnTo>
                  <a:lnTo>
                    <a:pt x="2154691" y="1486963"/>
                  </a:lnTo>
                  <a:lnTo>
                    <a:pt x="2152761" y="1490071"/>
                  </a:lnTo>
                  <a:lnTo>
                    <a:pt x="2149911" y="1491789"/>
                  </a:lnTo>
                  <a:lnTo>
                    <a:pt x="2148391" y="1491789"/>
                  </a:lnTo>
                  <a:lnTo>
                    <a:pt x="2143504" y="1487130"/>
                  </a:lnTo>
                  <a:lnTo>
                    <a:pt x="2145974" y="1492032"/>
                  </a:lnTo>
                  <a:lnTo>
                    <a:pt x="2150336" y="1494069"/>
                  </a:lnTo>
                  <a:lnTo>
                    <a:pt x="2153399" y="1491948"/>
                  </a:lnTo>
                  <a:lnTo>
                    <a:pt x="2156371" y="1492275"/>
                  </a:lnTo>
                  <a:lnTo>
                    <a:pt x="2157488" y="1489744"/>
                  </a:lnTo>
                  <a:lnTo>
                    <a:pt x="2157891" y="1491948"/>
                  </a:lnTo>
                  <a:lnTo>
                    <a:pt x="2160095" y="1492435"/>
                  </a:lnTo>
                  <a:lnTo>
                    <a:pt x="2160589" y="1493415"/>
                  </a:lnTo>
                  <a:lnTo>
                    <a:pt x="2156242" y="1497405"/>
                  </a:lnTo>
                  <a:lnTo>
                    <a:pt x="2156112" y="1498462"/>
                  </a:lnTo>
                  <a:lnTo>
                    <a:pt x="2153452" y="1499351"/>
                  </a:lnTo>
                  <a:lnTo>
                    <a:pt x="2138245" y="1502003"/>
                  </a:lnTo>
                  <a:lnTo>
                    <a:pt x="2129459" y="1513023"/>
                  </a:lnTo>
                  <a:lnTo>
                    <a:pt x="2124504" y="1520486"/>
                  </a:lnTo>
                  <a:lnTo>
                    <a:pt x="2123189" y="1522044"/>
                  </a:lnTo>
                  <a:lnTo>
                    <a:pt x="2113697" y="1523800"/>
                  </a:lnTo>
                  <a:lnTo>
                    <a:pt x="2108339" y="1525366"/>
                  </a:lnTo>
                  <a:lnTo>
                    <a:pt x="2102069" y="1528314"/>
                  </a:lnTo>
                  <a:lnTo>
                    <a:pt x="2095183" y="1534881"/>
                  </a:lnTo>
                  <a:lnTo>
                    <a:pt x="2092896" y="1540041"/>
                  </a:lnTo>
                  <a:lnTo>
                    <a:pt x="2091923" y="1544328"/>
                  </a:lnTo>
                  <a:lnTo>
                    <a:pt x="2083608" y="1552733"/>
                  </a:lnTo>
                  <a:lnTo>
                    <a:pt x="2076563" y="1557354"/>
                  </a:lnTo>
                  <a:lnTo>
                    <a:pt x="2072216" y="1559748"/>
                  </a:lnTo>
                  <a:lnTo>
                    <a:pt x="2064122" y="1560789"/>
                  </a:lnTo>
                  <a:lnTo>
                    <a:pt x="2060565" y="1567766"/>
                  </a:lnTo>
                  <a:lnTo>
                    <a:pt x="2058764" y="1570145"/>
                  </a:lnTo>
                  <a:lnTo>
                    <a:pt x="2050548" y="1583597"/>
                  </a:lnTo>
                  <a:lnTo>
                    <a:pt x="2047782" y="1592899"/>
                  </a:lnTo>
                  <a:lnTo>
                    <a:pt x="2043116" y="1607689"/>
                  </a:lnTo>
                  <a:lnTo>
                    <a:pt x="2045510" y="1624819"/>
                  </a:lnTo>
                  <a:lnTo>
                    <a:pt x="2049439" y="1635657"/>
                  </a:lnTo>
                  <a:lnTo>
                    <a:pt x="2054075" y="1645833"/>
                  </a:lnTo>
                  <a:lnTo>
                    <a:pt x="2063560" y="1663952"/>
                  </a:lnTo>
                  <a:lnTo>
                    <a:pt x="2067132" y="1684061"/>
                  </a:lnTo>
                  <a:lnTo>
                    <a:pt x="2072064" y="1697734"/>
                  </a:lnTo>
                  <a:lnTo>
                    <a:pt x="2071311" y="1698782"/>
                  </a:lnTo>
                  <a:lnTo>
                    <a:pt x="2074215" y="1701921"/>
                  </a:lnTo>
                  <a:lnTo>
                    <a:pt x="2075469" y="1705721"/>
                  </a:lnTo>
                  <a:lnTo>
                    <a:pt x="2076100" y="1715122"/>
                  </a:lnTo>
                  <a:lnTo>
                    <a:pt x="2073037" y="1732504"/>
                  </a:lnTo>
                  <a:lnTo>
                    <a:pt x="2072383" y="1735642"/>
                  </a:lnTo>
                  <a:lnTo>
                    <a:pt x="2069237" y="1740316"/>
                  </a:lnTo>
                  <a:lnTo>
                    <a:pt x="2070331" y="1745082"/>
                  </a:lnTo>
                  <a:lnTo>
                    <a:pt x="2070133" y="1747916"/>
                  </a:lnTo>
                  <a:lnTo>
                    <a:pt x="2066151" y="1754103"/>
                  </a:lnTo>
                  <a:lnTo>
                    <a:pt x="2065976" y="1753069"/>
                  </a:lnTo>
                  <a:lnTo>
                    <a:pt x="2067291" y="1750364"/>
                  </a:lnTo>
                  <a:lnTo>
                    <a:pt x="2067033" y="1748821"/>
                  </a:lnTo>
                  <a:lnTo>
                    <a:pt x="2064426" y="1749216"/>
                  </a:lnTo>
                  <a:lnTo>
                    <a:pt x="2060573" y="1750751"/>
                  </a:lnTo>
                  <a:lnTo>
                    <a:pt x="2057617" y="1749338"/>
                  </a:lnTo>
                  <a:lnTo>
                    <a:pt x="2052448" y="1750880"/>
                  </a:lnTo>
                  <a:lnTo>
                    <a:pt x="2051232" y="1747187"/>
                  </a:lnTo>
                  <a:lnTo>
                    <a:pt x="2051377" y="1744565"/>
                  </a:lnTo>
                  <a:lnTo>
                    <a:pt x="2045608" y="1732534"/>
                  </a:lnTo>
                  <a:lnTo>
                    <a:pt x="2037856" y="1730984"/>
                  </a:lnTo>
                  <a:lnTo>
                    <a:pt x="2035782" y="1727009"/>
                  </a:lnTo>
                  <a:lnTo>
                    <a:pt x="2034634" y="1717729"/>
                  </a:lnTo>
                  <a:lnTo>
                    <a:pt x="2030340" y="1715122"/>
                  </a:lnTo>
                  <a:lnTo>
                    <a:pt x="2028881" y="1707142"/>
                  </a:lnTo>
                  <a:lnTo>
                    <a:pt x="2025096" y="1708206"/>
                  </a:lnTo>
                  <a:lnTo>
                    <a:pt x="2018917" y="1695894"/>
                  </a:lnTo>
                  <a:lnTo>
                    <a:pt x="2015110" y="1690377"/>
                  </a:lnTo>
                  <a:lnTo>
                    <a:pt x="2018111" y="1690377"/>
                  </a:lnTo>
                  <a:lnTo>
                    <a:pt x="2021919" y="1685361"/>
                  </a:lnTo>
                  <a:lnTo>
                    <a:pt x="2022406" y="1682769"/>
                  </a:lnTo>
                  <a:lnTo>
                    <a:pt x="2020703" y="1680178"/>
                  </a:lnTo>
                  <a:lnTo>
                    <a:pt x="2015923" y="1684844"/>
                  </a:lnTo>
                  <a:lnTo>
                    <a:pt x="2013103" y="1682465"/>
                  </a:lnTo>
                  <a:lnTo>
                    <a:pt x="2014395" y="1675876"/>
                  </a:lnTo>
                  <a:lnTo>
                    <a:pt x="2015885" y="1667136"/>
                  </a:lnTo>
                  <a:lnTo>
                    <a:pt x="2017496" y="1655060"/>
                  </a:lnTo>
                  <a:lnTo>
                    <a:pt x="2014517" y="1649816"/>
                  </a:lnTo>
                  <a:lnTo>
                    <a:pt x="2011902" y="1647847"/>
                  </a:lnTo>
                  <a:lnTo>
                    <a:pt x="2006856" y="1646380"/>
                  </a:lnTo>
                  <a:lnTo>
                    <a:pt x="1998412" y="1634866"/>
                  </a:lnTo>
                  <a:lnTo>
                    <a:pt x="1989528" y="1625458"/>
                  </a:lnTo>
                  <a:lnTo>
                    <a:pt x="1984162" y="1623474"/>
                  </a:lnTo>
                  <a:lnTo>
                    <a:pt x="1979800" y="1624318"/>
                  </a:lnTo>
                  <a:lnTo>
                    <a:pt x="1974351" y="1627814"/>
                  </a:lnTo>
                  <a:lnTo>
                    <a:pt x="1969722" y="1631956"/>
                  </a:lnTo>
                  <a:lnTo>
                    <a:pt x="1957517" y="1635459"/>
                  </a:lnTo>
                  <a:lnTo>
                    <a:pt x="1954743" y="1632966"/>
                  </a:lnTo>
                  <a:lnTo>
                    <a:pt x="1953413" y="1625708"/>
                  </a:lnTo>
                  <a:lnTo>
                    <a:pt x="1950844" y="1622729"/>
                  </a:lnTo>
                  <a:lnTo>
                    <a:pt x="1948161" y="1621407"/>
                  </a:lnTo>
                  <a:lnTo>
                    <a:pt x="1940531" y="1620594"/>
                  </a:lnTo>
                  <a:lnTo>
                    <a:pt x="1935294" y="1617113"/>
                  </a:lnTo>
                  <a:lnTo>
                    <a:pt x="1933060" y="1614362"/>
                  </a:lnTo>
                  <a:lnTo>
                    <a:pt x="1927945" y="1615988"/>
                  </a:lnTo>
                  <a:lnTo>
                    <a:pt x="1917252" y="1617341"/>
                  </a:lnTo>
                  <a:lnTo>
                    <a:pt x="1910625" y="1615182"/>
                  </a:lnTo>
                  <a:lnTo>
                    <a:pt x="1910146" y="1618694"/>
                  </a:lnTo>
                  <a:lnTo>
                    <a:pt x="1903640" y="1619849"/>
                  </a:lnTo>
                  <a:lnTo>
                    <a:pt x="1901786" y="1619856"/>
                  </a:lnTo>
                  <a:lnTo>
                    <a:pt x="1895919" y="1608943"/>
                  </a:lnTo>
                  <a:lnTo>
                    <a:pt x="1893502" y="1618154"/>
                  </a:lnTo>
                  <a:lnTo>
                    <a:pt x="1888957" y="1616558"/>
                  </a:lnTo>
                  <a:lnTo>
                    <a:pt x="1882368" y="1616581"/>
                  </a:lnTo>
                  <a:lnTo>
                    <a:pt x="1868878" y="1616110"/>
                  </a:lnTo>
                  <a:lnTo>
                    <a:pt x="1862046" y="1621278"/>
                  </a:lnTo>
                  <a:lnTo>
                    <a:pt x="1858094" y="1621931"/>
                  </a:lnTo>
                  <a:lnTo>
                    <a:pt x="1847948" y="1616528"/>
                  </a:lnTo>
                  <a:lnTo>
                    <a:pt x="1846967" y="1616634"/>
                  </a:lnTo>
                  <a:lnTo>
                    <a:pt x="1845531" y="1616801"/>
                  </a:lnTo>
                  <a:lnTo>
                    <a:pt x="1841852" y="1623010"/>
                  </a:lnTo>
                  <a:lnTo>
                    <a:pt x="1843897" y="1625708"/>
                  </a:lnTo>
                  <a:lnTo>
                    <a:pt x="1846967" y="1625708"/>
                  </a:lnTo>
                  <a:lnTo>
                    <a:pt x="1849118" y="1625708"/>
                  </a:lnTo>
                  <a:lnTo>
                    <a:pt x="1854575" y="1623276"/>
                  </a:lnTo>
                  <a:lnTo>
                    <a:pt x="1858686" y="1624356"/>
                  </a:lnTo>
                  <a:lnTo>
                    <a:pt x="1865557" y="1630010"/>
                  </a:lnTo>
                  <a:lnTo>
                    <a:pt x="1858648" y="1634372"/>
                  </a:lnTo>
                  <a:lnTo>
                    <a:pt x="1858854" y="1637344"/>
                  </a:lnTo>
                  <a:lnTo>
                    <a:pt x="1861521" y="1641463"/>
                  </a:lnTo>
                  <a:lnTo>
                    <a:pt x="1867548" y="1643158"/>
                  </a:lnTo>
                  <a:lnTo>
                    <a:pt x="1869866" y="1645689"/>
                  </a:lnTo>
                  <a:lnTo>
                    <a:pt x="1873423" y="1649572"/>
                  </a:lnTo>
                  <a:lnTo>
                    <a:pt x="1868004" y="1651153"/>
                  </a:lnTo>
                  <a:lnTo>
                    <a:pt x="1862889" y="1650173"/>
                  </a:lnTo>
                  <a:lnTo>
                    <a:pt x="1860092" y="1645294"/>
                  </a:lnTo>
                  <a:lnTo>
                    <a:pt x="1852067" y="1642140"/>
                  </a:lnTo>
                  <a:lnTo>
                    <a:pt x="1849787" y="1639677"/>
                  </a:lnTo>
                  <a:lnTo>
                    <a:pt x="1847104" y="1639024"/>
                  </a:lnTo>
                  <a:lnTo>
                    <a:pt x="1846967" y="1639259"/>
                  </a:lnTo>
                  <a:lnTo>
                    <a:pt x="1844839" y="1642983"/>
                  </a:lnTo>
                  <a:lnTo>
                    <a:pt x="1846967" y="1644777"/>
                  </a:lnTo>
                  <a:lnTo>
                    <a:pt x="1849490" y="1646905"/>
                  </a:lnTo>
                  <a:lnTo>
                    <a:pt x="1846967" y="1648987"/>
                  </a:lnTo>
                  <a:lnTo>
                    <a:pt x="1846268" y="1649572"/>
                  </a:lnTo>
                  <a:lnTo>
                    <a:pt x="1841723" y="1644230"/>
                  </a:lnTo>
                  <a:lnTo>
                    <a:pt x="1836897" y="1646456"/>
                  </a:lnTo>
                  <a:lnTo>
                    <a:pt x="1833986" y="1649838"/>
                  </a:lnTo>
                  <a:lnTo>
                    <a:pt x="1823574" y="1644351"/>
                  </a:lnTo>
                  <a:lnTo>
                    <a:pt x="1819318" y="1638598"/>
                  </a:lnTo>
                  <a:lnTo>
                    <a:pt x="1807538" y="1631089"/>
                  </a:lnTo>
                  <a:lnTo>
                    <a:pt x="1801291" y="1631864"/>
                  </a:lnTo>
                  <a:lnTo>
                    <a:pt x="1806923" y="1636462"/>
                  </a:lnTo>
                  <a:lnTo>
                    <a:pt x="1803799" y="1638628"/>
                  </a:lnTo>
                  <a:lnTo>
                    <a:pt x="1791920" y="1637671"/>
                  </a:lnTo>
                  <a:lnTo>
                    <a:pt x="1782914" y="1634722"/>
                  </a:lnTo>
                  <a:lnTo>
                    <a:pt x="1773817" y="1632761"/>
                  </a:lnTo>
                  <a:lnTo>
                    <a:pt x="1758108" y="1634775"/>
                  </a:lnTo>
                  <a:lnTo>
                    <a:pt x="1751694" y="1638606"/>
                  </a:lnTo>
                  <a:lnTo>
                    <a:pt x="1747719" y="1638438"/>
                  </a:lnTo>
                  <a:lnTo>
                    <a:pt x="1743326" y="1638066"/>
                  </a:lnTo>
                  <a:lnTo>
                    <a:pt x="1741958" y="1632336"/>
                  </a:lnTo>
                  <a:lnTo>
                    <a:pt x="1738576" y="1633012"/>
                  </a:lnTo>
                  <a:lnTo>
                    <a:pt x="1737436" y="1635155"/>
                  </a:lnTo>
                  <a:lnTo>
                    <a:pt x="1742247" y="1643690"/>
                  </a:lnTo>
                  <a:lnTo>
                    <a:pt x="1733340" y="1651146"/>
                  </a:lnTo>
                  <a:lnTo>
                    <a:pt x="1725139" y="1657834"/>
                  </a:lnTo>
                  <a:lnTo>
                    <a:pt x="1715844" y="1661504"/>
                  </a:lnTo>
                  <a:lnTo>
                    <a:pt x="1711588" y="1662006"/>
                  </a:lnTo>
                  <a:lnTo>
                    <a:pt x="1707393" y="1661360"/>
                  </a:lnTo>
                  <a:lnTo>
                    <a:pt x="1700006" y="1660068"/>
                  </a:lnTo>
                  <a:lnTo>
                    <a:pt x="1698714" y="1662363"/>
                  </a:lnTo>
                  <a:lnTo>
                    <a:pt x="1703152" y="1667417"/>
                  </a:lnTo>
                  <a:lnTo>
                    <a:pt x="1700728" y="1671985"/>
                  </a:lnTo>
                  <a:lnTo>
                    <a:pt x="1697407" y="1674272"/>
                  </a:lnTo>
                  <a:lnTo>
                    <a:pt x="1691000" y="1675595"/>
                  </a:lnTo>
                  <a:lnTo>
                    <a:pt x="1683514" y="1678703"/>
                  </a:lnTo>
                  <a:lnTo>
                    <a:pt x="1680793" y="1680656"/>
                  </a:lnTo>
                  <a:lnTo>
                    <a:pt x="1686463" y="1684700"/>
                  </a:lnTo>
                  <a:lnTo>
                    <a:pt x="1687588" y="1686645"/>
                  </a:lnTo>
                  <a:lnTo>
                    <a:pt x="1680900" y="1694587"/>
                  </a:lnTo>
                  <a:lnTo>
                    <a:pt x="1679342" y="1697977"/>
                  </a:lnTo>
                  <a:lnTo>
                    <a:pt x="1679212" y="1707644"/>
                  </a:lnTo>
                  <a:lnTo>
                    <a:pt x="1680672" y="1714872"/>
                  </a:lnTo>
                  <a:lnTo>
                    <a:pt x="1683415" y="1723513"/>
                  </a:lnTo>
                  <a:lnTo>
                    <a:pt x="1687740" y="1733727"/>
                  </a:lnTo>
                  <a:lnTo>
                    <a:pt x="1684221" y="1732390"/>
                  </a:lnTo>
                  <a:lnTo>
                    <a:pt x="1675929" y="1728126"/>
                  </a:lnTo>
                  <a:lnTo>
                    <a:pt x="1672927" y="1728141"/>
                  </a:lnTo>
                  <a:lnTo>
                    <a:pt x="1668709" y="1729448"/>
                  </a:lnTo>
                  <a:lnTo>
                    <a:pt x="1666026" y="1728673"/>
                  </a:lnTo>
                  <a:lnTo>
                    <a:pt x="1655576" y="1722335"/>
                  </a:lnTo>
                  <a:lnTo>
                    <a:pt x="1646221" y="1718710"/>
                  </a:lnTo>
                  <a:lnTo>
                    <a:pt x="1642421" y="1714560"/>
                  </a:lnTo>
                  <a:lnTo>
                    <a:pt x="1639001" y="1707826"/>
                  </a:lnTo>
                  <a:lnTo>
                    <a:pt x="1635626" y="1697202"/>
                  </a:lnTo>
                  <a:lnTo>
                    <a:pt x="1634836" y="1691866"/>
                  </a:lnTo>
                  <a:lnTo>
                    <a:pt x="1632115" y="1688971"/>
                  </a:lnTo>
                  <a:lnTo>
                    <a:pt x="1625442" y="1682359"/>
                  </a:lnTo>
                  <a:lnTo>
                    <a:pt x="1616870" y="1670366"/>
                  </a:lnTo>
                  <a:lnTo>
                    <a:pt x="1609323" y="1656177"/>
                  </a:lnTo>
                  <a:lnTo>
                    <a:pt x="1602589" y="1644214"/>
                  </a:lnTo>
                  <a:lnTo>
                    <a:pt x="1598911" y="1639951"/>
                  </a:lnTo>
                  <a:lnTo>
                    <a:pt x="1594731" y="1637002"/>
                  </a:lnTo>
                  <a:lnTo>
                    <a:pt x="1586774" y="1633255"/>
                  </a:lnTo>
                  <a:lnTo>
                    <a:pt x="1581955" y="1632290"/>
                  </a:lnTo>
                  <a:lnTo>
                    <a:pt x="1575427" y="1632495"/>
                  </a:lnTo>
                  <a:lnTo>
                    <a:pt x="1570677" y="1634844"/>
                  </a:lnTo>
                  <a:lnTo>
                    <a:pt x="1564832" y="1641167"/>
                  </a:lnTo>
                  <a:lnTo>
                    <a:pt x="1560584" y="1645978"/>
                  </a:lnTo>
                  <a:lnTo>
                    <a:pt x="1557711" y="1650272"/>
                  </a:lnTo>
                  <a:lnTo>
                    <a:pt x="1553501" y="1652111"/>
                  </a:lnTo>
                  <a:lnTo>
                    <a:pt x="1548409" y="1651974"/>
                  </a:lnTo>
                  <a:lnTo>
                    <a:pt x="1544989" y="1651176"/>
                  </a:lnTo>
                  <a:lnTo>
                    <a:pt x="1533771" y="1645324"/>
                  </a:lnTo>
                  <a:lnTo>
                    <a:pt x="1522683" y="1637640"/>
                  </a:lnTo>
                  <a:lnTo>
                    <a:pt x="1518161" y="1631218"/>
                  </a:lnTo>
                  <a:lnTo>
                    <a:pt x="1514931" y="1621285"/>
                  </a:lnTo>
                  <a:lnTo>
                    <a:pt x="1512050" y="1613305"/>
                  </a:lnTo>
                  <a:lnTo>
                    <a:pt x="1510234" y="1610645"/>
                  </a:lnTo>
                  <a:lnTo>
                    <a:pt x="1503044" y="1604839"/>
                  </a:lnTo>
                  <a:lnTo>
                    <a:pt x="1494548" y="1598698"/>
                  </a:lnTo>
                  <a:lnTo>
                    <a:pt x="1486765" y="1591182"/>
                  </a:lnTo>
                  <a:lnTo>
                    <a:pt x="1480358" y="1583300"/>
                  </a:lnTo>
                  <a:lnTo>
                    <a:pt x="1478230" y="1581963"/>
                  </a:lnTo>
                  <a:lnTo>
                    <a:pt x="1459025" y="1581416"/>
                  </a:lnTo>
                  <a:lnTo>
                    <a:pt x="1440147" y="1581378"/>
                  </a:lnTo>
                  <a:lnTo>
                    <a:pt x="1439174" y="1592002"/>
                  </a:lnTo>
                  <a:lnTo>
                    <a:pt x="1437008" y="1593196"/>
                  </a:lnTo>
                  <a:lnTo>
                    <a:pt x="1418054" y="1593325"/>
                  </a:lnTo>
                  <a:lnTo>
                    <a:pt x="1408234" y="1592884"/>
                  </a:lnTo>
                  <a:lnTo>
                    <a:pt x="1392556" y="1592656"/>
                  </a:lnTo>
                  <a:lnTo>
                    <a:pt x="1375684" y="1592428"/>
                  </a:lnTo>
                  <a:lnTo>
                    <a:pt x="1372248" y="1591782"/>
                  </a:lnTo>
                  <a:lnTo>
                    <a:pt x="1336544" y="1578520"/>
                  </a:lnTo>
                  <a:lnTo>
                    <a:pt x="1308006" y="1567340"/>
                  </a:lnTo>
                  <a:lnTo>
                    <a:pt x="1295960" y="1562659"/>
                  </a:lnTo>
                  <a:lnTo>
                    <a:pt x="1293254" y="1560804"/>
                  </a:lnTo>
                  <a:lnTo>
                    <a:pt x="1290039" y="1557073"/>
                  </a:lnTo>
                  <a:lnTo>
                    <a:pt x="1265864" y="1558084"/>
                  </a:lnTo>
                  <a:lnTo>
                    <a:pt x="1241825" y="1559953"/>
                  </a:lnTo>
                  <a:lnTo>
                    <a:pt x="1238374" y="1560151"/>
                  </a:lnTo>
                  <a:close/>
                </a:path>
                <a:path w="2371952" h="1901429">
                  <a:moveTo>
                    <a:pt x="899886" y="850402"/>
                  </a:moveTo>
                  <a:lnTo>
                    <a:pt x="880878" y="829692"/>
                  </a:lnTo>
                  <a:lnTo>
                    <a:pt x="875125" y="819728"/>
                  </a:lnTo>
                  <a:lnTo>
                    <a:pt x="875231" y="811308"/>
                  </a:lnTo>
                  <a:lnTo>
                    <a:pt x="869562" y="795971"/>
                  </a:lnTo>
                  <a:lnTo>
                    <a:pt x="870284" y="794033"/>
                  </a:lnTo>
                  <a:lnTo>
                    <a:pt x="874904" y="795127"/>
                  </a:lnTo>
                  <a:lnTo>
                    <a:pt x="877694" y="799794"/>
                  </a:lnTo>
                  <a:lnTo>
                    <a:pt x="889519" y="808526"/>
                  </a:lnTo>
                  <a:lnTo>
                    <a:pt x="890393" y="812068"/>
                  </a:lnTo>
                  <a:lnTo>
                    <a:pt x="889800" y="814522"/>
                  </a:lnTo>
                  <a:lnTo>
                    <a:pt x="888280" y="818604"/>
                  </a:lnTo>
                  <a:lnTo>
                    <a:pt x="891290" y="826424"/>
                  </a:lnTo>
                  <a:lnTo>
                    <a:pt x="899810" y="833112"/>
                  </a:lnTo>
                  <a:lnTo>
                    <a:pt x="899886" y="850402"/>
                  </a:lnTo>
                  <a:close/>
                </a:path>
                <a:path w="2371952" h="1901429">
                  <a:moveTo>
                    <a:pt x="840142" y="767060"/>
                  </a:moveTo>
                  <a:lnTo>
                    <a:pt x="841442" y="772122"/>
                  </a:lnTo>
                  <a:lnTo>
                    <a:pt x="840560" y="777176"/>
                  </a:lnTo>
                  <a:lnTo>
                    <a:pt x="837338" y="786083"/>
                  </a:lnTo>
                  <a:lnTo>
                    <a:pt x="831660" y="771035"/>
                  </a:lnTo>
                  <a:lnTo>
                    <a:pt x="825596" y="754064"/>
                  </a:lnTo>
                  <a:lnTo>
                    <a:pt x="825193" y="749782"/>
                  </a:lnTo>
                  <a:lnTo>
                    <a:pt x="826150" y="745770"/>
                  </a:lnTo>
                  <a:lnTo>
                    <a:pt x="830285" y="746329"/>
                  </a:lnTo>
                  <a:lnTo>
                    <a:pt x="836061" y="750031"/>
                  </a:lnTo>
                  <a:lnTo>
                    <a:pt x="840142" y="767060"/>
                  </a:lnTo>
                  <a:close/>
                </a:path>
                <a:path w="2371952" h="1901429">
                  <a:moveTo>
                    <a:pt x="828780" y="717619"/>
                  </a:moveTo>
                  <a:lnTo>
                    <a:pt x="833515" y="735373"/>
                  </a:lnTo>
                  <a:lnTo>
                    <a:pt x="832793" y="738552"/>
                  </a:lnTo>
                  <a:lnTo>
                    <a:pt x="823870" y="733380"/>
                  </a:lnTo>
                  <a:lnTo>
                    <a:pt x="817570" y="731954"/>
                  </a:lnTo>
                  <a:lnTo>
                    <a:pt x="818254" y="740333"/>
                  </a:lnTo>
                  <a:lnTo>
                    <a:pt x="817684" y="744650"/>
                  </a:lnTo>
                  <a:lnTo>
                    <a:pt x="808199" y="733146"/>
                  </a:lnTo>
                  <a:lnTo>
                    <a:pt x="800090" y="725618"/>
                  </a:lnTo>
                  <a:lnTo>
                    <a:pt x="804110" y="716828"/>
                  </a:lnTo>
                  <a:lnTo>
                    <a:pt x="806770" y="713881"/>
                  </a:lnTo>
                  <a:lnTo>
                    <a:pt x="812995" y="712387"/>
                  </a:lnTo>
                  <a:lnTo>
                    <a:pt x="820952" y="719700"/>
                  </a:lnTo>
                  <a:lnTo>
                    <a:pt x="828780" y="717619"/>
                  </a:lnTo>
                  <a:close/>
                </a:path>
                <a:path w="2371952" h="1901429">
                  <a:moveTo>
                    <a:pt x="48498" y="488048"/>
                  </a:moveTo>
                  <a:lnTo>
                    <a:pt x="32119" y="473459"/>
                  </a:lnTo>
                  <a:lnTo>
                    <a:pt x="24505" y="468805"/>
                  </a:lnTo>
                  <a:lnTo>
                    <a:pt x="16467" y="467393"/>
                  </a:lnTo>
                  <a:lnTo>
                    <a:pt x="7324" y="468878"/>
                  </a:lnTo>
                  <a:lnTo>
                    <a:pt x="4377" y="466721"/>
                  </a:lnTo>
                  <a:lnTo>
                    <a:pt x="0" y="461664"/>
                  </a:lnTo>
                  <a:lnTo>
                    <a:pt x="1821" y="455098"/>
                  </a:lnTo>
                  <a:lnTo>
                    <a:pt x="7062" y="453980"/>
                  </a:lnTo>
                  <a:lnTo>
                    <a:pt x="18587" y="459040"/>
                  </a:lnTo>
                  <a:lnTo>
                    <a:pt x="24466" y="459013"/>
                  </a:lnTo>
                  <a:lnTo>
                    <a:pt x="29986" y="457170"/>
                  </a:lnTo>
                  <a:lnTo>
                    <a:pt x="35446" y="457146"/>
                  </a:lnTo>
                  <a:lnTo>
                    <a:pt x="43855" y="463656"/>
                  </a:lnTo>
                  <a:lnTo>
                    <a:pt x="61365" y="471895"/>
                  </a:lnTo>
                  <a:lnTo>
                    <a:pt x="65721" y="477267"/>
                  </a:lnTo>
                  <a:lnTo>
                    <a:pt x="66187" y="479773"/>
                  </a:lnTo>
                  <a:lnTo>
                    <a:pt x="60409" y="479081"/>
                  </a:lnTo>
                  <a:lnTo>
                    <a:pt x="53852" y="479824"/>
                  </a:lnTo>
                  <a:lnTo>
                    <a:pt x="48498" y="488048"/>
                  </a:lnTo>
                  <a:close/>
                </a:path>
                <a:path w="2371952" h="1901429">
                  <a:moveTo>
                    <a:pt x="367131" y="1901429"/>
                  </a:moveTo>
                  <a:lnTo>
                    <a:pt x="361460" y="1897606"/>
                  </a:lnTo>
                  <a:lnTo>
                    <a:pt x="361009" y="1888098"/>
                  </a:lnTo>
                  <a:lnTo>
                    <a:pt x="358547" y="1880787"/>
                  </a:lnTo>
                  <a:lnTo>
                    <a:pt x="363438" y="1876448"/>
                  </a:lnTo>
                  <a:lnTo>
                    <a:pt x="363080" y="1874289"/>
                  </a:lnTo>
                  <a:lnTo>
                    <a:pt x="361500" y="1871485"/>
                  </a:lnTo>
                  <a:lnTo>
                    <a:pt x="362027" y="1869866"/>
                  </a:lnTo>
                  <a:lnTo>
                    <a:pt x="363782" y="1869372"/>
                  </a:lnTo>
                  <a:lnTo>
                    <a:pt x="367373" y="1871074"/>
                  </a:lnTo>
                  <a:lnTo>
                    <a:pt x="373993" y="1874092"/>
                  </a:lnTo>
                  <a:lnTo>
                    <a:pt x="380021" y="1878682"/>
                  </a:lnTo>
                  <a:lnTo>
                    <a:pt x="379866" y="1881654"/>
                  </a:lnTo>
                  <a:lnTo>
                    <a:pt x="382281" y="1882148"/>
                  </a:lnTo>
                  <a:lnTo>
                    <a:pt x="383498" y="1885248"/>
                  </a:lnTo>
                  <a:lnTo>
                    <a:pt x="386603" y="1886860"/>
                  </a:lnTo>
                  <a:lnTo>
                    <a:pt x="385979" y="1888592"/>
                  </a:lnTo>
                  <a:lnTo>
                    <a:pt x="383446" y="1890105"/>
                  </a:lnTo>
                  <a:lnTo>
                    <a:pt x="381702" y="1892294"/>
                  </a:lnTo>
                  <a:lnTo>
                    <a:pt x="373922" y="1894399"/>
                  </a:lnTo>
                  <a:lnTo>
                    <a:pt x="370127" y="1896869"/>
                  </a:lnTo>
                  <a:lnTo>
                    <a:pt x="367131" y="1901429"/>
                  </a:lnTo>
                  <a:close/>
                </a:path>
                <a:path w="2371952" h="1901429">
                  <a:moveTo>
                    <a:pt x="94480" y="909013"/>
                  </a:moveTo>
                  <a:lnTo>
                    <a:pt x="90524" y="909545"/>
                  </a:lnTo>
                  <a:lnTo>
                    <a:pt x="82997" y="912342"/>
                  </a:lnTo>
                  <a:lnTo>
                    <a:pt x="79842" y="910085"/>
                  </a:lnTo>
                  <a:lnTo>
                    <a:pt x="78941" y="907052"/>
                  </a:lnTo>
                  <a:lnTo>
                    <a:pt x="79995" y="905023"/>
                  </a:lnTo>
                  <a:lnTo>
                    <a:pt x="83412" y="900448"/>
                  </a:lnTo>
                  <a:lnTo>
                    <a:pt x="86401" y="898913"/>
                  </a:lnTo>
                  <a:lnTo>
                    <a:pt x="92329" y="902705"/>
                  </a:lnTo>
                  <a:lnTo>
                    <a:pt x="94480" y="909013"/>
                  </a:lnTo>
                  <a:close/>
                </a:path>
                <a:path w="2371952" h="1901429">
                  <a:moveTo>
                    <a:pt x="115651" y="903891"/>
                  </a:moveTo>
                  <a:lnTo>
                    <a:pt x="113950" y="893722"/>
                  </a:lnTo>
                  <a:lnTo>
                    <a:pt x="110660" y="885529"/>
                  </a:lnTo>
                  <a:lnTo>
                    <a:pt x="119186" y="883188"/>
                  </a:lnTo>
                  <a:lnTo>
                    <a:pt x="123495" y="884724"/>
                  </a:lnTo>
                  <a:lnTo>
                    <a:pt x="127921" y="888812"/>
                  </a:lnTo>
                  <a:lnTo>
                    <a:pt x="125446" y="893426"/>
                  </a:lnTo>
                  <a:lnTo>
                    <a:pt x="122808" y="894459"/>
                  </a:lnTo>
                  <a:lnTo>
                    <a:pt x="122069" y="899559"/>
                  </a:lnTo>
                  <a:lnTo>
                    <a:pt x="119835" y="901094"/>
                  </a:lnTo>
                  <a:lnTo>
                    <a:pt x="115651" y="903891"/>
                  </a:lnTo>
                  <a:close/>
                </a:path>
                <a:path w="2371952" h="1901429">
                  <a:moveTo>
                    <a:pt x="199615" y="854673"/>
                  </a:moveTo>
                  <a:lnTo>
                    <a:pt x="197010" y="856155"/>
                  </a:lnTo>
                  <a:lnTo>
                    <a:pt x="191348" y="858800"/>
                  </a:lnTo>
                  <a:lnTo>
                    <a:pt x="180084" y="857782"/>
                  </a:lnTo>
                  <a:lnTo>
                    <a:pt x="176156" y="860153"/>
                  </a:lnTo>
                  <a:lnTo>
                    <a:pt x="172115" y="867738"/>
                  </a:lnTo>
                  <a:lnTo>
                    <a:pt x="168968" y="870352"/>
                  </a:lnTo>
                  <a:lnTo>
                    <a:pt x="160295" y="866742"/>
                  </a:lnTo>
                  <a:lnTo>
                    <a:pt x="158921" y="862828"/>
                  </a:lnTo>
                  <a:lnTo>
                    <a:pt x="163966" y="856528"/>
                  </a:lnTo>
                  <a:lnTo>
                    <a:pt x="169048" y="850987"/>
                  </a:lnTo>
                  <a:lnTo>
                    <a:pt x="178744" y="848054"/>
                  </a:lnTo>
                  <a:lnTo>
                    <a:pt x="187510" y="841920"/>
                  </a:lnTo>
                  <a:lnTo>
                    <a:pt x="191468" y="843501"/>
                  </a:lnTo>
                  <a:lnTo>
                    <a:pt x="196144" y="847461"/>
                  </a:lnTo>
                  <a:lnTo>
                    <a:pt x="199615" y="854673"/>
                  </a:lnTo>
                  <a:close/>
                </a:path>
                <a:path w="2371952" h="1901429">
                  <a:moveTo>
                    <a:pt x="204994" y="846374"/>
                  </a:moveTo>
                  <a:lnTo>
                    <a:pt x="199765" y="842680"/>
                  </a:lnTo>
                  <a:lnTo>
                    <a:pt x="198350" y="837619"/>
                  </a:lnTo>
                  <a:lnTo>
                    <a:pt x="202221" y="833591"/>
                  </a:lnTo>
                  <a:lnTo>
                    <a:pt x="209065" y="838379"/>
                  </a:lnTo>
                  <a:lnTo>
                    <a:pt x="210005" y="841844"/>
                  </a:lnTo>
                  <a:lnTo>
                    <a:pt x="208771" y="844512"/>
                  </a:lnTo>
                  <a:lnTo>
                    <a:pt x="204994" y="846374"/>
                  </a:lnTo>
                  <a:close/>
                </a:path>
                <a:path w="2371952" h="1901429">
                  <a:moveTo>
                    <a:pt x="221912" y="839139"/>
                  </a:moveTo>
                  <a:lnTo>
                    <a:pt x="214512" y="838630"/>
                  </a:lnTo>
                  <a:lnTo>
                    <a:pt x="213530" y="834358"/>
                  </a:lnTo>
                  <a:lnTo>
                    <a:pt x="213646" y="828985"/>
                  </a:lnTo>
                  <a:lnTo>
                    <a:pt x="221788" y="824646"/>
                  </a:lnTo>
                  <a:lnTo>
                    <a:pt x="225094" y="820853"/>
                  </a:lnTo>
                  <a:lnTo>
                    <a:pt x="231114" y="813230"/>
                  </a:lnTo>
                  <a:lnTo>
                    <a:pt x="235662" y="810760"/>
                  </a:lnTo>
                  <a:lnTo>
                    <a:pt x="242226" y="809377"/>
                  </a:lnTo>
                  <a:lnTo>
                    <a:pt x="256714" y="813960"/>
                  </a:lnTo>
                  <a:lnTo>
                    <a:pt x="263942" y="818284"/>
                  </a:lnTo>
                  <a:lnTo>
                    <a:pt x="263140" y="822077"/>
                  </a:lnTo>
                  <a:lnTo>
                    <a:pt x="260059" y="822898"/>
                  </a:lnTo>
                  <a:lnTo>
                    <a:pt x="252402" y="821575"/>
                  </a:lnTo>
                  <a:lnTo>
                    <a:pt x="247364" y="822130"/>
                  </a:lnTo>
                  <a:lnTo>
                    <a:pt x="236425" y="825406"/>
                  </a:lnTo>
                  <a:lnTo>
                    <a:pt x="233701" y="829456"/>
                  </a:lnTo>
                  <a:lnTo>
                    <a:pt x="221912" y="839139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575" name="Greenland"/>
            <p:cNvSpPr/>
            <p:nvPr/>
          </p:nvSpPr>
          <p:spPr>
            <a:xfrm>
              <a:off x="2684880" y="1010025"/>
              <a:ext cx="1353537" cy="2035303"/>
            </a:xfrm>
            <a:custGeom>
              <a:avLst/>
              <a:gdLst/>
              <a:ahLst/>
              <a:cxnLst/>
              <a:rect l="0" t="0" r="0" b="0"/>
              <a:pathLst>
                <a:path w="1353537" h="2035303">
                  <a:moveTo>
                    <a:pt x="1032551" y="1376193"/>
                  </a:moveTo>
                  <a:lnTo>
                    <a:pt x="1053717" y="1384918"/>
                  </a:lnTo>
                  <a:lnTo>
                    <a:pt x="1057206" y="1396416"/>
                  </a:lnTo>
                  <a:lnTo>
                    <a:pt x="1048382" y="1401904"/>
                  </a:lnTo>
                  <a:lnTo>
                    <a:pt x="1042887" y="1406274"/>
                  </a:lnTo>
                  <a:lnTo>
                    <a:pt x="1025856" y="1409610"/>
                  </a:lnTo>
                  <a:lnTo>
                    <a:pt x="1014083" y="1410750"/>
                  </a:lnTo>
                  <a:lnTo>
                    <a:pt x="1007084" y="1415629"/>
                  </a:lnTo>
                  <a:lnTo>
                    <a:pt x="1003306" y="1422591"/>
                  </a:lnTo>
                  <a:lnTo>
                    <a:pt x="1000190" y="1441097"/>
                  </a:lnTo>
                  <a:lnTo>
                    <a:pt x="996512" y="1452580"/>
                  </a:lnTo>
                  <a:lnTo>
                    <a:pt x="1007175" y="1464376"/>
                  </a:lnTo>
                  <a:lnTo>
                    <a:pt x="1017040" y="1469437"/>
                  </a:lnTo>
                  <a:lnTo>
                    <a:pt x="1038532" y="1471360"/>
                  </a:lnTo>
                  <a:lnTo>
                    <a:pt x="1044635" y="1471330"/>
                  </a:lnTo>
                  <a:lnTo>
                    <a:pt x="1062662" y="1464072"/>
                  </a:lnTo>
                  <a:lnTo>
                    <a:pt x="1082255" y="1462939"/>
                  </a:lnTo>
                  <a:lnTo>
                    <a:pt x="1091048" y="1466990"/>
                  </a:lnTo>
                  <a:lnTo>
                    <a:pt x="1100526" y="1473564"/>
                  </a:lnTo>
                  <a:lnTo>
                    <a:pt x="1104766" y="1477600"/>
                  </a:lnTo>
                  <a:lnTo>
                    <a:pt x="1107654" y="1477083"/>
                  </a:lnTo>
                  <a:lnTo>
                    <a:pt x="1117816" y="1477022"/>
                  </a:lnTo>
                  <a:lnTo>
                    <a:pt x="1130789" y="1477964"/>
                  </a:lnTo>
                  <a:lnTo>
                    <a:pt x="1137028" y="1479446"/>
                  </a:lnTo>
                  <a:lnTo>
                    <a:pt x="1124063" y="1497998"/>
                  </a:lnTo>
                  <a:lnTo>
                    <a:pt x="1107989" y="1511359"/>
                  </a:lnTo>
                  <a:lnTo>
                    <a:pt x="1087932" y="1526528"/>
                  </a:lnTo>
                  <a:lnTo>
                    <a:pt x="1082286" y="1526072"/>
                  </a:lnTo>
                  <a:lnTo>
                    <a:pt x="1075225" y="1522728"/>
                  </a:lnTo>
                  <a:lnTo>
                    <a:pt x="1065566" y="1541979"/>
                  </a:lnTo>
                  <a:lnTo>
                    <a:pt x="1054796" y="1556229"/>
                  </a:lnTo>
                  <a:lnTo>
                    <a:pt x="1042150" y="1568921"/>
                  </a:lnTo>
                  <a:lnTo>
                    <a:pt x="1030720" y="1577167"/>
                  </a:lnTo>
                  <a:lnTo>
                    <a:pt x="1028576" y="1578710"/>
                  </a:lnTo>
                  <a:lnTo>
                    <a:pt x="1006118" y="1580207"/>
                  </a:lnTo>
                  <a:lnTo>
                    <a:pt x="1000783" y="1583916"/>
                  </a:lnTo>
                  <a:lnTo>
                    <a:pt x="995684" y="1583939"/>
                  </a:lnTo>
                  <a:lnTo>
                    <a:pt x="985712" y="1589479"/>
                  </a:lnTo>
                  <a:lnTo>
                    <a:pt x="978964" y="1594077"/>
                  </a:lnTo>
                  <a:lnTo>
                    <a:pt x="973606" y="1595468"/>
                  </a:lnTo>
                  <a:lnTo>
                    <a:pt x="963999" y="1584098"/>
                  </a:lnTo>
                  <a:lnTo>
                    <a:pt x="960184" y="1585489"/>
                  </a:lnTo>
                  <a:lnTo>
                    <a:pt x="953177" y="1610463"/>
                  </a:lnTo>
                  <a:lnTo>
                    <a:pt x="943441" y="1613647"/>
                  </a:lnTo>
                  <a:lnTo>
                    <a:pt x="937034" y="1611892"/>
                  </a:lnTo>
                  <a:lnTo>
                    <a:pt x="929488" y="1606534"/>
                  </a:lnTo>
                  <a:lnTo>
                    <a:pt x="923172" y="1593902"/>
                  </a:lnTo>
                  <a:lnTo>
                    <a:pt x="914508" y="1582054"/>
                  </a:lnTo>
                  <a:lnTo>
                    <a:pt x="907934" y="1576096"/>
                  </a:lnTo>
                  <a:lnTo>
                    <a:pt x="906824" y="1576096"/>
                  </a:lnTo>
                  <a:lnTo>
                    <a:pt x="906908" y="1581628"/>
                  </a:lnTo>
                  <a:lnTo>
                    <a:pt x="914090" y="1610212"/>
                  </a:lnTo>
                  <a:lnTo>
                    <a:pt x="912137" y="1616930"/>
                  </a:lnTo>
                  <a:lnTo>
                    <a:pt x="908892" y="1617386"/>
                  </a:lnTo>
                  <a:lnTo>
                    <a:pt x="901884" y="1624090"/>
                  </a:lnTo>
                  <a:lnTo>
                    <a:pt x="893357" y="1630762"/>
                  </a:lnTo>
                  <a:lnTo>
                    <a:pt x="887536" y="1640878"/>
                  </a:lnTo>
                  <a:lnTo>
                    <a:pt x="877374" y="1664696"/>
                  </a:lnTo>
                  <a:lnTo>
                    <a:pt x="870702" y="1681713"/>
                  </a:lnTo>
                  <a:lnTo>
                    <a:pt x="860024" y="1703464"/>
                  </a:lnTo>
                  <a:lnTo>
                    <a:pt x="852142" y="1710099"/>
                  </a:lnTo>
                  <a:lnTo>
                    <a:pt x="841639" y="1712204"/>
                  </a:lnTo>
                  <a:lnTo>
                    <a:pt x="831258" y="1705250"/>
                  </a:lnTo>
                  <a:lnTo>
                    <a:pt x="829753" y="1719211"/>
                  </a:lnTo>
                  <a:lnTo>
                    <a:pt x="825299" y="1733416"/>
                  </a:lnTo>
                  <a:lnTo>
                    <a:pt x="817350" y="1740278"/>
                  </a:lnTo>
                  <a:lnTo>
                    <a:pt x="807280" y="1737922"/>
                  </a:lnTo>
                  <a:lnTo>
                    <a:pt x="801017" y="1739154"/>
                  </a:lnTo>
                  <a:lnTo>
                    <a:pt x="789040" y="1749976"/>
                  </a:lnTo>
                  <a:lnTo>
                    <a:pt x="798608" y="1707051"/>
                  </a:lnTo>
                  <a:lnTo>
                    <a:pt x="797377" y="1707477"/>
                  </a:lnTo>
                  <a:lnTo>
                    <a:pt x="789298" y="1707097"/>
                  </a:lnTo>
                  <a:lnTo>
                    <a:pt x="778590" y="1702605"/>
                  </a:lnTo>
                  <a:lnTo>
                    <a:pt x="781227" y="1713306"/>
                  </a:lnTo>
                  <a:lnTo>
                    <a:pt x="780968" y="1724729"/>
                  </a:lnTo>
                  <a:lnTo>
                    <a:pt x="777047" y="1734844"/>
                  </a:lnTo>
                  <a:lnTo>
                    <a:pt x="768991" y="1744496"/>
                  </a:lnTo>
                  <a:lnTo>
                    <a:pt x="757209" y="1748532"/>
                  </a:lnTo>
                  <a:lnTo>
                    <a:pt x="747331" y="1748578"/>
                  </a:lnTo>
                  <a:lnTo>
                    <a:pt x="734585" y="1750622"/>
                  </a:lnTo>
                  <a:lnTo>
                    <a:pt x="739329" y="1760479"/>
                  </a:lnTo>
                  <a:lnTo>
                    <a:pt x="741483" y="1770260"/>
                  </a:lnTo>
                  <a:lnTo>
                    <a:pt x="740566" y="1779586"/>
                  </a:lnTo>
                  <a:lnTo>
                    <a:pt x="736710" y="1781919"/>
                  </a:lnTo>
                  <a:lnTo>
                    <a:pt x="733448" y="1780391"/>
                  </a:lnTo>
                  <a:lnTo>
                    <a:pt x="728680" y="1781182"/>
                  </a:lnTo>
                  <a:lnTo>
                    <a:pt x="710477" y="1777397"/>
                  </a:lnTo>
                  <a:lnTo>
                    <a:pt x="715726" y="1785080"/>
                  </a:lnTo>
                  <a:lnTo>
                    <a:pt x="723491" y="1796116"/>
                  </a:lnTo>
                  <a:lnTo>
                    <a:pt x="726491" y="1804422"/>
                  </a:lnTo>
                  <a:lnTo>
                    <a:pt x="726387" y="1809697"/>
                  </a:lnTo>
                  <a:lnTo>
                    <a:pt x="723744" y="1813831"/>
                  </a:lnTo>
                  <a:lnTo>
                    <a:pt x="711588" y="1814629"/>
                  </a:lnTo>
                  <a:lnTo>
                    <a:pt x="700915" y="1817662"/>
                  </a:lnTo>
                  <a:lnTo>
                    <a:pt x="709487" y="1827291"/>
                  </a:lnTo>
                  <a:lnTo>
                    <a:pt x="714262" y="1830224"/>
                  </a:lnTo>
                  <a:lnTo>
                    <a:pt x="718807" y="1835362"/>
                  </a:lnTo>
                  <a:lnTo>
                    <a:pt x="722755" y="1843038"/>
                  </a:lnTo>
                  <a:lnTo>
                    <a:pt x="717125" y="1853610"/>
                  </a:lnTo>
                  <a:lnTo>
                    <a:pt x="714233" y="1856148"/>
                  </a:lnTo>
                  <a:lnTo>
                    <a:pt x="708150" y="1854005"/>
                  </a:lnTo>
                  <a:lnTo>
                    <a:pt x="703303" y="1856201"/>
                  </a:lnTo>
                  <a:lnTo>
                    <a:pt x="706806" y="1866970"/>
                  </a:lnTo>
                  <a:lnTo>
                    <a:pt x="706716" y="1869836"/>
                  </a:lnTo>
                  <a:lnTo>
                    <a:pt x="702035" y="1880521"/>
                  </a:lnTo>
                  <a:lnTo>
                    <a:pt x="697102" y="1877702"/>
                  </a:lnTo>
                  <a:lnTo>
                    <a:pt x="691178" y="1876303"/>
                  </a:lnTo>
                  <a:lnTo>
                    <a:pt x="691441" y="1879852"/>
                  </a:lnTo>
                  <a:lnTo>
                    <a:pt x="694031" y="1890067"/>
                  </a:lnTo>
                  <a:lnTo>
                    <a:pt x="693010" y="1897773"/>
                  </a:lnTo>
                  <a:lnTo>
                    <a:pt x="690091" y="1897788"/>
                  </a:lnTo>
                  <a:lnTo>
                    <a:pt x="683432" y="1895714"/>
                  </a:lnTo>
                  <a:lnTo>
                    <a:pt x="682529" y="1895372"/>
                  </a:lnTo>
                  <a:lnTo>
                    <a:pt x="672585" y="1897857"/>
                  </a:lnTo>
                  <a:lnTo>
                    <a:pt x="661607" y="1898252"/>
                  </a:lnTo>
                  <a:lnTo>
                    <a:pt x="668532" y="1908983"/>
                  </a:lnTo>
                  <a:lnTo>
                    <a:pt x="679787" y="1917548"/>
                  </a:lnTo>
                  <a:lnTo>
                    <a:pt x="683149" y="1921994"/>
                  </a:lnTo>
                  <a:lnTo>
                    <a:pt x="682364" y="1944354"/>
                  </a:lnTo>
                  <a:lnTo>
                    <a:pt x="678481" y="1964334"/>
                  </a:lnTo>
                  <a:lnTo>
                    <a:pt x="674147" y="1966333"/>
                  </a:lnTo>
                  <a:lnTo>
                    <a:pt x="665867" y="1965048"/>
                  </a:lnTo>
                  <a:lnTo>
                    <a:pt x="670835" y="1977497"/>
                  </a:lnTo>
                  <a:lnTo>
                    <a:pt x="670670" y="1987902"/>
                  </a:lnTo>
                  <a:lnTo>
                    <a:pt x="672256" y="1992743"/>
                  </a:lnTo>
                  <a:lnTo>
                    <a:pt x="671560" y="2000457"/>
                  </a:lnTo>
                  <a:lnTo>
                    <a:pt x="668349" y="2001749"/>
                  </a:lnTo>
                  <a:lnTo>
                    <a:pt x="663323" y="2001133"/>
                  </a:lnTo>
                  <a:lnTo>
                    <a:pt x="655489" y="2002760"/>
                  </a:lnTo>
                  <a:lnTo>
                    <a:pt x="663229" y="2010702"/>
                  </a:lnTo>
                  <a:lnTo>
                    <a:pt x="667563" y="2023006"/>
                  </a:lnTo>
                  <a:lnTo>
                    <a:pt x="666380" y="2032073"/>
                  </a:lnTo>
                  <a:lnTo>
                    <a:pt x="663467" y="2032704"/>
                  </a:lnTo>
                  <a:lnTo>
                    <a:pt x="653647" y="2027452"/>
                  </a:lnTo>
                  <a:lnTo>
                    <a:pt x="642962" y="2017116"/>
                  </a:lnTo>
                  <a:lnTo>
                    <a:pt x="637910" y="2023120"/>
                  </a:lnTo>
                  <a:lnTo>
                    <a:pt x="633594" y="2035303"/>
                  </a:lnTo>
                  <a:lnTo>
                    <a:pt x="627147" y="2023166"/>
                  </a:lnTo>
                  <a:lnTo>
                    <a:pt x="628746" y="2011461"/>
                  </a:lnTo>
                  <a:lnTo>
                    <a:pt x="624820" y="2007350"/>
                  </a:lnTo>
                  <a:lnTo>
                    <a:pt x="613407" y="2003565"/>
                  </a:lnTo>
                  <a:lnTo>
                    <a:pt x="607547" y="1997174"/>
                  </a:lnTo>
                  <a:lnTo>
                    <a:pt x="607945" y="1993313"/>
                  </a:lnTo>
                  <a:lnTo>
                    <a:pt x="610521" y="1988137"/>
                  </a:lnTo>
                  <a:lnTo>
                    <a:pt x="611190" y="1983592"/>
                  </a:lnTo>
                  <a:lnTo>
                    <a:pt x="607891" y="1977740"/>
                  </a:lnTo>
                  <a:lnTo>
                    <a:pt x="604179" y="1973834"/>
                  </a:lnTo>
                  <a:lnTo>
                    <a:pt x="597389" y="1981373"/>
                  </a:lnTo>
                  <a:lnTo>
                    <a:pt x="594591" y="1981708"/>
                  </a:lnTo>
                  <a:lnTo>
                    <a:pt x="591539" y="1984649"/>
                  </a:lnTo>
                  <a:lnTo>
                    <a:pt x="587028" y="1983691"/>
                  </a:lnTo>
                  <a:lnTo>
                    <a:pt x="577076" y="1985029"/>
                  </a:lnTo>
                  <a:lnTo>
                    <a:pt x="572848" y="1985363"/>
                  </a:lnTo>
                  <a:lnTo>
                    <a:pt x="567053" y="1991534"/>
                  </a:lnTo>
                  <a:lnTo>
                    <a:pt x="562218" y="1997348"/>
                  </a:lnTo>
                  <a:lnTo>
                    <a:pt x="557888" y="1988989"/>
                  </a:lnTo>
                  <a:lnTo>
                    <a:pt x="556828" y="1981533"/>
                  </a:lnTo>
                  <a:lnTo>
                    <a:pt x="554574" y="1976973"/>
                  </a:lnTo>
                  <a:lnTo>
                    <a:pt x="549366" y="1972086"/>
                  </a:lnTo>
                  <a:lnTo>
                    <a:pt x="541065" y="1967184"/>
                  </a:lnTo>
                  <a:lnTo>
                    <a:pt x="533221" y="1958953"/>
                  </a:lnTo>
                  <a:lnTo>
                    <a:pt x="527967" y="1942279"/>
                  </a:lnTo>
                  <a:lnTo>
                    <a:pt x="528686" y="1926372"/>
                  </a:lnTo>
                  <a:lnTo>
                    <a:pt x="526666" y="1922967"/>
                  </a:lnTo>
                  <a:lnTo>
                    <a:pt x="522258" y="1920930"/>
                  </a:lnTo>
                  <a:lnTo>
                    <a:pt x="517516" y="1921972"/>
                  </a:lnTo>
                  <a:lnTo>
                    <a:pt x="507666" y="1916188"/>
                  </a:lnTo>
                  <a:lnTo>
                    <a:pt x="506566" y="1914128"/>
                  </a:lnTo>
                  <a:lnTo>
                    <a:pt x="505162" y="1908960"/>
                  </a:lnTo>
                  <a:lnTo>
                    <a:pt x="506583" y="1898883"/>
                  </a:lnTo>
                  <a:lnTo>
                    <a:pt x="511245" y="1890120"/>
                  </a:lnTo>
                  <a:lnTo>
                    <a:pt x="511963" y="1884131"/>
                  </a:lnTo>
                  <a:lnTo>
                    <a:pt x="509342" y="1882733"/>
                  </a:lnTo>
                  <a:lnTo>
                    <a:pt x="503745" y="1882041"/>
                  </a:lnTo>
                  <a:lnTo>
                    <a:pt x="498236" y="1879944"/>
                  </a:lnTo>
                  <a:lnTo>
                    <a:pt x="495414" y="1874988"/>
                  </a:lnTo>
                  <a:lnTo>
                    <a:pt x="494831" y="1860678"/>
                  </a:lnTo>
                  <a:lnTo>
                    <a:pt x="490174" y="1857812"/>
                  </a:lnTo>
                  <a:lnTo>
                    <a:pt x="483914" y="1858922"/>
                  </a:lnTo>
                  <a:lnTo>
                    <a:pt x="477929" y="1845903"/>
                  </a:lnTo>
                  <a:lnTo>
                    <a:pt x="478171" y="1841518"/>
                  </a:lnTo>
                  <a:lnTo>
                    <a:pt x="480181" y="1835643"/>
                  </a:lnTo>
                  <a:lnTo>
                    <a:pt x="486455" y="1827139"/>
                  </a:lnTo>
                  <a:lnTo>
                    <a:pt x="498841" y="1819280"/>
                  </a:lnTo>
                  <a:lnTo>
                    <a:pt x="502950" y="1812167"/>
                  </a:lnTo>
                  <a:lnTo>
                    <a:pt x="507786" y="1809142"/>
                  </a:lnTo>
                  <a:lnTo>
                    <a:pt x="508298" y="1800083"/>
                  </a:lnTo>
                  <a:lnTo>
                    <a:pt x="505488" y="1793266"/>
                  </a:lnTo>
                  <a:lnTo>
                    <a:pt x="500683" y="1795568"/>
                  </a:lnTo>
                  <a:lnTo>
                    <a:pt x="491332" y="1797506"/>
                  </a:lnTo>
                  <a:lnTo>
                    <a:pt x="486323" y="1799802"/>
                  </a:lnTo>
                  <a:lnTo>
                    <a:pt x="479871" y="1809636"/>
                  </a:lnTo>
                  <a:lnTo>
                    <a:pt x="474416" y="1812661"/>
                  </a:lnTo>
                  <a:lnTo>
                    <a:pt x="468021" y="1819790"/>
                  </a:lnTo>
                  <a:lnTo>
                    <a:pt x="464579" y="1812334"/>
                  </a:lnTo>
                  <a:lnTo>
                    <a:pt x="464966" y="1797620"/>
                  </a:lnTo>
                  <a:lnTo>
                    <a:pt x="463804" y="1778886"/>
                  </a:lnTo>
                  <a:lnTo>
                    <a:pt x="461714" y="1767996"/>
                  </a:lnTo>
                  <a:lnTo>
                    <a:pt x="461863" y="1759362"/>
                  </a:lnTo>
                  <a:lnTo>
                    <a:pt x="459399" y="1751473"/>
                  </a:lnTo>
                  <a:lnTo>
                    <a:pt x="454279" y="1753472"/>
                  </a:lnTo>
                  <a:lnTo>
                    <a:pt x="451521" y="1752697"/>
                  </a:lnTo>
                  <a:lnTo>
                    <a:pt x="444766" y="1743972"/>
                  </a:lnTo>
                  <a:lnTo>
                    <a:pt x="438737" y="1731964"/>
                  </a:lnTo>
                  <a:lnTo>
                    <a:pt x="438604" y="1723057"/>
                  </a:lnTo>
                  <a:lnTo>
                    <a:pt x="447151" y="1709521"/>
                  </a:lnTo>
                  <a:lnTo>
                    <a:pt x="449840" y="1709985"/>
                  </a:lnTo>
                  <a:lnTo>
                    <a:pt x="444200" y="1705197"/>
                  </a:lnTo>
                  <a:lnTo>
                    <a:pt x="433197" y="1706823"/>
                  </a:lnTo>
                  <a:lnTo>
                    <a:pt x="432153" y="1699634"/>
                  </a:lnTo>
                  <a:lnTo>
                    <a:pt x="436048" y="1695157"/>
                  </a:lnTo>
                  <a:lnTo>
                    <a:pt x="442928" y="1694390"/>
                  </a:lnTo>
                  <a:lnTo>
                    <a:pt x="448877" y="1693067"/>
                  </a:lnTo>
                  <a:lnTo>
                    <a:pt x="453506" y="1690818"/>
                  </a:lnTo>
                  <a:lnTo>
                    <a:pt x="456776" y="1673528"/>
                  </a:lnTo>
                  <a:lnTo>
                    <a:pt x="444507" y="1672312"/>
                  </a:lnTo>
                  <a:lnTo>
                    <a:pt x="438699" y="1673611"/>
                  </a:lnTo>
                  <a:lnTo>
                    <a:pt x="435020" y="1672783"/>
                  </a:lnTo>
                  <a:lnTo>
                    <a:pt x="432084" y="1668542"/>
                  </a:lnTo>
                  <a:lnTo>
                    <a:pt x="430907" y="1663420"/>
                  </a:lnTo>
                  <a:lnTo>
                    <a:pt x="433167" y="1656101"/>
                  </a:lnTo>
                  <a:lnTo>
                    <a:pt x="435383" y="1655888"/>
                  </a:lnTo>
                  <a:lnTo>
                    <a:pt x="437207" y="1651693"/>
                  </a:lnTo>
                  <a:lnTo>
                    <a:pt x="441546" y="1650256"/>
                  </a:lnTo>
                  <a:lnTo>
                    <a:pt x="437741" y="1645278"/>
                  </a:lnTo>
                  <a:lnTo>
                    <a:pt x="432139" y="1647209"/>
                  </a:lnTo>
                  <a:lnTo>
                    <a:pt x="429902" y="1640673"/>
                  </a:lnTo>
                  <a:lnTo>
                    <a:pt x="430481" y="1635672"/>
                  </a:lnTo>
                  <a:lnTo>
                    <a:pt x="431219" y="1632146"/>
                  </a:lnTo>
                  <a:lnTo>
                    <a:pt x="433852" y="1632138"/>
                  </a:lnTo>
                  <a:lnTo>
                    <a:pt x="436987" y="1629478"/>
                  </a:lnTo>
                  <a:lnTo>
                    <a:pt x="445386" y="1622798"/>
                  </a:lnTo>
                  <a:lnTo>
                    <a:pt x="457750" y="1624956"/>
                  </a:lnTo>
                  <a:lnTo>
                    <a:pt x="466416" y="1629334"/>
                  </a:lnTo>
                  <a:lnTo>
                    <a:pt x="474295" y="1630177"/>
                  </a:lnTo>
                  <a:lnTo>
                    <a:pt x="478137" y="1633681"/>
                  </a:lnTo>
                  <a:lnTo>
                    <a:pt x="487551" y="1637587"/>
                  </a:lnTo>
                  <a:lnTo>
                    <a:pt x="497983" y="1640156"/>
                  </a:lnTo>
                  <a:lnTo>
                    <a:pt x="497666" y="1630504"/>
                  </a:lnTo>
                  <a:lnTo>
                    <a:pt x="500698" y="1615844"/>
                  </a:lnTo>
                  <a:lnTo>
                    <a:pt x="497668" y="1610942"/>
                  </a:lnTo>
                  <a:lnTo>
                    <a:pt x="487311" y="1603790"/>
                  </a:lnTo>
                  <a:lnTo>
                    <a:pt x="473535" y="1595255"/>
                  </a:lnTo>
                  <a:lnTo>
                    <a:pt x="464368" y="1590748"/>
                  </a:lnTo>
                  <a:lnTo>
                    <a:pt x="448196" y="1581666"/>
                  </a:lnTo>
                  <a:lnTo>
                    <a:pt x="444606" y="1578459"/>
                  </a:lnTo>
                  <a:lnTo>
                    <a:pt x="448020" y="1568708"/>
                  </a:lnTo>
                  <a:lnTo>
                    <a:pt x="456015" y="1568663"/>
                  </a:lnTo>
                  <a:lnTo>
                    <a:pt x="470866" y="1578786"/>
                  </a:lnTo>
                  <a:lnTo>
                    <a:pt x="481359" y="1580116"/>
                  </a:lnTo>
                  <a:lnTo>
                    <a:pt x="486065" y="1578246"/>
                  </a:lnTo>
                  <a:lnTo>
                    <a:pt x="487225" y="1576392"/>
                  </a:lnTo>
                  <a:lnTo>
                    <a:pt x="488127" y="1559626"/>
                  </a:lnTo>
                  <a:lnTo>
                    <a:pt x="489017" y="1551145"/>
                  </a:lnTo>
                  <a:lnTo>
                    <a:pt x="495059" y="1550172"/>
                  </a:lnTo>
                  <a:lnTo>
                    <a:pt x="500426" y="1553448"/>
                  </a:lnTo>
                  <a:lnTo>
                    <a:pt x="502735" y="1550605"/>
                  </a:lnTo>
                  <a:lnTo>
                    <a:pt x="502457" y="1540634"/>
                  </a:lnTo>
                  <a:lnTo>
                    <a:pt x="500477" y="1535390"/>
                  </a:lnTo>
                  <a:lnTo>
                    <a:pt x="491430" y="1526300"/>
                  </a:lnTo>
                  <a:lnTo>
                    <a:pt x="493079" y="1513662"/>
                  </a:lnTo>
                  <a:lnTo>
                    <a:pt x="498446" y="1500377"/>
                  </a:lnTo>
                  <a:lnTo>
                    <a:pt x="495827" y="1491964"/>
                  </a:lnTo>
                  <a:lnTo>
                    <a:pt x="483539" y="1487039"/>
                  </a:lnTo>
                  <a:lnTo>
                    <a:pt x="471819" y="1487107"/>
                  </a:lnTo>
                  <a:lnTo>
                    <a:pt x="459854" y="1478610"/>
                  </a:lnTo>
                  <a:lnTo>
                    <a:pt x="443101" y="1463920"/>
                  </a:lnTo>
                  <a:lnTo>
                    <a:pt x="435186" y="1460880"/>
                  </a:lnTo>
                  <a:lnTo>
                    <a:pt x="426016" y="1459382"/>
                  </a:lnTo>
                  <a:lnTo>
                    <a:pt x="418293" y="1449069"/>
                  </a:lnTo>
                  <a:lnTo>
                    <a:pt x="410056" y="1434454"/>
                  </a:lnTo>
                  <a:lnTo>
                    <a:pt x="411643" y="1433390"/>
                  </a:lnTo>
                  <a:lnTo>
                    <a:pt x="414920" y="1428610"/>
                  </a:lnTo>
                  <a:lnTo>
                    <a:pt x="421070" y="1428572"/>
                  </a:lnTo>
                  <a:lnTo>
                    <a:pt x="426876" y="1428010"/>
                  </a:lnTo>
                  <a:lnTo>
                    <a:pt x="448051" y="1437396"/>
                  </a:lnTo>
                  <a:lnTo>
                    <a:pt x="455325" y="1438406"/>
                  </a:lnTo>
                  <a:lnTo>
                    <a:pt x="468002" y="1447747"/>
                  </a:lnTo>
                  <a:lnTo>
                    <a:pt x="482734" y="1461640"/>
                  </a:lnTo>
                  <a:lnTo>
                    <a:pt x="490143" y="1466732"/>
                  </a:lnTo>
                  <a:lnTo>
                    <a:pt x="490708" y="1457475"/>
                  </a:lnTo>
                  <a:lnTo>
                    <a:pt x="487555" y="1444509"/>
                  </a:lnTo>
                  <a:lnTo>
                    <a:pt x="478818" y="1427713"/>
                  </a:lnTo>
                  <a:lnTo>
                    <a:pt x="477069" y="1413843"/>
                  </a:lnTo>
                  <a:lnTo>
                    <a:pt x="470942" y="1399829"/>
                  </a:lnTo>
                  <a:lnTo>
                    <a:pt x="466022" y="1398225"/>
                  </a:lnTo>
                  <a:lnTo>
                    <a:pt x="459147" y="1390610"/>
                  </a:lnTo>
                  <a:lnTo>
                    <a:pt x="462813" y="1381771"/>
                  </a:lnTo>
                  <a:lnTo>
                    <a:pt x="468324" y="1377310"/>
                  </a:lnTo>
                  <a:lnTo>
                    <a:pt x="469932" y="1373966"/>
                  </a:lnTo>
                  <a:lnTo>
                    <a:pt x="462785" y="1366184"/>
                  </a:lnTo>
                  <a:lnTo>
                    <a:pt x="451612" y="1365690"/>
                  </a:lnTo>
                  <a:lnTo>
                    <a:pt x="445263" y="1362916"/>
                  </a:lnTo>
                  <a:lnTo>
                    <a:pt x="433765" y="1352245"/>
                  </a:lnTo>
                  <a:lnTo>
                    <a:pt x="424832" y="1371998"/>
                  </a:lnTo>
                  <a:lnTo>
                    <a:pt x="421542" y="1377029"/>
                  </a:lnTo>
                  <a:lnTo>
                    <a:pt x="418751" y="1386453"/>
                  </a:lnTo>
                  <a:lnTo>
                    <a:pt x="409875" y="1394182"/>
                  </a:lnTo>
                  <a:lnTo>
                    <a:pt x="395639" y="1392077"/>
                  </a:lnTo>
                  <a:lnTo>
                    <a:pt x="385166" y="1381125"/>
                  </a:lnTo>
                  <a:lnTo>
                    <a:pt x="382058" y="1373373"/>
                  </a:lnTo>
                  <a:lnTo>
                    <a:pt x="381786" y="1363858"/>
                  </a:lnTo>
                  <a:lnTo>
                    <a:pt x="386226" y="1353666"/>
                  </a:lnTo>
                  <a:lnTo>
                    <a:pt x="389204" y="1332455"/>
                  </a:lnTo>
                  <a:lnTo>
                    <a:pt x="387659" y="1290024"/>
                  </a:lnTo>
                  <a:lnTo>
                    <a:pt x="393573" y="1288185"/>
                  </a:lnTo>
                  <a:lnTo>
                    <a:pt x="400588" y="1294744"/>
                  </a:lnTo>
                  <a:lnTo>
                    <a:pt x="404357" y="1290518"/>
                  </a:lnTo>
                  <a:lnTo>
                    <a:pt x="405891" y="1279042"/>
                  </a:lnTo>
                  <a:lnTo>
                    <a:pt x="402004" y="1266251"/>
                  </a:lnTo>
                  <a:lnTo>
                    <a:pt x="392535" y="1247114"/>
                  </a:lnTo>
                  <a:lnTo>
                    <a:pt x="387944" y="1242136"/>
                  </a:lnTo>
                  <a:lnTo>
                    <a:pt x="378333" y="1213606"/>
                  </a:lnTo>
                  <a:lnTo>
                    <a:pt x="369244" y="1179680"/>
                  </a:lnTo>
                  <a:lnTo>
                    <a:pt x="358022" y="1130926"/>
                  </a:lnTo>
                  <a:lnTo>
                    <a:pt x="352156" y="1112085"/>
                  </a:lnTo>
                  <a:lnTo>
                    <a:pt x="333316" y="1097204"/>
                  </a:lnTo>
                  <a:lnTo>
                    <a:pt x="326539" y="1087066"/>
                  </a:lnTo>
                  <a:lnTo>
                    <a:pt x="323590" y="1079018"/>
                  </a:lnTo>
                  <a:lnTo>
                    <a:pt x="323065" y="1050654"/>
                  </a:lnTo>
                  <a:lnTo>
                    <a:pt x="313879" y="1033942"/>
                  </a:lnTo>
                  <a:lnTo>
                    <a:pt x="304116" y="1029397"/>
                  </a:lnTo>
                  <a:lnTo>
                    <a:pt x="287978" y="1022550"/>
                  </a:lnTo>
                  <a:lnTo>
                    <a:pt x="268399" y="1004674"/>
                  </a:lnTo>
                  <a:lnTo>
                    <a:pt x="249075" y="990508"/>
                  </a:lnTo>
                  <a:lnTo>
                    <a:pt x="227409" y="982642"/>
                  </a:lnTo>
                  <a:lnTo>
                    <a:pt x="217286" y="980294"/>
                  </a:lnTo>
                  <a:lnTo>
                    <a:pt x="200710" y="978812"/>
                  </a:lnTo>
                  <a:lnTo>
                    <a:pt x="192744" y="986944"/>
                  </a:lnTo>
                  <a:lnTo>
                    <a:pt x="182148" y="991040"/>
                  </a:lnTo>
                  <a:lnTo>
                    <a:pt x="173967" y="999081"/>
                  </a:lnTo>
                  <a:lnTo>
                    <a:pt x="159556" y="1005533"/>
                  </a:lnTo>
                  <a:lnTo>
                    <a:pt x="147093" y="998503"/>
                  </a:lnTo>
                  <a:lnTo>
                    <a:pt x="132265" y="985819"/>
                  </a:lnTo>
                  <a:lnTo>
                    <a:pt x="135503" y="1017511"/>
                  </a:lnTo>
                  <a:lnTo>
                    <a:pt x="134984" y="1021410"/>
                  </a:lnTo>
                  <a:lnTo>
                    <a:pt x="124306" y="1020718"/>
                  </a:lnTo>
                  <a:lnTo>
                    <a:pt x="111163" y="1013004"/>
                  </a:lnTo>
                  <a:lnTo>
                    <a:pt x="78989" y="987050"/>
                  </a:lnTo>
                  <a:lnTo>
                    <a:pt x="94602" y="962525"/>
                  </a:lnTo>
                  <a:lnTo>
                    <a:pt x="99308" y="957547"/>
                  </a:lnTo>
                  <a:lnTo>
                    <a:pt x="98371" y="947583"/>
                  </a:lnTo>
                  <a:lnTo>
                    <a:pt x="94074" y="940082"/>
                  </a:lnTo>
                  <a:lnTo>
                    <a:pt x="83246" y="939330"/>
                  </a:lnTo>
                  <a:lnTo>
                    <a:pt x="60798" y="938676"/>
                  </a:lnTo>
                  <a:lnTo>
                    <a:pt x="52546" y="935378"/>
                  </a:lnTo>
                  <a:lnTo>
                    <a:pt x="46154" y="934580"/>
                  </a:lnTo>
                  <a:lnTo>
                    <a:pt x="33584" y="915078"/>
                  </a:lnTo>
                  <a:lnTo>
                    <a:pt x="24754" y="905646"/>
                  </a:lnTo>
                  <a:lnTo>
                    <a:pt x="30721" y="891617"/>
                  </a:lnTo>
                  <a:lnTo>
                    <a:pt x="43481" y="889747"/>
                  </a:lnTo>
                  <a:lnTo>
                    <a:pt x="74313" y="896511"/>
                  </a:lnTo>
                  <a:lnTo>
                    <a:pt x="94880" y="898077"/>
                  </a:lnTo>
                  <a:lnTo>
                    <a:pt x="108517" y="898837"/>
                  </a:lnTo>
                  <a:lnTo>
                    <a:pt x="130012" y="891640"/>
                  </a:lnTo>
                  <a:lnTo>
                    <a:pt x="140718" y="881828"/>
                  </a:lnTo>
                  <a:lnTo>
                    <a:pt x="143686" y="877352"/>
                  </a:lnTo>
                  <a:lnTo>
                    <a:pt x="144237" y="861186"/>
                  </a:lnTo>
                  <a:lnTo>
                    <a:pt x="137869" y="847582"/>
                  </a:lnTo>
                  <a:lnTo>
                    <a:pt x="129539" y="837528"/>
                  </a:lnTo>
                  <a:lnTo>
                    <a:pt x="117183" y="845021"/>
                  </a:lnTo>
                  <a:lnTo>
                    <a:pt x="105911" y="856999"/>
                  </a:lnTo>
                  <a:lnTo>
                    <a:pt x="92610" y="858017"/>
                  </a:lnTo>
                  <a:lnTo>
                    <a:pt x="81057" y="852659"/>
                  </a:lnTo>
                  <a:lnTo>
                    <a:pt x="73411" y="856376"/>
                  </a:lnTo>
                  <a:lnTo>
                    <a:pt x="64487" y="860989"/>
                  </a:lnTo>
                  <a:lnTo>
                    <a:pt x="57579" y="858329"/>
                  </a:lnTo>
                  <a:lnTo>
                    <a:pt x="48872" y="849292"/>
                  </a:lnTo>
                  <a:lnTo>
                    <a:pt x="42135" y="831828"/>
                  </a:lnTo>
                  <a:lnTo>
                    <a:pt x="33850" y="822563"/>
                  </a:lnTo>
                  <a:lnTo>
                    <a:pt x="27130" y="819804"/>
                  </a:lnTo>
                  <a:lnTo>
                    <a:pt x="19763" y="822685"/>
                  </a:lnTo>
                  <a:lnTo>
                    <a:pt x="14822" y="818976"/>
                  </a:lnTo>
                  <a:lnTo>
                    <a:pt x="449" y="795310"/>
                  </a:lnTo>
                  <a:lnTo>
                    <a:pt x="0" y="777852"/>
                  </a:lnTo>
                  <a:lnTo>
                    <a:pt x="3657" y="755080"/>
                  </a:lnTo>
                  <a:lnTo>
                    <a:pt x="11881" y="748988"/>
                  </a:lnTo>
                  <a:lnTo>
                    <a:pt x="24428" y="743830"/>
                  </a:lnTo>
                  <a:lnTo>
                    <a:pt x="39830" y="736591"/>
                  </a:lnTo>
                  <a:lnTo>
                    <a:pt x="60892" y="728222"/>
                  </a:lnTo>
                  <a:lnTo>
                    <a:pt x="73993" y="723990"/>
                  </a:lnTo>
                  <a:lnTo>
                    <a:pt x="83645" y="703132"/>
                  </a:lnTo>
                  <a:lnTo>
                    <a:pt x="94703" y="689309"/>
                  </a:lnTo>
                  <a:lnTo>
                    <a:pt x="103263" y="684965"/>
                  </a:lnTo>
                  <a:lnTo>
                    <a:pt x="128420" y="684711"/>
                  </a:lnTo>
                  <a:lnTo>
                    <a:pt x="139604" y="679252"/>
                  </a:lnTo>
                  <a:lnTo>
                    <a:pt x="159322" y="681192"/>
                  </a:lnTo>
                  <a:lnTo>
                    <a:pt x="163402" y="673639"/>
                  </a:lnTo>
                  <a:lnTo>
                    <a:pt x="166552" y="662785"/>
                  </a:lnTo>
                  <a:lnTo>
                    <a:pt x="172734" y="653982"/>
                  </a:lnTo>
                  <a:lnTo>
                    <a:pt x="174787" y="617160"/>
                  </a:lnTo>
                  <a:lnTo>
                    <a:pt x="177588" y="588400"/>
                  </a:lnTo>
                  <a:lnTo>
                    <a:pt x="178766" y="582545"/>
                  </a:lnTo>
                  <a:lnTo>
                    <a:pt x="169729" y="569193"/>
                  </a:lnTo>
                  <a:lnTo>
                    <a:pt x="149963" y="566910"/>
                  </a:lnTo>
                  <a:lnTo>
                    <a:pt x="138234" y="578299"/>
                  </a:lnTo>
                  <a:lnTo>
                    <a:pt x="128490" y="570927"/>
                  </a:lnTo>
                  <a:lnTo>
                    <a:pt x="115874" y="548228"/>
                  </a:lnTo>
                  <a:lnTo>
                    <a:pt x="121910" y="500656"/>
                  </a:lnTo>
                  <a:lnTo>
                    <a:pt x="135926" y="479933"/>
                  </a:lnTo>
                  <a:lnTo>
                    <a:pt x="164818" y="457117"/>
                  </a:lnTo>
                  <a:lnTo>
                    <a:pt x="179102" y="442618"/>
                  </a:lnTo>
                  <a:lnTo>
                    <a:pt x="199025" y="426343"/>
                  </a:lnTo>
                  <a:lnTo>
                    <a:pt x="220476" y="415711"/>
                  </a:lnTo>
                  <a:lnTo>
                    <a:pt x="232291" y="421477"/>
                  </a:lnTo>
                  <a:lnTo>
                    <a:pt x="244611" y="416869"/>
                  </a:lnTo>
                  <a:lnTo>
                    <a:pt x="258004" y="412220"/>
                  </a:lnTo>
                  <a:lnTo>
                    <a:pt x="261503" y="400177"/>
                  </a:lnTo>
                  <a:lnTo>
                    <a:pt x="261616" y="384948"/>
                  </a:lnTo>
                  <a:lnTo>
                    <a:pt x="257994" y="332913"/>
                  </a:lnTo>
                  <a:lnTo>
                    <a:pt x="257765" y="318193"/>
                  </a:lnTo>
                  <a:lnTo>
                    <a:pt x="263069" y="308163"/>
                  </a:lnTo>
                  <a:lnTo>
                    <a:pt x="282218" y="304533"/>
                  </a:lnTo>
                  <a:lnTo>
                    <a:pt x="297716" y="319240"/>
                  </a:lnTo>
                  <a:lnTo>
                    <a:pt x="319453" y="348113"/>
                  </a:lnTo>
                  <a:lnTo>
                    <a:pt x="332618" y="363753"/>
                  </a:lnTo>
                  <a:lnTo>
                    <a:pt x="340766" y="376116"/>
                  </a:lnTo>
                  <a:lnTo>
                    <a:pt x="349118" y="357210"/>
                  </a:lnTo>
                  <a:lnTo>
                    <a:pt x="332293" y="320369"/>
                  </a:lnTo>
                  <a:lnTo>
                    <a:pt x="325215" y="283567"/>
                  </a:lnTo>
                  <a:lnTo>
                    <a:pt x="326919" y="280113"/>
                  </a:lnTo>
                  <a:lnTo>
                    <a:pt x="349251" y="271133"/>
                  </a:lnTo>
                  <a:lnTo>
                    <a:pt x="361093" y="262239"/>
                  </a:lnTo>
                  <a:lnTo>
                    <a:pt x="379916" y="246056"/>
                  </a:lnTo>
                  <a:lnTo>
                    <a:pt x="405506" y="231286"/>
                  </a:lnTo>
                  <a:lnTo>
                    <a:pt x="412919" y="236574"/>
                  </a:lnTo>
                  <a:lnTo>
                    <a:pt x="423723" y="245352"/>
                  </a:lnTo>
                  <a:lnTo>
                    <a:pt x="426078" y="370240"/>
                  </a:lnTo>
                  <a:lnTo>
                    <a:pt x="435349" y="359125"/>
                  </a:lnTo>
                  <a:lnTo>
                    <a:pt x="440816" y="336690"/>
                  </a:lnTo>
                  <a:lnTo>
                    <a:pt x="445204" y="264402"/>
                  </a:lnTo>
                  <a:lnTo>
                    <a:pt x="455397" y="265986"/>
                  </a:lnTo>
                  <a:lnTo>
                    <a:pt x="475749" y="289766"/>
                  </a:lnTo>
                  <a:lnTo>
                    <a:pt x="494619" y="319579"/>
                  </a:lnTo>
                  <a:lnTo>
                    <a:pt x="510145" y="337283"/>
                  </a:lnTo>
                  <a:lnTo>
                    <a:pt x="512222" y="316016"/>
                  </a:lnTo>
                  <a:lnTo>
                    <a:pt x="505682" y="294384"/>
                  </a:lnTo>
                  <a:lnTo>
                    <a:pt x="497396" y="254800"/>
                  </a:lnTo>
                  <a:lnTo>
                    <a:pt x="488316" y="224482"/>
                  </a:lnTo>
                  <a:lnTo>
                    <a:pt x="491318" y="202328"/>
                  </a:lnTo>
                  <a:lnTo>
                    <a:pt x="498852" y="204062"/>
                  </a:lnTo>
                  <a:lnTo>
                    <a:pt x="516701" y="205625"/>
                  </a:lnTo>
                  <a:lnTo>
                    <a:pt x="528233" y="222007"/>
                  </a:lnTo>
                  <a:lnTo>
                    <a:pt x="556202" y="250330"/>
                  </a:lnTo>
                  <a:lnTo>
                    <a:pt x="569242" y="271145"/>
                  </a:lnTo>
                  <a:lnTo>
                    <a:pt x="590655" y="294771"/>
                  </a:lnTo>
                  <a:lnTo>
                    <a:pt x="609724" y="314548"/>
                  </a:lnTo>
                  <a:lnTo>
                    <a:pt x="628731" y="329037"/>
                  </a:lnTo>
                  <a:lnTo>
                    <a:pt x="636857" y="314137"/>
                  </a:lnTo>
                  <a:lnTo>
                    <a:pt x="645149" y="203472"/>
                  </a:lnTo>
                  <a:lnTo>
                    <a:pt x="641839" y="188520"/>
                  </a:lnTo>
                  <a:lnTo>
                    <a:pt x="628718" y="161898"/>
                  </a:lnTo>
                  <a:lnTo>
                    <a:pt x="616773" y="118343"/>
                  </a:lnTo>
                  <a:lnTo>
                    <a:pt x="623965" y="97644"/>
                  </a:lnTo>
                  <a:lnTo>
                    <a:pt x="648374" y="97188"/>
                  </a:lnTo>
                  <a:lnTo>
                    <a:pt x="678457" y="69176"/>
                  </a:lnTo>
                  <a:lnTo>
                    <a:pt x="691956" y="62470"/>
                  </a:lnTo>
                  <a:lnTo>
                    <a:pt x="707460" y="77157"/>
                  </a:lnTo>
                  <a:lnTo>
                    <a:pt x="730013" y="118322"/>
                  </a:lnTo>
                  <a:lnTo>
                    <a:pt x="745927" y="132171"/>
                  </a:lnTo>
                  <a:lnTo>
                    <a:pt x="766285" y="143770"/>
                  </a:lnTo>
                  <a:lnTo>
                    <a:pt x="769333" y="80234"/>
                  </a:lnTo>
                  <a:lnTo>
                    <a:pt x="766285" y="39202"/>
                  </a:lnTo>
                  <a:lnTo>
                    <a:pt x="793151" y="20835"/>
                  </a:lnTo>
                  <a:lnTo>
                    <a:pt x="813671" y="13643"/>
                  </a:lnTo>
                  <a:lnTo>
                    <a:pt x="839967" y="22148"/>
                  </a:lnTo>
                  <a:lnTo>
                    <a:pt x="860168" y="35150"/>
                  </a:lnTo>
                  <a:lnTo>
                    <a:pt x="879312" y="19105"/>
                  </a:lnTo>
                  <a:lnTo>
                    <a:pt x="903351" y="417"/>
                  </a:lnTo>
                  <a:lnTo>
                    <a:pt x="924099" y="0"/>
                  </a:lnTo>
                  <a:lnTo>
                    <a:pt x="942970" y="20094"/>
                  </a:lnTo>
                  <a:lnTo>
                    <a:pt x="961506" y="15206"/>
                  </a:lnTo>
                  <a:lnTo>
                    <a:pt x="974860" y="21704"/>
                  </a:lnTo>
                  <a:lnTo>
                    <a:pt x="981152" y="30534"/>
                  </a:lnTo>
                  <a:lnTo>
                    <a:pt x="986738" y="21470"/>
                  </a:lnTo>
                  <a:lnTo>
                    <a:pt x="1006498" y="34482"/>
                  </a:lnTo>
                  <a:lnTo>
                    <a:pt x="1023834" y="38571"/>
                  </a:lnTo>
                  <a:lnTo>
                    <a:pt x="1040828" y="47038"/>
                  </a:lnTo>
                  <a:lnTo>
                    <a:pt x="1065588" y="112200"/>
                  </a:lnTo>
                  <a:lnTo>
                    <a:pt x="1079481" y="132205"/>
                  </a:lnTo>
                  <a:lnTo>
                    <a:pt x="1093138" y="125933"/>
                  </a:lnTo>
                  <a:lnTo>
                    <a:pt x="1104493" y="139742"/>
                  </a:lnTo>
                  <a:lnTo>
                    <a:pt x="1130827" y="158965"/>
                  </a:lnTo>
                  <a:lnTo>
                    <a:pt x="1135356" y="191457"/>
                  </a:lnTo>
                  <a:lnTo>
                    <a:pt x="1132263" y="200882"/>
                  </a:lnTo>
                  <a:lnTo>
                    <a:pt x="1127270" y="215765"/>
                  </a:lnTo>
                  <a:lnTo>
                    <a:pt x="1110178" y="227007"/>
                  </a:lnTo>
                  <a:lnTo>
                    <a:pt x="1086792" y="236411"/>
                  </a:lnTo>
                  <a:lnTo>
                    <a:pt x="1075096" y="245541"/>
                  </a:lnTo>
                  <a:lnTo>
                    <a:pt x="1062571" y="249296"/>
                  </a:lnTo>
                  <a:lnTo>
                    <a:pt x="1047652" y="244202"/>
                  </a:lnTo>
                  <a:lnTo>
                    <a:pt x="1018902" y="239305"/>
                  </a:lnTo>
                  <a:lnTo>
                    <a:pt x="996360" y="234280"/>
                  </a:lnTo>
                  <a:lnTo>
                    <a:pt x="982254" y="247035"/>
                  </a:lnTo>
                  <a:lnTo>
                    <a:pt x="965861" y="249070"/>
                  </a:lnTo>
                  <a:lnTo>
                    <a:pt x="946238" y="251156"/>
                  </a:lnTo>
                  <a:lnTo>
                    <a:pt x="934458" y="253113"/>
                  </a:lnTo>
                  <a:lnTo>
                    <a:pt x="919372" y="265631"/>
                  </a:lnTo>
                  <a:lnTo>
                    <a:pt x="914865" y="274371"/>
                  </a:lnTo>
                  <a:lnTo>
                    <a:pt x="901436" y="289990"/>
                  </a:lnTo>
                  <a:lnTo>
                    <a:pt x="898031" y="323390"/>
                  </a:lnTo>
                  <a:lnTo>
                    <a:pt x="905578" y="341134"/>
                  </a:lnTo>
                  <a:lnTo>
                    <a:pt x="931479" y="321248"/>
                  </a:lnTo>
                  <a:lnTo>
                    <a:pt x="945364" y="316105"/>
                  </a:lnTo>
                  <a:lnTo>
                    <a:pt x="985089" y="318806"/>
                  </a:lnTo>
                  <a:lnTo>
                    <a:pt x="1007661" y="310195"/>
                  </a:lnTo>
                  <a:lnTo>
                    <a:pt x="1031328" y="309835"/>
                  </a:lnTo>
                  <a:lnTo>
                    <a:pt x="1041451" y="308019"/>
                  </a:lnTo>
                  <a:lnTo>
                    <a:pt x="1050898" y="312861"/>
                  </a:lnTo>
                  <a:lnTo>
                    <a:pt x="1068864" y="343553"/>
                  </a:lnTo>
                  <a:lnTo>
                    <a:pt x="1075674" y="349846"/>
                  </a:lnTo>
                  <a:lnTo>
                    <a:pt x="1086716" y="336849"/>
                  </a:lnTo>
                  <a:lnTo>
                    <a:pt x="1103604" y="321955"/>
                  </a:lnTo>
                  <a:lnTo>
                    <a:pt x="1119199" y="301827"/>
                  </a:lnTo>
                  <a:lnTo>
                    <a:pt x="1139149" y="291413"/>
                  </a:lnTo>
                  <a:lnTo>
                    <a:pt x="1145145" y="324613"/>
                  </a:lnTo>
                  <a:lnTo>
                    <a:pt x="1139392" y="358430"/>
                  </a:lnTo>
                  <a:lnTo>
                    <a:pt x="1115870" y="401902"/>
                  </a:lnTo>
                  <a:lnTo>
                    <a:pt x="1105998" y="424343"/>
                  </a:lnTo>
                  <a:lnTo>
                    <a:pt x="1092979" y="471765"/>
                  </a:lnTo>
                  <a:lnTo>
                    <a:pt x="1094202" y="491085"/>
                  </a:lnTo>
                  <a:lnTo>
                    <a:pt x="1097448" y="500561"/>
                  </a:lnTo>
                  <a:lnTo>
                    <a:pt x="1105534" y="495033"/>
                  </a:lnTo>
                  <a:lnTo>
                    <a:pt x="1110375" y="492244"/>
                  </a:lnTo>
                  <a:lnTo>
                    <a:pt x="1126776" y="457258"/>
                  </a:lnTo>
                  <a:lnTo>
                    <a:pt x="1144712" y="422350"/>
                  </a:lnTo>
                  <a:lnTo>
                    <a:pt x="1159053" y="396770"/>
                  </a:lnTo>
                  <a:lnTo>
                    <a:pt x="1176374" y="375088"/>
                  </a:lnTo>
                  <a:lnTo>
                    <a:pt x="1184240" y="360931"/>
                  </a:lnTo>
                  <a:lnTo>
                    <a:pt x="1201119" y="349605"/>
                  </a:lnTo>
                  <a:lnTo>
                    <a:pt x="1217550" y="357293"/>
                  </a:lnTo>
                  <a:lnTo>
                    <a:pt x="1231671" y="361820"/>
                  </a:lnTo>
                  <a:lnTo>
                    <a:pt x="1246871" y="340938"/>
                  </a:lnTo>
                  <a:lnTo>
                    <a:pt x="1254015" y="318061"/>
                  </a:lnTo>
                  <a:lnTo>
                    <a:pt x="1265476" y="301276"/>
                  </a:lnTo>
                  <a:lnTo>
                    <a:pt x="1287288" y="300944"/>
                  </a:lnTo>
                  <a:lnTo>
                    <a:pt x="1304266" y="309030"/>
                  </a:lnTo>
                  <a:lnTo>
                    <a:pt x="1315416" y="312183"/>
                  </a:lnTo>
                  <a:lnTo>
                    <a:pt x="1327560" y="321890"/>
                  </a:lnTo>
                  <a:lnTo>
                    <a:pt x="1339090" y="337977"/>
                  </a:lnTo>
                  <a:lnTo>
                    <a:pt x="1350330" y="345837"/>
                  </a:lnTo>
                  <a:lnTo>
                    <a:pt x="1353537" y="363209"/>
                  </a:lnTo>
                  <a:lnTo>
                    <a:pt x="1351698" y="381874"/>
                  </a:lnTo>
                  <a:lnTo>
                    <a:pt x="1331695" y="398907"/>
                  </a:lnTo>
                  <a:lnTo>
                    <a:pt x="1316556" y="408131"/>
                  </a:lnTo>
                  <a:lnTo>
                    <a:pt x="1303909" y="440611"/>
                  </a:lnTo>
                  <a:lnTo>
                    <a:pt x="1298262" y="459260"/>
                  </a:lnTo>
                  <a:lnTo>
                    <a:pt x="1281968" y="481822"/>
                  </a:lnTo>
                  <a:lnTo>
                    <a:pt x="1266031" y="515889"/>
                  </a:lnTo>
                  <a:lnTo>
                    <a:pt x="1255224" y="521323"/>
                  </a:lnTo>
                  <a:lnTo>
                    <a:pt x="1245906" y="518791"/>
                  </a:lnTo>
                  <a:lnTo>
                    <a:pt x="1229741" y="521638"/>
                  </a:lnTo>
                  <a:lnTo>
                    <a:pt x="1207268" y="519269"/>
                  </a:lnTo>
                  <a:lnTo>
                    <a:pt x="1192128" y="531298"/>
                  </a:lnTo>
                  <a:lnTo>
                    <a:pt x="1184703" y="544377"/>
                  </a:lnTo>
                  <a:lnTo>
                    <a:pt x="1179680" y="576097"/>
                  </a:lnTo>
                  <a:lnTo>
                    <a:pt x="1181359" y="594848"/>
                  </a:lnTo>
                  <a:lnTo>
                    <a:pt x="1201150" y="577095"/>
                  </a:lnTo>
                  <a:lnTo>
                    <a:pt x="1217208" y="574416"/>
                  </a:lnTo>
                  <a:lnTo>
                    <a:pt x="1236056" y="580286"/>
                  </a:lnTo>
                  <a:lnTo>
                    <a:pt x="1236087" y="604613"/>
                  </a:lnTo>
                  <a:lnTo>
                    <a:pt x="1228540" y="618352"/>
                  </a:lnTo>
                  <a:lnTo>
                    <a:pt x="1204296" y="625378"/>
                  </a:lnTo>
                  <a:lnTo>
                    <a:pt x="1199584" y="633267"/>
                  </a:lnTo>
                  <a:lnTo>
                    <a:pt x="1197418" y="644393"/>
                  </a:lnTo>
                  <a:lnTo>
                    <a:pt x="1195837" y="677052"/>
                  </a:lnTo>
                  <a:lnTo>
                    <a:pt x="1191057" y="715021"/>
                  </a:lnTo>
                  <a:lnTo>
                    <a:pt x="1184179" y="723335"/>
                  </a:lnTo>
                  <a:lnTo>
                    <a:pt x="1173417" y="719328"/>
                  </a:lnTo>
                  <a:lnTo>
                    <a:pt x="1165886" y="721460"/>
                  </a:lnTo>
                  <a:lnTo>
                    <a:pt x="1157381" y="767866"/>
                  </a:lnTo>
                  <a:lnTo>
                    <a:pt x="1147357" y="821788"/>
                  </a:lnTo>
                  <a:lnTo>
                    <a:pt x="1145829" y="838546"/>
                  </a:lnTo>
                  <a:lnTo>
                    <a:pt x="1150435" y="853168"/>
                  </a:lnTo>
                  <a:lnTo>
                    <a:pt x="1154531" y="857675"/>
                  </a:lnTo>
                  <a:lnTo>
                    <a:pt x="1160642" y="834716"/>
                  </a:lnTo>
                  <a:lnTo>
                    <a:pt x="1168188" y="816901"/>
                  </a:lnTo>
                  <a:lnTo>
                    <a:pt x="1176883" y="814933"/>
                  </a:lnTo>
                  <a:lnTo>
                    <a:pt x="1200701" y="827845"/>
                  </a:lnTo>
                  <a:lnTo>
                    <a:pt x="1204281" y="832458"/>
                  </a:lnTo>
                  <a:lnTo>
                    <a:pt x="1206948" y="846275"/>
                  </a:lnTo>
                  <a:lnTo>
                    <a:pt x="1206348" y="856307"/>
                  </a:lnTo>
                  <a:lnTo>
                    <a:pt x="1193823" y="852781"/>
                  </a:lnTo>
                  <a:lnTo>
                    <a:pt x="1186983" y="851930"/>
                  </a:lnTo>
                  <a:lnTo>
                    <a:pt x="1181785" y="856528"/>
                  </a:lnTo>
                  <a:lnTo>
                    <a:pt x="1180409" y="865572"/>
                  </a:lnTo>
                  <a:lnTo>
                    <a:pt x="1183350" y="878963"/>
                  </a:lnTo>
                  <a:lnTo>
                    <a:pt x="1201180" y="887657"/>
                  </a:lnTo>
                  <a:lnTo>
                    <a:pt x="1206827" y="893760"/>
                  </a:lnTo>
                  <a:lnTo>
                    <a:pt x="1225128" y="887452"/>
                  </a:lnTo>
                  <a:lnTo>
                    <a:pt x="1230478" y="897058"/>
                  </a:lnTo>
                  <a:lnTo>
                    <a:pt x="1232652" y="911795"/>
                  </a:lnTo>
                  <a:lnTo>
                    <a:pt x="1232158" y="931433"/>
                  </a:lnTo>
                  <a:lnTo>
                    <a:pt x="1229558" y="937361"/>
                  </a:lnTo>
                  <a:lnTo>
                    <a:pt x="1210923" y="929070"/>
                  </a:lnTo>
                  <a:lnTo>
                    <a:pt x="1194142" y="926660"/>
                  </a:lnTo>
                  <a:lnTo>
                    <a:pt x="1186216" y="923324"/>
                  </a:lnTo>
                  <a:lnTo>
                    <a:pt x="1173068" y="926835"/>
                  </a:lnTo>
                  <a:lnTo>
                    <a:pt x="1159030" y="947994"/>
                  </a:lnTo>
                  <a:lnTo>
                    <a:pt x="1150670" y="942210"/>
                  </a:lnTo>
                  <a:lnTo>
                    <a:pt x="1145700" y="935530"/>
                  </a:lnTo>
                  <a:lnTo>
                    <a:pt x="1134938" y="937308"/>
                  </a:lnTo>
                  <a:lnTo>
                    <a:pt x="1132066" y="954020"/>
                  </a:lnTo>
                  <a:lnTo>
                    <a:pt x="1146202" y="980088"/>
                  </a:lnTo>
                  <a:lnTo>
                    <a:pt x="1158255" y="989642"/>
                  </a:lnTo>
                  <a:lnTo>
                    <a:pt x="1171434" y="995136"/>
                  </a:lnTo>
                  <a:lnTo>
                    <a:pt x="1188344" y="998184"/>
                  </a:lnTo>
                  <a:lnTo>
                    <a:pt x="1195412" y="1004462"/>
                  </a:lnTo>
                  <a:lnTo>
                    <a:pt x="1201013" y="1024754"/>
                  </a:lnTo>
                  <a:lnTo>
                    <a:pt x="1203772" y="1043161"/>
                  </a:lnTo>
                  <a:lnTo>
                    <a:pt x="1203916" y="1065756"/>
                  </a:lnTo>
                  <a:lnTo>
                    <a:pt x="1199508" y="1082050"/>
                  </a:lnTo>
                  <a:lnTo>
                    <a:pt x="1195609" y="1085014"/>
                  </a:lnTo>
                  <a:lnTo>
                    <a:pt x="1182492" y="1077771"/>
                  </a:lnTo>
                  <a:lnTo>
                    <a:pt x="1174170" y="1073401"/>
                  </a:lnTo>
                  <a:lnTo>
                    <a:pt x="1170392" y="1077862"/>
                  </a:lnTo>
                  <a:lnTo>
                    <a:pt x="1170620" y="1099728"/>
                  </a:lnTo>
                  <a:lnTo>
                    <a:pt x="1171821" y="1109022"/>
                  </a:lnTo>
                  <a:lnTo>
                    <a:pt x="1176146" y="1115330"/>
                  </a:lnTo>
                  <a:lnTo>
                    <a:pt x="1182423" y="1118796"/>
                  </a:lnTo>
                  <a:lnTo>
                    <a:pt x="1189765" y="1127110"/>
                  </a:lnTo>
                  <a:lnTo>
                    <a:pt x="1199044" y="1132590"/>
                  </a:lnTo>
                  <a:lnTo>
                    <a:pt x="1206682" y="1138746"/>
                  </a:lnTo>
                  <a:lnTo>
                    <a:pt x="1210566" y="1153072"/>
                  </a:lnTo>
                  <a:lnTo>
                    <a:pt x="1207131" y="1161888"/>
                  </a:lnTo>
                  <a:lnTo>
                    <a:pt x="1198687" y="1167322"/>
                  </a:lnTo>
                  <a:lnTo>
                    <a:pt x="1192121" y="1172049"/>
                  </a:lnTo>
                  <a:lnTo>
                    <a:pt x="1174382" y="1170833"/>
                  </a:lnTo>
                  <a:lnTo>
                    <a:pt x="1162443" y="1167565"/>
                  </a:lnTo>
                  <a:lnTo>
                    <a:pt x="1145951" y="1164328"/>
                  </a:lnTo>
                  <a:lnTo>
                    <a:pt x="1139939" y="1181048"/>
                  </a:lnTo>
                  <a:lnTo>
                    <a:pt x="1145525" y="1188275"/>
                  </a:lnTo>
                  <a:lnTo>
                    <a:pt x="1159707" y="1190145"/>
                  </a:lnTo>
                  <a:lnTo>
                    <a:pt x="1170385" y="1195974"/>
                  </a:lnTo>
                  <a:lnTo>
                    <a:pt x="1177734" y="1205033"/>
                  </a:lnTo>
                  <a:lnTo>
                    <a:pt x="1178631" y="1216631"/>
                  </a:lnTo>
                  <a:lnTo>
                    <a:pt x="1178281" y="1236338"/>
                  </a:lnTo>
                  <a:lnTo>
                    <a:pt x="1176959" y="1236148"/>
                  </a:lnTo>
                  <a:lnTo>
                    <a:pt x="1165870" y="1234529"/>
                  </a:lnTo>
                  <a:lnTo>
                    <a:pt x="1153209" y="1238390"/>
                  </a:lnTo>
                  <a:lnTo>
                    <a:pt x="1147159" y="1247829"/>
                  </a:lnTo>
                  <a:lnTo>
                    <a:pt x="1134513" y="1248536"/>
                  </a:lnTo>
                  <a:lnTo>
                    <a:pt x="1122072" y="1243618"/>
                  </a:lnTo>
                  <a:lnTo>
                    <a:pt x="1106879" y="1229224"/>
                  </a:lnTo>
                  <a:lnTo>
                    <a:pt x="1097516" y="1212025"/>
                  </a:lnTo>
                  <a:lnTo>
                    <a:pt x="1093731" y="1209479"/>
                  </a:lnTo>
                  <a:lnTo>
                    <a:pt x="1082620" y="1219830"/>
                  </a:lnTo>
                  <a:lnTo>
                    <a:pt x="1072664" y="1231983"/>
                  </a:lnTo>
                  <a:lnTo>
                    <a:pt x="1061652" y="1235213"/>
                  </a:lnTo>
                  <a:lnTo>
                    <a:pt x="1055670" y="1241544"/>
                  </a:lnTo>
                  <a:lnTo>
                    <a:pt x="1040942" y="1240381"/>
                  </a:lnTo>
                  <a:lnTo>
                    <a:pt x="1031670" y="1237303"/>
                  </a:lnTo>
                  <a:lnTo>
                    <a:pt x="1021828" y="1242387"/>
                  </a:lnTo>
                  <a:lnTo>
                    <a:pt x="1017815" y="1246795"/>
                  </a:lnTo>
                  <a:lnTo>
                    <a:pt x="1016052" y="1256751"/>
                  </a:lnTo>
                  <a:lnTo>
                    <a:pt x="1016105" y="1261691"/>
                  </a:lnTo>
                  <a:lnTo>
                    <a:pt x="1019700" y="1279992"/>
                  </a:lnTo>
                  <a:lnTo>
                    <a:pt x="1026904" y="1288398"/>
                  </a:lnTo>
                  <a:lnTo>
                    <a:pt x="1039938" y="1290123"/>
                  </a:lnTo>
                  <a:lnTo>
                    <a:pt x="1055328" y="1298992"/>
                  </a:lnTo>
                  <a:lnTo>
                    <a:pt x="1071243" y="1297107"/>
                  </a:lnTo>
                  <a:lnTo>
                    <a:pt x="1084672" y="1315370"/>
                  </a:lnTo>
                  <a:lnTo>
                    <a:pt x="1092371" y="1322924"/>
                  </a:lnTo>
                  <a:lnTo>
                    <a:pt x="1097265" y="1330441"/>
                  </a:lnTo>
                  <a:lnTo>
                    <a:pt x="1109418" y="1341309"/>
                  </a:lnTo>
                  <a:lnTo>
                    <a:pt x="1122132" y="1353780"/>
                  </a:lnTo>
                  <a:lnTo>
                    <a:pt x="1125948" y="1362786"/>
                  </a:lnTo>
                  <a:lnTo>
                    <a:pt x="1130865" y="1391613"/>
                  </a:lnTo>
                  <a:lnTo>
                    <a:pt x="1139916" y="1384963"/>
                  </a:lnTo>
                  <a:lnTo>
                    <a:pt x="1142744" y="1380532"/>
                  </a:lnTo>
                  <a:lnTo>
                    <a:pt x="1146772" y="1387129"/>
                  </a:lnTo>
                  <a:lnTo>
                    <a:pt x="1149796" y="1400771"/>
                  </a:lnTo>
                  <a:lnTo>
                    <a:pt x="1150511" y="1411578"/>
                  </a:lnTo>
                  <a:lnTo>
                    <a:pt x="1152525" y="1447549"/>
                  </a:lnTo>
                  <a:lnTo>
                    <a:pt x="1150807" y="1453789"/>
                  </a:lnTo>
                  <a:lnTo>
                    <a:pt x="1147045" y="1457429"/>
                  </a:lnTo>
                  <a:lnTo>
                    <a:pt x="1141550" y="1454359"/>
                  </a:lnTo>
                  <a:lnTo>
                    <a:pt x="1136002" y="1450764"/>
                  </a:lnTo>
                  <a:lnTo>
                    <a:pt x="1126692" y="1450817"/>
                  </a:lnTo>
                  <a:lnTo>
                    <a:pt x="1116121" y="1451912"/>
                  </a:lnTo>
                  <a:lnTo>
                    <a:pt x="1101012" y="1443666"/>
                  </a:lnTo>
                  <a:lnTo>
                    <a:pt x="1094544" y="1431095"/>
                  </a:lnTo>
                  <a:lnTo>
                    <a:pt x="1090334" y="1411388"/>
                  </a:lnTo>
                  <a:lnTo>
                    <a:pt x="1086732" y="1402770"/>
                  </a:lnTo>
                  <a:lnTo>
                    <a:pt x="1074853" y="1384796"/>
                  </a:lnTo>
                  <a:lnTo>
                    <a:pt x="1066318" y="1375440"/>
                  </a:lnTo>
                  <a:lnTo>
                    <a:pt x="1058726" y="1371025"/>
                  </a:lnTo>
                  <a:lnTo>
                    <a:pt x="1047614" y="1368304"/>
                  </a:lnTo>
                  <a:lnTo>
                    <a:pt x="1042325" y="1372796"/>
                  </a:lnTo>
                  <a:lnTo>
                    <a:pt x="1032551" y="1376193"/>
                  </a:lnTo>
                  <a:close/>
                </a:path>
                <a:path w="1353537" h="2035303">
                  <a:moveTo>
                    <a:pt x="428606" y="1530002"/>
                  </a:moveTo>
                  <a:lnTo>
                    <a:pt x="422839" y="1526179"/>
                  </a:lnTo>
                  <a:lnTo>
                    <a:pt x="415659" y="1516998"/>
                  </a:lnTo>
                  <a:lnTo>
                    <a:pt x="407521" y="1511678"/>
                  </a:lnTo>
                  <a:lnTo>
                    <a:pt x="405525" y="1508752"/>
                  </a:lnTo>
                  <a:lnTo>
                    <a:pt x="402986" y="1502368"/>
                  </a:lnTo>
                  <a:lnTo>
                    <a:pt x="402177" y="1477410"/>
                  </a:lnTo>
                  <a:lnTo>
                    <a:pt x="405088" y="1467203"/>
                  </a:lnTo>
                  <a:lnTo>
                    <a:pt x="408820" y="1466671"/>
                  </a:lnTo>
                  <a:lnTo>
                    <a:pt x="415383" y="1470722"/>
                  </a:lnTo>
                  <a:lnTo>
                    <a:pt x="427135" y="1472698"/>
                  </a:lnTo>
                  <a:lnTo>
                    <a:pt x="440205" y="1480746"/>
                  </a:lnTo>
                  <a:lnTo>
                    <a:pt x="447794" y="1488734"/>
                  </a:lnTo>
                  <a:lnTo>
                    <a:pt x="453833" y="1491690"/>
                  </a:lnTo>
                  <a:lnTo>
                    <a:pt x="461722" y="1498097"/>
                  </a:lnTo>
                  <a:lnTo>
                    <a:pt x="467840" y="1507924"/>
                  </a:lnTo>
                  <a:lnTo>
                    <a:pt x="466383" y="1513806"/>
                  </a:lnTo>
                  <a:lnTo>
                    <a:pt x="465242" y="1514786"/>
                  </a:lnTo>
                  <a:lnTo>
                    <a:pt x="459722" y="1516276"/>
                  </a:lnTo>
                  <a:lnTo>
                    <a:pt x="451859" y="1517294"/>
                  </a:lnTo>
                  <a:lnTo>
                    <a:pt x="444042" y="1522675"/>
                  </a:lnTo>
                  <a:lnTo>
                    <a:pt x="433791" y="1527083"/>
                  </a:lnTo>
                  <a:lnTo>
                    <a:pt x="428606" y="1530002"/>
                  </a:lnTo>
                  <a:close/>
                </a:path>
                <a:path w="1353537" h="2035303">
                  <a:moveTo>
                    <a:pt x="1137294" y="1342289"/>
                  </a:moveTo>
                  <a:lnTo>
                    <a:pt x="1121790" y="1324490"/>
                  </a:lnTo>
                  <a:lnTo>
                    <a:pt x="1112040" y="1316951"/>
                  </a:lnTo>
                  <a:lnTo>
                    <a:pt x="1104812" y="1311714"/>
                  </a:lnTo>
                  <a:lnTo>
                    <a:pt x="1103193" y="1309366"/>
                  </a:lnTo>
                  <a:lnTo>
                    <a:pt x="1100001" y="1295139"/>
                  </a:lnTo>
                  <a:lnTo>
                    <a:pt x="1115064" y="1293847"/>
                  </a:lnTo>
                  <a:lnTo>
                    <a:pt x="1124124" y="1298566"/>
                  </a:lnTo>
                  <a:lnTo>
                    <a:pt x="1134931" y="1307398"/>
                  </a:lnTo>
                  <a:lnTo>
                    <a:pt x="1143245" y="1317346"/>
                  </a:lnTo>
                  <a:lnTo>
                    <a:pt x="1144887" y="1333618"/>
                  </a:lnTo>
                  <a:lnTo>
                    <a:pt x="1142706" y="1340541"/>
                  </a:lnTo>
                  <a:lnTo>
                    <a:pt x="1137294" y="1342289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576" name="Canada"/>
            <p:cNvSpPr/>
            <p:nvPr/>
          </p:nvSpPr>
          <p:spPr>
            <a:xfrm>
              <a:off x="1138813" y="1089111"/>
              <a:ext cx="1993237" cy="2611390"/>
            </a:xfrm>
            <a:custGeom>
              <a:avLst/>
              <a:gdLst/>
              <a:ahLst/>
              <a:cxnLst/>
              <a:rect l="0" t="0" r="0" b="0"/>
              <a:pathLst>
                <a:path w="1993237" h="2611390">
                  <a:moveTo>
                    <a:pt x="191594" y="2222263"/>
                  </a:moveTo>
                  <a:lnTo>
                    <a:pt x="181930" y="2208172"/>
                  </a:lnTo>
                  <a:lnTo>
                    <a:pt x="179922" y="2202305"/>
                  </a:lnTo>
                  <a:lnTo>
                    <a:pt x="179680" y="2194097"/>
                  </a:lnTo>
                  <a:lnTo>
                    <a:pt x="180645" y="2192289"/>
                  </a:lnTo>
                  <a:lnTo>
                    <a:pt x="184795" y="2193048"/>
                  </a:lnTo>
                  <a:lnTo>
                    <a:pt x="187958" y="2192266"/>
                  </a:lnTo>
                  <a:lnTo>
                    <a:pt x="195886" y="2195328"/>
                  </a:lnTo>
                  <a:lnTo>
                    <a:pt x="202571" y="2194021"/>
                  </a:lnTo>
                  <a:lnTo>
                    <a:pt x="205414" y="2196066"/>
                  </a:lnTo>
                  <a:lnTo>
                    <a:pt x="206814" y="2198885"/>
                  </a:lnTo>
                  <a:lnTo>
                    <a:pt x="204441" y="2202739"/>
                  </a:lnTo>
                  <a:lnTo>
                    <a:pt x="202687" y="2212428"/>
                  </a:lnTo>
                  <a:lnTo>
                    <a:pt x="202402" y="2217756"/>
                  </a:lnTo>
                  <a:lnTo>
                    <a:pt x="196499" y="2219040"/>
                  </a:lnTo>
                  <a:lnTo>
                    <a:pt x="191594" y="2222263"/>
                  </a:lnTo>
                  <a:close/>
                </a:path>
                <a:path w="1993237" h="2611390">
                  <a:moveTo>
                    <a:pt x="1462027" y="1574766"/>
                  </a:moveTo>
                  <a:lnTo>
                    <a:pt x="1448636" y="1573968"/>
                  </a:lnTo>
                  <a:lnTo>
                    <a:pt x="1444076" y="1570092"/>
                  </a:lnTo>
                  <a:lnTo>
                    <a:pt x="1441712" y="1563578"/>
                  </a:lnTo>
                  <a:lnTo>
                    <a:pt x="1439957" y="1550856"/>
                  </a:lnTo>
                  <a:lnTo>
                    <a:pt x="1443004" y="1539312"/>
                  </a:lnTo>
                  <a:lnTo>
                    <a:pt x="1450186" y="1521300"/>
                  </a:lnTo>
                  <a:lnTo>
                    <a:pt x="1456905" y="1513996"/>
                  </a:lnTo>
                  <a:lnTo>
                    <a:pt x="1470706" y="1509360"/>
                  </a:lnTo>
                  <a:lnTo>
                    <a:pt x="1479956" y="1514794"/>
                  </a:lnTo>
                  <a:lnTo>
                    <a:pt x="1487974" y="1523374"/>
                  </a:lnTo>
                  <a:lnTo>
                    <a:pt x="1487761" y="1535960"/>
                  </a:lnTo>
                  <a:lnTo>
                    <a:pt x="1487366" y="1555469"/>
                  </a:lnTo>
                  <a:lnTo>
                    <a:pt x="1483695" y="1562499"/>
                  </a:lnTo>
                  <a:lnTo>
                    <a:pt x="1473290" y="1571688"/>
                  </a:lnTo>
                  <a:lnTo>
                    <a:pt x="1462027" y="1574766"/>
                  </a:lnTo>
                  <a:close/>
                </a:path>
                <a:path w="1993237" h="2611390">
                  <a:moveTo>
                    <a:pt x="1006118" y="1498849"/>
                  </a:moveTo>
                  <a:lnTo>
                    <a:pt x="998883" y="1497960"/>
                  </a:lnTo>
                  <a:lnTo>
                    <a:pt x="989512" y="1492914"/>
                  </a:lnTo>
                  <a:lnTo>
                    <a:pt x="980560" y="1491097"/>
                  </a:lnTo>
                  <a:lnTo>
                    <a:pt x="967868" y="1482289"/>
                  </a:lnTo>
                  <a:lnTo>
                    <a:pt x="957988" y="1477174"/>
                  </a:lnTo>
                  <a:lnTo>
                    <a:pt x="951847" y="1475791"/>
                  </a:lnTo>
                  <a:lnTo>
                    <a:pt x="940857" y="1470182"/>
                  </a:lnTo>
                  <a:lnTo>
                    <a:pt x="945227" y="1460644"/>
                  </a:lnTo>
                  <a:lnTo>
                    <a:pt x="960883" y="1449039"/>
                  </a:lnTo>
                  <a:lnTo>
                    <a:pt x="964790" y="1443696"/>
                  </a:lnTo>
                  <a:lnTo>
                    <a:pt x="965960" y="1424126"/>
                  </a:lnTo>
                  <a:lnTo>
                    <a:pt x="969053" y="1417187"/>
                  </a:lnTo>
                  <a:lnTo>
                    <a:pt x="977489" y="1415150"/>
                  </a:lnTo>
                  <a:lnTo>
                    <a:pt x="985036" y="1420569"/>
                  </a:lnTo>
                  <a:lnTo>
                    <a:pt x="999605" y="1438163"/>
                  </a:lnTo>
                  <a:lnTo>
                    <a:pt x="1012677" y="1449730"/>
                  </a:lnTo>
                  <a:lnTo>
                    <a:pt x="1013430" y="1457893"/>
                  </a:lnTo>
                  <a:lnTo>
                    <a:pt x="1016629" y="1465987"/>
                  </a:lnTo>
                  <a:lnTo>
                    <a:pt x="1027748" y="1480579"/>
                  </a:lnTo>
                  <a:lnTo>
                    <a:pt x="1024814" y="1483870"/>
                  </a:lnTo>
                  <a:lnTo>
                    <a:pt x="1011993" y="1497436"/>
                  </a:lnTo>
                  <a:lnTo>
                    <a:pt x="1006118" y="1498849"/>
                  </a:lnTo>
                  <a:close/>
                </a:path>
                <a:path w="1993237" h="2611390">
                  <a:moveTo>
                    <a:pt x="1666984" y="2500795"/>
                  </a:moveTo>
                  <a:lnTo>
                    <a:pt x="1665061" y="2502992"/>
                  </a:lnTo>
                  <a:lnTo>
                    <a:pt x="1663435" y="2498796"/>
                  </a:lnTo>
                  <a:lnTo>
                    <a:pt x="1665388" y="2497679"/>
                  </a:lnTo>
                  <a:lnTo>
                    <a:pt x="1665190" y="2493970"/>
                  </a:lnTo>
                  <a:lnTo>
                    <a:pt x="1666634" y="2492975"/>
                  </a:lnTo>
                  <a:lnTo>
                    <a:pt x="1666216" y="2490740"/>
                  </a:lnTo>
                  <a:lnTo>
                    <a:pt x="1663944" y="2490740"/>
                  </a:lnTo>
                  <a:lnTo>
                    <a:pt x="1657796" y="2487381"/>
                  </a:lnTo>
                  <a:lnTo>
                    <a:pt x="1658578" y="2484045"/>
                  </a:lnTo>
                  <a:lnTo>
                    <a:pt x="1655432" y="2442511"/>
                  </a:lnTo>
                  <a:lnTo>
                    <a:pt x="1653661" y="2438414"/>
                  </a:lnTo>
                  <a:lnTo>
                    <a:pt x="1648714" y="2434113"/>
                  </a:lnTo>
                  <a:lnTo>
                    <a:pt x="1640893" y="2433740"/>
                  </a:lnTo>
                  <a:lnTo>
                    <a:pt x="1636728" y="2436378"/>
                  </a:lnTo>
                  <a:lnTo>
                    <a:pt x="1632860" y="2435108"/>
                  </a:lnTo>
                  <a:lnTo>
                    <a:pt x="1627738" y="2429712"/>
                  </a:lnTo>
                  <a:lnTo>
                    <a:pt x="1624956" y="2428428"/>
                  </a:lnTo>
                  <a:lnTo>
                    <a:pt x="1618542" y="2436309"/>
                  </a:lnTo>
                  <a:lnTo>
                    <a:pt x="1613328" y="2445650"/>
                  </a:lnTo>
                  <a:lnTo>
                    <a:pt x="1601761" y="2478375"/>
                  </a:lnTo>
                  <a:lnTo>
                    <a:pt x="1590201" y="2499435"/>
                  </a:lnTo>
                  <a:lnTo>
                    <a:pt x="1578414" y="2497649"/>
                  </a:lnTo>
                  <a:lnTo>
                    <a:pt x="1574325" y="2498515"/>
                  </a:lnTo>
                  <a:lnTo>
                    <a:pt x="1570639" y="2504785"/>
                  </a:lnTo>
                  <a:lnTo>
                    <a:pt x="1568868" y="2510181"/>
                  </a:lnTo>
                  <a:lnTo>
                    <a:pt x="1557764" y="2508821"/>
                  </a:lnTo>
                  <a:lnTo>
                    <a:pt x="1538924" y="2508760"/>
                  </a:lnTo>
                  <a:lnTo>
                    <a:pt x="1513456" y="2508334"/>
                  </a:lnTo>
                  <a:lnTo>
                    <a:pt x="1495581" y="2508471"/>
                  </a:lnTo>
                  <a:lnTo>
                    <a:pt x="1485747" y="2515972"/>
                  </a:lnTo>
                  <a:lnTo>
                    <a:pt x="1480328" y="2520327"/>
                  </a:lnTo>
                  <a:lnTo>
                    <a:pt x="1462514" y="2531917"/>
                  </a:lnTo>
                  <a:lnTo>
                    <a:pt x="1456981" y="2534243"/>
                  </a:lnTo>
                  <a:lnTo>
                    <a:pt x="1455491" y="2540383"/>
                  </a:lnTo>
                  <a:lnTo>
                    <a:pt x="1453842" y="2547604"/>
                  </a:lnTo>
                  <a:lnTo>
                    <a:pt x="1449373" y="2551464"/>
                  </a:lnTo>
                  <a:lnTo>
                    <a:pt x="1437631" y="2554223"/>
                  </a:lnTo>
                  <a:lnTo>
                    <a:pt x="1424377" y="2552293"/>
                  </a:lnTo>
                  <a:lnTo>
                    <a:pt x="1412977" y="2552141"/>
                  </a:lnTo>
                  <a:lnTo>
                    <a:pt x="1403538" y="2553425"/>
                  </a:lnTo>
                  <a:lnTo>
                    <a:pt x="1398757" y="2556275"/>
                  </a:lnTo>
                  <a:lnTo>
                    <a:pt x="1397116" y="2561519"/>
                  </a:lnTo>
                  <a:lnTo>
                    <a:pt x="1397298" y="2565973"/>
                  </a:lnTo>
                  <a:lnTo>
                    <a:pt x="1398924" y="2572517"/>
                  </a:lnTo>
                  <a:lnTo>
                    <a:pt x="1399403" y="2577540"/>
                  </a:lnTo>
                  <a:lnTo>
                    <a:pt x="1390519" y="2583438"/>
                  </a:lnTo>
                  <a:lnTo>
                    <a:pt x="1375653" y="2589662"/>
                  </a:lnTo>
                  <a:lnTo>
                    <a:pt x="1366070" y="2591904"/>
                  </a:lnTo>
                  <a:lnTo>
                    <a:pt x="1356737" y="2592763"/>
                  </a:lnTo>
                  <a:lnTo>
                    <a:pt x="1347799" y="2596358"/>
                  </a:lnTo>
                  <a:lnTo>
                    <a:pt x="1338261" y="2602894"/>
                  </a:lnTo>
                  <a:lnTo>
                    <a:pt x="1328860" y="2609794"/>
                  </a:lnTo>
                  <a:lnTo>
                    <a:pt x="1323540" y="2611390"/>
                  </a:lnTo>
                  <a:lnTo>
                    <a:pt x="1317726" y="2610463"/>
                  </a:lnTo>
                  <a:lnTo>
                    <a:pt x="1312680" y="2608160"/>
                  </a:lnTo>
                  <a:lnTo>
                    <a:pt x="1308910" y="2602331"/>
                  </a:lnTo>
                  <a:lnTo>
                    <a:pt x="1308781" y="2597832"/>
                  </a:lnTo>
                  <a:lnTo>
                    <a:pt x="1309229" y="2594838"/>
                  </a:lnTo>
                  <a:lnTo>
                    <a:pt x="1316411" y="2587625"/>
                  </a:lnTo>
                  <a:lnTo>
                    <a:pt x="1320614" y="2583559"/>
                  </a:lnTo>
                  <a:lnTo>
                    <a:pt x="1323289" y="2577578"/>
                  </a:lnTo>
                  <a:lnTo>
                    <a:pt x="1326276" y="2570024"/>
                  </a:lnTo>
                  <a:lnTo>
                    <a:pt x="1330099" y="2562006"/>
                  </a:lnTo>
                  <a:lnTo>
                    <a:pt x="1330388" y="2551556"/>
                  </a:lnTo>
                  <a:lnTo>
                    <a:pt x="1329840" y="2543887"/>
                  </a:lnTo>
                  <a:lnTo>
                    <a:pt x="1320941" y="2498811"/>
                  </a:lnTo>
                  <a:lnTo>
                    <a:pt x="1295260" y="2483574"/>
                  </a:lnTo>
                  <a:lnTo>
                    <a:pt x="1292616" y="2478763"/>
                  </a:lnTo>
                  <a:lnTo>
                    <a:pt x="1293733" y="2474104"/>
                  </a:lnTo>
                  <a:lnTo>
                    <a:pt x="1290624" y="2470654"/>
                  </a:lnTo>
                  <a:lnTo>
                    <a:pt x="1281322" y="2468001"/>
                  </a:lnTo>
                  <a:lnTo>
                    <a:pt x="1279452" y="2463677"/>
                  </a:lnTo>
                  <a:lnTo>
                    <a:pt x="1277644" y="2461693"/>
                  </a:lnTo>
                  <a:lnTo>
                    <a:pt x="1271260" y="2462050"/>
                  </a:lnTo>
                  <a:lnTo>
                    <a:pt x="1266586" y="2455172"/>
                  </a:lnTo>
                  <a:lnTo>
                    <a:pt x="1265567" y="2448826"/>
                  </a:lnTo>
                  <a:lnTo>
                    <a:pt x="1243732" y="2432996"/>
                  </a:lnTo>
                  <a:lnTo>
                    <a:pt x="1203369" y="2409208"/>
                  </a:lnTo>
                  <a:lnTo>
                    <a:pt x="1193451" y="2403333"/>
                  </a:lnTo>
                  <a:lnTo>
                    <a:pt x="1185357" y="2399875"/>
                  </a:lnTo>
                  <a:lnTo>
                    <a:pt x="1177179" y="2402755"/>
                  </a:lnTo>
                  <a:lnTo>
                    <a:pt x="1162260" y="2411761"/>
                  </a:lnTo>
                  <a:lnTo>
                    <a:pt x="1155086" y="2410636"/>
                  </a:lnTo>
                  <a:lnTo>
                    <a:pt x="1149584" y="2411389"/>
                  </a:lnTo>
                  <a:lnTo>
                    <a:pt x="1147592" y="2409200"/>
                  </a:lnTo>
                  <a:lnTo>
                    <a:pt x="1146012" y="2407460"/>
                  </a:lnTo>
                  <a:lnTo>
                    <a:pt x="1141193" y="2406836"/>
                  </a:lnTo>
                  <a:lnTo>
                    <a:pt x="1132514" y="2408098"/>
                  </a:lnTo>
                  <a:lnTo>
                    <a:pt x="1130515" y="2406335"/>
                  </a:lnTo>
                  <a:lnTo>
                    <a:pt x="1130234" y="2402048"/>
                  </a:lnTo>
                  <a:lnTo>
                    <a:pt x="1126442" y="2403189"/>
                  </a:lnTo>
                  <a:lnTo>
                    <a:pt x="1122262" y="2406099"/>
                  </a:lnTo>
                  <a:lnTo>
                    <a:pt x="1120042" y="2407004"/>
                  </a:lnTo>
                  <a:lnTo>
                    <a:pt x="1114228" y="2409147"/>
                  </a:lnTo>
                  <a:lnTo>
                    <a:pt x="1109083" y="2407650"/>
                  </a:lnTo>
                  <a:lnTo>
                    <a:pt x="1108437" y="2404838"/>
                  </a:lnTo>
                  <a:lnTo>
                    <a:pt x="1103672" y="2403530"/>
                  </a:lnTo>
                  <a:lnTo>
                    <a:pt x="1101232" y="2399396"/>
                  </a:lnTo>
                  <a:lnTo>
                    <a:pt x="1096133" y="2399206"/>
                  </a:lnTo>
                  <a:lnTo>
                    <a:pt x="1094506" y="2402960"/>
                  </a:lnTo>
                  <a:lnTo>
                    <a:pt x="1091079" y="2395626"/>
                  </a:lnTo>
                  <a:lnTo>
                    <a:pt x="1088328" y="2395817"/>
                  </a:lnTo>
                  <a:lnTo>
                    <a:pt x="1088122" y="2392989"/>
                  </a:lnTo>
                  <a:lnTo>
                    <a:pt x="1073652" y="2389805"/>
                  </a:lnTo>
                  <a:lnTo>
                    <a:pt x="1068393" y="2390968"/>
                  </a:lnTo>
                  <a:lnTo>
                    <a:pt x="1059942" y="2384021"/>
                  </a:lnTo>
                  <a:lnTo>
                    <a:pt x="1055192" y="2376915"/>
                  </a:lnTo>
                  <a:lnTo>
                    <a:pt x="1052357" y="2371170"/>
                  </a:lnTo>
                  <a:lnTo>
                    <a:pt x="1043252" y="2359526"/>
                  </a:lnTo>
                  <a:lnTo>
                    <a:pt x="1038168" y="2360074"/>
                  </a:lnTo>
                  <a:lnTo>
                    <a:pt x="1039498" y="2365492"/>
                  </a:lnTo>
                  <a:lnTo>
                    <a:pt x="1043419" y="2374635"/>
                  </a:lnTo>
                  <a:lnTo>
                    <a:pt x="1036518" y="2374582"/>
                  </a:lnTo>
                  <a:lnTo>
                    <a:pt x="1009234" y="2375038"/>
                  </a:lnTo>
                  <a:lnTo>
                    <a:pt x="980818" y="2374590"/>
                  </a:lnTo>
                  <a:lnTo>
                    <a:pt x="967130" y="2374704"/>
                  </a:lnTo>
                  <a:lnTo>
                    <a:pt x="945752" y="2374650"/>
                  </a:lnTo>
                  <a:lnTo>
                    <a:pt x="916157" y="2374894"/>
                  </a:lnTo>
                  <a:lnTo>
                    <a:pt x="887916" y="2374445"/>
                  </a:lnTo>
                  <a:lnTo>
                    <a:pt x="866271" y="2374628"/>
                  </a:lnTo>
                  <a:lnTo>
                    <a:pt x="836471" y="2374415"/>
                  </a:lnTo>
                  <a:lnTo>
                    <a:pt x="830368" y="2374468"/>
                  </a:lnTo>
                  <a:lnTo>
                    <a:pt x="781219" y="2374194"/>
                  </a:lnTo>
                  <a:lnTo>
                    <a:pt x="744485" y="2374263"/>
                  </a:lnTo>
                  <a:lnTo>
                    <a:pt x="735607" y="2374339"/>
                  </a:lnTo>
                  <a:lnTo>
                    <a:pt x="696808" y="2373974"/>
                  </a:lnTo>
                  <a:lnTo>
                    <a:pt x="685748" y="2374521"/>
                  </a:lnTo>
                  <a:lnTo>
                    <a:pt x="643802" y="2374187"/>
                  </a:lnTo>
                  <a:lnTo>
                    <a:pt x="636294" y="2374020"/>
                  </a:lnTo>
                  <a:lnTo>
                    <a:pt x="584330" y="2374445"/>
                  </a:lnTo>
                  <a:lnTo>
                    <a:pt x="567202" y="2374361"/>
                  </a:lnTo>
                  <a:lnTo>
                    <a:pt x="538057" y="2374377"/>
                  </a:lnTo>
                  <a:lnTo>
                    <a:pt x="498071" y="2374255"/>
                  </a:lnTo>
                  <a:lnTo>
                    <a:pt x="451480" y="2374635"/>
                  </a:lnTo>
                  <a:lnTo>
                    <a:pt x="437929" y="2374293"/>
                  </a:lnTo>
                  <a:lnTo>
                    <a:pt x="411741" y="2374278"/>
                  </a:lnTo>
                  <a:lnTo>
                    <a:pt x="409770" y="2374065"/>
                  </a:lnTo>
                  <a:lnTo>
                    <a:pt x="407875" y="2371724"/>
                  </a:lnTo>
                  <a:lnTo>
                    <a:pt x="402706" y="2366982"/>
                  </a:lnTo>
                  <a:lnTo>
                    <a:pt x="401985" y="2360165"/>
                  </a:lnTo>
                  <a:lnTo>
                    <a:pt x="402734" y="2354754"/>
                  </a:lnTo>
                  <a:lnTo>
                    <a:pt x="395537" y="2358652"/>
                  </a:lnTo>
                  <a:lnTo>
                    <a:pt x="391755" y="2358211"/>
                  </a:lnTo>
                  <a:lnTo>
                    <a:pt x="388396" y="2353424"/>
                  </a:lnTo>
                  <a:lnTo>
                    <a:pt x="386747" y="2345626"/>
                  </a:lnTo>
                  <a:lnTo>
                    <a:pt x="385484" y="2342639"/>
                  </a:lnTo>
                  <a:lnTo>
                    <a:pt x="381575" y="2344030"/>
                  </a:lnTo>
                  <a:lnTo>
                    <a:pt x="379235" y="2347260"/>
                  </a:lnTo>
                  <a:lnTo>
                    <a:pt x="374334" y="2348195"/>
                  </a:lnTo>
                  <a:lnTo>
                    <a:pt x="367013" y="2340382"/>
                  </a:lnTo>
                  <a:lnTo>
                    <a:pt x="365805" y="2333656"/>
                  </a:lnTo>
                  <a:lnTo>
                    <a:pt x="363758" y="2320569"/>
                  </a:lnTo>
                  <a:lnTo>
                    <a:pt x="353085" y="2322241"/>
                  </a:lnTo>
                  <a:lnTo>
                    <a:pt x="342827" y="2317810"/>
                  </a:lnTo>
                  <a:lnTo>
                    <a:pt x="337884" y="2316411"/>
                  </a:lnTo>
                  <a:lnTo>
                    <a:pt x="336126" y="2315006"/>
                  </a:lnTo>
                  <a:lnTo>
                    <a:pt x="334675" y="2308629"/>
                  </a:lnTo>
                  <a:lnTo>
                    <a:pt x="330226" y="2302944"/>
                  </a:lnTo>
                  <a:lnTo>
                    <a:pt x="324222" y="2306524"/>
                  </a:lnTo>
                  <a:lnTo>
                    <a:pt x="311673" y="2307276"/>
                  </a:lnTo>
                  <a:lnTo>
                    <a:pt x="306987" y="2305392"/>
                  </a:lnTo>
                  <a:lnTo>
                    <a:pt x="303100" y="2301364"/>
                  </a:lnTo>
                  <a:lnTo>
                    <a:pt x="302026" y="2297313"/>
                  </a:lnTo>
                  <a:lnTo>
                    <a:pt x="304638" y="2286749"/>
                  </a:lnTo>
                  <a:lnTo>
                    <a:pt x="309291" y="2283124"/>
                  </a:lnTo>
                  <a:lnTo>
                    <a:pt x="306988" y="2278298"/>
                  </a:lnTo>
                  <a:lnTo>
                    <a:pt x="294401" y="2276884"/>
                  </a:lnTo>
                  <a:lnTo>
                    <a:pt x="300670" y="2268357"/>
                  </a:lnTo>
                  <a:lnTo>
                    <a:pt x="304714" y="2263698"/>
                  </a:lnTo>
                  <a:lnTo>
                    <a:pt x="310268" y="2261236"/>
                  </a:lnTo>
                  <a:lnTo>
                    <a:pt x="316415" y="2252777"/>
                  </a:lnTo>
                  <a:lnTo>
                    <a:pt x="307539" y="2252883"/>
                  </a:lnTo>
                  <a:lnTo>
                    <a:pt x="301231" y="2255368"/>
                  </a:lnTo>
                  <a:lnTo>
                    <a:pt x="297557" y="2254639"/>
                  </a:lnTo>
                  <a:lnTo>
                    <a:pt x="293345" y="2251447"/>
                  </a:lnTo>
                  <a:lnTo>
                    <a:pt x="292948" y="2235061"/>
                  </a:lnTo>
                  <a:lnTo>
                    <a:pt x="284939" y="2235084"/>
                  </a:lnTo>
                  <a:lnTo>
                    <a:pt x="274634" y="2217011"/>
                  </a:lnTo>
                  <a:lnTo>
                    <a:pt x="275972" y="2212953"/>
                  </a:lnTo>
                  <a:lnTo>
                    <a:pt x="276321" y="2203871"/>
                  </a:lnTo>
                  <a:lnTo>
                    <a:pt x="270761" y="2204821"/>
                  </a:lnTo>
                  <a:lnTo>
                    <a:pt x="262335" y="2213249"/>
                  </a:lnTo>
                  <a:lnTo>
                    <a:pt x="249478" y="2197213"/>
                  </a:lnTo>
                  <a:lnTo>
                    <a:pt x="245577" y="2188200"/>
                  </a:lnTo>
                  <a:lnTo>
                    <a:pt x="243506" y="2181208"/>
                  </a:lnTo>
                  <a:lnTo>
                    <a:pt x="242815" y="2173661"/>
                  </a:lnTo>
                  <a:lnTo>
                    <a:pt x="247066" y="2166570"/>
                  </a:lnTo>
                  <a:lnTo>
                    <a:pt x="248705" y="2162086"/>
                  </a:lnTo>
                  <a:lnTo>
                    <a:pt x="253132" y="2156796"/>
                  </a:lnTo>
                  <a:lnTo>
                    <a:pt x="249497" y="2144553"/>
                  </a:lnTo>
                  <a:lnTo>
                    <a:pt x="245507" y="2130630"/>
                  </a:lnTo>
                  <a:lnTo>
                    <a:pt x="247157" y="2116387"/>
                  </a:lnTo>
                  <a:lnTo>
                    <a:pt x="243074" y="2111744"/>
                  </a:lnTo>
                  <a:lnTo>
                    <a:pt x="222507" y="2097782"/>
                  </a:lnTo>
                  <a:lnTo>
                    <a:pt x="212555" y="2092006"/>
                  </a:lnTo>
                  <a:lnTo>
                    <a:pt x="210636" y="2091459"/>
                  </a:lnTo>
                  <a:lnTo>
                    <a:pt x="205433" y="2084201"/>
                  </a:lnTo>
                  <a:lnTo>
                    <a:pt x="188475" y="2048899"/>
                  </a:lnTo>
                  <a:lnTo>
                    <a:pt x="170515" y="2014980"/>
                  </a:lnTo>
                  <a:lnTo>
                    <a:pt x="162246" y="2003687"/>
                  </a:lnTo>
                  <a:lnTo>
                    <a:pt x="141446" y="1980537"/>
                  </a:lnTo>
                  <a:lnTo>
                    <a:pt x="137893" y="1974130"/>
                  </a:lnTo>
                  <a:lnTo>
                    <a:pt x="134125" y="1964281"/>
                  </a:lnTo>
                  <a:lnTo>
                    <a:pt x="130915" y="1960276"/>
                  </a:lnTo>
                  <a:lnTo>
                    <a:pt x="122466" y="1958809"/>
                  </a:lnTo>
                  <a:lnTo>
                    <a:pt x="117441" y="1961347"/>
                  </a:lnTo>
                  <a:lnTo>
                    <a:pt x="110019" y="1971333"/>
                  </a:lnTo>
                  <a:lnTo>
                    <a:pt x="97582" y="1984656"/>
                  </a:lnTo>
                  <a:lnTo>
                    <a:pt x="88975" y="1988707"/>
                  </a:lnTo>
                  <a:lnTo>
                    <a:pt x="86560" y="1995106"/>
                  </a:lnTo>
                  <a:lnTo>
                    <a:pt x="76964" y="1981814"/>
                  </a:lnTo>
                  <a:lnTo>
                    <a:pt x="55011" y="1955450"/>
                  </a:lnTo>
                  <a:lnTo>
                    <a:pt x="51478" y="1949537"/>
                  </a:lnTo>
                  <a:lnTo>
                    <a:pt x="49725" y="1941663"/>
                  </a:lnTo>
                  <a:lnTo>
                    <a:pt x="46352" y="1933752"/>
                  </a:lnTo>
                  <a:lnTo>
                    <a:pt x="38844" y="1932551"/>
                  </a:lnTo>
                  <a:lnTo>
                    <a:pt x="14227" y="1935044"/>
                  </a:lnTo>
                  <a:lnTo>
                    <a:pt x="5693" y="1933539"/>
                  </a:lnTo>
                  <a:lnTo>
                    <a:pt x="3708" y="1927801"/>
                  </a:lnTo>
                  <a:lnTo>
                    <a:pt x="2801" y="1906126"/>
                  </a:lnTo>
                  <a:lnTo>
                    <a:pt x="2541" y="1860199"/>
                  </a:lnTo>
                  <a:lnTo>
                    <a:pt x="2978" y="1763778"/>
                  </a:lnTo>
                  <a:lnTo>
                    <a:pt x="3243" y="1712675"/>
                  </a:lnTo>
                  <a:lnTo>
                    <a:pt x="1929" y="1644427"/>
                  </a:lnTo>
                  <a:lnTo>
                    <a:pt x="1399" y="1584775"/>
                  </a:lnTo>
                  <a:lnTo>
                    <a:pt x="1010" y="1524568"/>
                  </a:lnTo>
                  <a:lnTo>
                    <a:pt x="1041" y="1444532"/>
                  </a:lnTo>
                  <a:lnTo>
                    <a:pt x="0" y="1430533"/>
                  </a:lnTo>
                  <a:lnTo>
                    <a:pt x="7218" y="1431240"/>
                  </a:lnTo>
                  <a:lnTo>
                    <a:pt x="16353" y="1428732"/>
                  </a:lnTo>
                  <a:lnTo>
                    <a:pt x="26145" y="1432114"/>
                  </a:lnTo>
                  <a:lnTo>
                    <a:pt x="46571" y="1445170"/>
                  </a:lnTo>
                  <a:lnTo>
                    <a:pt x="62827" y="1460006"/>
                  </a:lnTo>
                  <a:lnTo>
                    <a:pt x="75160" y="1467575"/>
                  </a:lnTo>
                  <a:lnTo>
                    <a:pt x="85714" y="1470843"/>
                  </a:lnTo>
                  <a:lnTo>
                    <a:pt x="93144" y="1471748"/>
                  </a:lnTo>
                  <a:lnTo>
                    <a:pt x="109583" y="1476391"/>
                  </a:lnTo>
                  <a:lnTo>
                    <a:pt x="118604" y="1482927"/>
                  </a:lnTo>
                  <a:lnTo>
                    <a:pt x="122962" y="1487115"/>
                  </a:lnTo>
                  <a:lnTo>
                    <a:pt x="125544" y="1486165"/>
                  </a:lnTo>
                  <a:lnTo>
                    <a:pt x="120961" y="1469232"/>
                  </a:lnTo>
                  <a:lnTo>
                    <a:pt x="117336" y="1463547"/>
                  </a:lnTo>
                  <a:lnTo>
                    <a:pt x="113828" y="1459261"/>
                  </a:lnTo>
                  <a:lnTo>
                    <a:pt x="113173" y="1447238"/>
                  </a:lnTo>
                  <a:lnTo>
                    <a:pt x="126820" y="1435002"/>
                  </a:lnTo>
                  <a:lnTo>
                    <a:pt x="134385" y="1436917"/>
                  </a:lnTo>
                  <a:lnTo>
                    <a:pt x="140255" y="1434933"/>
                  </a:lnTo>
                  <a:lnTo>
                    <a:pt x="141786" y="1431984"/>
                  </a:lnTo>
                  <a:lnTo>
                    <a:pt x="159413" y="1436294"/>
                  </a:lnTo>
                  <a:lnTo>
                    <a:pt x="167248" y="1436256"/>
                  </a:lnTo>
                  <a:lnTo>
                    <a:pt x="178674" y="1425395"/>
                  </a:lnTo>
                  <a:lnTo>
                    <a:pt x="181814" y="1419946"/>
                  </a:lnTo>
                  <a:lnTo>
                    <a:pt x="186305" y="1419923"/>
                  </a:lnTo>
                  <a:lnTo>
                    <a:pt x="192966" y="1413425"/>
                  </a:lnTo>
                  <a:lnTo>
                    <a:pt x="200671" y="1411388"/>
                  </a:lnTo>
                  <a:lnTo>
                    <a:pt x="209470" y="1408842"/>
                  </a:lnTo>
                  <a:lnTo>
                    <a:pt x="216925" y="1406296"/>
                  </a:lnTo>
                  <a:lnTo>
                    <a:pt x="221680" y="1399198"/>
                  </a:lnTo>
                  <a:lnTo>
                    <a:pt x="225661" y="1393574"/>
                  </a:lnTo>
                  <a:lnTo>
                    <a:pt x="233494" y="1390473"/>
                  </a:lnTo>
                  <a:lnTo>
                    <a:pt x="244102" y="1390412"/>
                  </a:lnTo>
                  <a:lnTo>
                    <a:pt x="252956" y="1394083"/>
                  </a:lnTo>
                  <a:lnTo>
                    <a:pt x="248436" y="1406129"/>
                  </a:lnTo>
                  <a:lnTo>
                    <a:pt x="244865" y="1409648"/>
                  </a:lnTo>
                  <a:lnTo>
                    <a:pt x="233689" y="1413706"/>
                  </a:lnTo>
                  <a:lnTo>
                    <a:pt x="222603" y="1424666"/>
                  </a:lnTo>
                  <a:lnTo>
                    <a:pt x="209970" y="1429659"/>
                  </a:lnTo>
                  <a:lnTo>
                    <a:pt x="197586" y="1437555"/>
                  </a:lnTo>
                  <a:lnTo>
                    <a:pt x="190485" y="1452618"/>
                  </a:lnTo>
                  <a:lnTo>
                    <a:pt x="172538" y="1459914"/>
                  </a:lnTo>
                  <a:lnTo>
                    <a:pt x="165625" y="1473739"/>
                  </a:lnTo>
                  <a:lnTo>
                    <a:pt x="174214" y="1481232"/>
                  </a:lnTo>
                  <a:lnTo>
                    <a:pt x="188849" y="1502094"/>
                  </a:lnTo>
                  <a:lnTo>
                    <a:pt x="186624" y="1486788"/>
                  </a:lnTo>
                  <a:lnTo>
                    <a:pt x="188332" y="1476923"/>
                  </a:lnTo>
                  <a:lnTo>
                    <a:pt x="200480" y="1469772"/>
                  </a:lnTo>
                  <a:lnTo>
                    <a:pt x="204441" y="1463084"/>
                  </a:lnTo>
                  <a:lnTo>
                    <a:pt x="211807" y="1451060"/>
                  </a:lnTo>
                  <a:lnTo>
                    <a:pt x="229344" y="1449518"/>
                  </a:lnTo>
                  <a:lnTo>
                    <a:pt x="239097" y="1438802"/>
                  </a:lnTo>
                  <a:lnTo>
                    <a:pt x="250853" y="1427470"/>
                  </a:lnTo>
                  <a:lnTo>
                    <a:pt x="271828" y="1422431"/>
                  </a:lnTo>
                  <a:lnTo>
                    <a:pt x="278358" y="1412468"/>
                  </a:lnTo>
                  <a:lnTo>
                    <a:pt x="287716" y="1404404"/>
                  </a:lnTo>
                  <a:lnTo>
                    <a:pt x="296050" y="1398788"/>
                  </a:lnTo>
                  <a:lnTo>
                    <a:pt x="300883" y="1391628"/>
                  </a:lnTo>
                  <a:lnTo>
                    <a:pt x="299080" y="1383436"/>
                  </a:lnTo>
                  <a:lnTo>
                    <a:pt x="291958" y="1371572"/>
                  </a:lnTo>
                  <a:lnTo>
                    <a:pt x="285306" y="1357991"/>
                  </a:lnTo>
                  <a:lnTo>
                    <a:pt x="294441" y="1361099"/>
                  </a:lnTo>
                  <a:lnTo>
                    <a:pt x="302197" y="1369429"/>
                  </a:lnTo>
                  <a:lnTo>
                    <a:pt x="309321" y="1378731"/>
                  </a:lnTo>
                  <a:lnTo>
                    <a:pt x="313502" y="1388490"/>
                  </a:lnTo>
                  <a:lnTo>
                    <a:pt x="317321" y="1402724"/>
                  </a:lnTo>
                  <a:lnTo>
                    <a:pt x="321878" y="1418198"/>
                  </a:lnTo>
                  <a:lnTo>
                    <a:pt x="325867" y="1425099"/>
                  </a:lnTo>
                  <a:lnTo>
                    <a:pt x="338515" y="1439242"/>
                  </a:lnTo>
                  <a:lnTo>
                    <a:pt x="340409" y="1441180"/>
                  </a:lnTo>
                  <a:lnTo>
                    <a:pt x="352129" y="1447420"/>
                  </a:lnTo>
                  <a:lnTo>
                    <a:pt x="356128" y="1446918"/>
                  </a:lnTo>
                  <a:lnTo>
                    <a:pt x="358152" y="1442541"/>
                  </a:lnTo>
                  <a:lnTo>
                    <a:pt x="352963" y="1423966"/>
                  </a:lnTo>
                  <a:lnTo>
                    <a:pt x="353672" y="1416040"/>
                  </a:lnTo>
                  <a:lnTo>
                    <a:pt x="359238" y="1415014"/>
                  </a:lnTo>
                  <a:lnTo>
                    <a:pt x="362630" y="1411008"/>
                  </a:lnTo>
                  <a:lnTo>
                    <a:pt x="369001" y="1407976"/>
                  </a:lnTo>
                  <a:lnTo>
                    <a:pt x="372895" y="1418418"/>
                  </a:lnTo>
                  <a:lnTo>
                    <a:pt x="373487" y="1430746"/>
                  </a:lnTo>
                  <a:lnTo>
                    <a:pt x="371414" y="1439068"/>
                  </a:lnTo>
                  <a:lnTo>
                    <a:pt x="379869" y="1442913"/>
                  </a:lnTo>
                  <a:lnTo>
                    <a:pt x="389403" y="1440922"/>
                  </a:lnTo>
                  <a:lnTo>
                    <a:pt x="400932" y="1427652"/>
                  </a:lnTo>
                  <a:lnTo>
                    <a:pt x="406376" y="1413266"/>
                  </a:lnTo>
                  <a:lnTo>
                    <a:pt x="411235" y="1411244"/>
                  </a:lnTo>
                  <a:lnTo>
                    <a:pt x="422726" y="1411677"/>
                  </a:lnTo>
                  <a:lnTo>
                    <a:pt x="438319" y="1419551"/>
                  </a:lnTo>
                  <a:lnTo>
                    <a:pt x="456039" y="1432266"/>
                  </a:lnTo>
                  <a:lnTo>
                    <a:pt x="470217" y="1441948"/>
                  </a:lnTo>
                  <a:lnTo>
                    <a:pt x="491487" y="1451995"/>
                  </a:lnTo>
                  <a:lnTo>
                    <a:pt x="501890" y="1458182"/>
                  </a:lnTo>
                  <a:lnTo>
                    <a:pt x="508172" y="1460066"/>
                  </a:lnTo>
                  <a:lnTo>
                    <a:pt x="524130" y="1468084"/>
                  </a:lnTo>
                  <a:lnTo>
                    <a:pt x="535511" y="1469924"/>
                  </a:lnTo>
                  <a:lnTo>
                    <a:pt x="547128" y="1474119"/>
                  </a:lnTo>
                  <a:lnTo>
                    <a:pt x="558257" y="1475000"/>
                  </a:lnTo>
                  <a:lnTo>
                    <a:pt x="572478" y="1472568"/>
                  </a:lnTo>
                  <a:lnTo>
                    <a:pt x="581611" y="1475358"/>
                  </a:lnTo>
                  <a:lnTo>
                    <a:pt x="591846" y="1483292"/>
                  </a:lnTo>
                  <a:lnTo>
                    <a:pt x="601819" y="1493043"/>
                  </a:lnTo>
                  <a:lnTo>
                    <a:pt x="606220" y="1499966"/>
                  </a:lnTo>
                  <a:lnTo>
                    <a:pt x="608157" y="1509155"/>
                  </a:lnTo>
                  <a:lnTo>
                    <a:pt x="602831" y="1512841"/>
                  </a:lnTo>
                  <a:lnTo>
                    <a:pt x="593340" y="1511974"/>
                  </a:lnTo>
                  <a:lnTo>
                    <a:pt x="587591" y="1513373"/>
                  </a:lnTo>
                  <a:lnTo>
                    <a:pt x="578970" y="1517059"/>
                  </a:lnTo>
                  <a:lnTo>
                    <a:pt x="575370" y="1536477"/>
                  </a:lnTo>
                  <a:lnTo>
                    <a:pt x="609114" y="1546106"/>
                  </a:lnTo>
                  <a:lnTo>
                    <a:pt x="626637" y="1548234"/>
                  </a:lnTo>
                  <a:lnTo>
                    <a:pt x="644400" y="1548591"/>
                  </a:lnTo>
                  <a:lnTo>
                    <a:pt x="653216" y="1546775"/>
                  </a:lnTo>
                  <a:lnTo>
                    <a:pt x="660709" y="1545407"/>
                  </a:lnTo>
                  <a:lnTo>
                    <a:pt x="670256" y="1540915"/>
                  </a:lnTo>
                  <a:lnTo>
                    <a:pt x="679343" y="1537746"/>
                  </a:lnTo>
                  <a:lnTo>
                    <a:pt x="688867" y="1535018"/>
                  </a:lnTo>
                  <a:lnTo>
                    <a:pt x="697863" y="1535869"/>
                  </a:lnTo>
                  <a:lnTo>
                    <a:pt x="712407" y="1548698"/>
                  </a:lnTo>
                  <a:lnTo>
                    <a:pt x="727154" y="1553478"/>
                  </a:lnTo>
                  <a:lnTo>
                    <a:pt x="731421" y="1556541"/>
                  </a:lnTo>
                  <a:lnTo>
                    <a:pt x="743859" y="1568283"/>
                  </a:lnTo>
                  <a:lnTo>
                    <a:pt x="743722" y="1576514"/>
                  </a:lnTo>
                  <a:lnTo>
                    <a:pt x="738608" y="1578695"/>
                  </a:lnTo>
                  <a:lnTo>
                    <a:pt x="735054" y="1585162"/>
                  </a:lnTo>
                  <a:lnTo>
                    <a:pt x="738150" y="1588993"/>
                  </a:lnTo>
                  <a:lnTo>
                    <a:pt x="756664" y="1614255"/>
                  </a:lnTo>
                  <a:lnTo>
                    <a:pt x="755025" y="1604193"/>
                  </a:lnTo>
                  <a:lnTo>
                    <a:pt x="754780" y="1596152"/>
                  </a:lnTo>
                  <a:lnTo>
                    <a:pt x="759412" y="1594860"/>
                  </a:lnTo>
                  <a:lnTo>
                    <a:pt x="765677" y="1591425"/>
                  </a:lnTo>
                  <a:lnTo>
                    <a:pt x="765046" y="1586728"/>
                  </a:lnTo>
                  <a:lnTo>
                    <a:pt x="755169" y="1569529"/>
                  </a:lnTo>
                  <a:lnTo>
                    <a:pt x="753869" y="1564316"/>
                  </a:lnTo>
                  <a:lnTo>
                    <a:pt x="752400" y="1552475"/>
                  </a:lnTo>
                  <a:lnTo>
                    <a:pt x="753630" y="1532456"/>
                  </a:lnTo>
                  <a:lnTo>
                    <a:pt x="757186" y="1531537"/>
                  </a:lnTo>
                  <a:lnTo>
                    <a:pt x="776925" y="1527836"/>
                  </a:lnTo>
                  <a:lnTo>
                    <a:pt x="786349" y="1523732"/>
                  </a:lnTo>
                  <a:lnTo>
                    <a:pt x="788462" y="1515546"/>
                  </a:lnTo>
                  <a:lnTo>
                    <a:pt x="793121" y="1509588"/>
                  </a:lnTo>
                  <a:lnTo>
                    <a:pt x="799345" y="1508646"/>
                  </a:lnTo>
                  <a:lnTo>
                    <a:pt x="810494" y="1516352"/>
                  </a:lnTo>
                  <a:lnTo>
                    <a:pt x="826014" y="1523982"/>
                  </a:lnTo>
                  <a:lnTo>
                    <a:pt x="835840" y="1525738"/>
                  </a:lnTo>
                  <a:lnTo>
                    <a:pt x="845682" y="1522979"/>
                  </a:lnTo>
                  <a:lnTo>
                    <a:pt x="851892" y="1534204"/>
                  </a:lnTo>
                  <a:lnTo>
                    <a:pt x="854407" y="1536431"/>
                  </a:lnTo>
                  <a:lnTo>
                    <a:pt x="864181" y="1542177"/>
                  </a:lnTo>
                  <a:lnTo>
                    <a:pt x="876478" y="1545673"/>
                  </a:lnTo>
                  <a:lnTo>
                    <a:pt x="883363" y="1547854"/>
                  </a:lnTo>
                  <a:lnTo>
                    <a:pt x="894991" y="1547793"/>
                  </a:lnTo>
                  <a:lnTo>
                    <a:pt x="903921" y="1542428"/>
                  </a:lnTo>
                  <a:lnTo>
                    <a:pt x="921751" y="1541896"/>
                  </a:lnTo>
                  <a:lnTo>
                    <a:pt x="940796" y="1542686"/>
                  </a:lnTo>
                  <a:lnTo>
                    <a:pt x="951664" y="1541303"/>
                  </a:lnTo>
                  <a:lnTo>
                    <a:pt x="963650" y="1534098"/>
                  </a:lnTo>
                  <a:lnTo>
                    <a:pt x="973393" y="1546965"/>
                  </a:lnTo>
                  <a:lnTo>
                    <a:pt x="983045" y="1554861"/>
                  </a:lnTo>
                  <a:lnTo>
                    <a:pt x="988342" y="1554398"/>
                  </a:lnTo>
                  <a:lnTo>
                    <a:pt x="990812" y="1545992"/>
                  </a:lnTo>
                  <a:lnTo>
                    <a:pt x="990645" y="1532168"/>
                  </a:lnTo>
                  <a:lnTo>
                    <a:pt x="983888" y="1525898"/>
                  </a:lnTo>
                  <a:lnTo>
                    <a:pt x="976456" y="1522326"/>
                  </a:lnTo>
                  <a:lnTo>
                    <a:pt x="962472" y="1520585"/>
                  </a:lnTo>
                  <a:lnTo>
                    <a:pt x="963376" y="1508273"/>
                  </a:lnTo>
                  <a:lnTo>
                    <a:pt x="975490" y="1505917"/>
                  </a:lnTo>
                  <a:lnTo>
                    <a:pt x="981320" y="1507718"/>
                  </a:lnTo>
                  <a:lnTo>
                    <a:pt x="989482" y="1513624"/>
                  </a:lnTo>
                  <a:lnTo>
                    <a:pt x="998328" y="1519042"/>
                  </a:lnTo>
                  <a:lnTo>
                    <a:pt x="1007038" y="1520357"/>
                  </a:lnTo>
                  <a:lnTo>
                    <a:pt x="1012100" y="1525761"/>
                  </a:lnTo>
                  <a:lnTo>
                    <a:pt x="1012996" y="1530708"/>
                  </a:lnTo>
                  <a:lnTo>
                    <a:pt x="1012031" y="1534303"/>
                  </a:lnTo>
                  <a:lnTo>
                    <a:pt x="1009113" y="1557377"/>
                  </a:lnTo>
                  <a:lnTo>
                    <a:pt x="1010929" y="1570890"/>
                  </a:lnTo>
                  <a:lnTo>
                    <a:pt x="1014022" y="1575206"/>
                  </a:lnTo>
                  <a:lnTo>
                    <a:pt x="1015824" y="1576924"/>
                  </a:lnTo>
                  <a:lnTo>
                    <a:pt x="1023864" y="1579470"/>
                  </a:lnTo>
                  <a:lnTo>
                    <a:pt x="1033524" y="1587579"/>
                  </a:lnTo>
                  <a:lnTo>
                    <a:pt x="1032794" y="1572957"/>
                  </a:lnTo>
                  <a:lnTo>
                    <a:pt x="1028067" y="1546699"/>
                  </a:lnTo>
                  <a:lnTo>
                    <a:pt x="1029458" y="1533764"/>
                  </a:lnTo>
                  <a:lnTo>
                    <a:pt x="1032080" y="1526559"/>
                  </a:lnTo>
                  <a:lnTo>
                    <a:pt x="1039308" y="1526977"/>
                  </a:lnTo>
                  <a:lnTo>
                    <a:pt x="1047546" y="1526034"/>
                  </a:lnTo>
                  <a:lnTo>
                    <a:pt x="1060025" y="1502725"/>
                  </a:lnTo>
                  <a:lnTo>
                    <a:pt x="1065018" y="1501319"/>
                  </a:lnTo>
                  <a:lnTo>
                    <a:pt x="1069890" y="1501289"/>
                  </a:lnTo>
                  <a:lnTo>
                    <a:pt x="1075142" y="1497109"/>
                  </a:lnTo>
                  <a:lnTo>
                    <a:pt x="1075484" y="1493400"/>
                  </a:lnTo>
                  <a:lnTo>
                    <a:pt x="1073956" y="1483148"/>
                  </a:lnTo>
                  <a:lnTo>
                    <a:pt x="1070141" y="1473290"/>
                  </a:lnTo>
                  <a:lnTo>
                    <a:pt x="1067025" y="1473306"/>
                  </a:lnTo>
                  <a:lnTo>
                    <a:pt x="1058802" y="1478534"/>
                  </a:lnTo>
                  <a:lnTo>
                    <a:pt x="1048762" y="1476239"/>
                  </a:lnTo>
                  <a:lnTo>
                    <a:pt x="1054196" y="1461503"/>
                  </a:lnTo>
                  <a:lnTo>
                    <a:pt x="1062381" y="1459550"/>
                  </a:lnTo>
                  <a:lnTo>
                    <a:pt x="1066789" y="1454731"/>
                  </a:lnTo>
                  <a:lnTo>
                    <a:pt x="1072596" y="1454708"/>
                  </a:lnTo>
                  <a:lnTo>
                    <a:pt x="1080104" y="1466131"/>
                  </a:lnTo>
                  <a:lnTo>
                    <a:pt x="1084816" y="1470851"/>
                  </a:lnTo>
                  <a:lnTo>
                    <a:pt x="1085478" y="1463243"/>
                  </a:lnTo>
                  <a:lnTo>
                    <a:pt x="1084657" y="1435762"/>
                  </a:lnTo>
                  <a:lnTo>
                    <a:pt x="1077110" y="1437745"/>
                  </a:lnTo>
                  <a:lnTo>
                    <a:pt x="1067998" y="1436826"/>
                  </a:lnTo>
                  <a:lnTo>
                    <a:pt x="1061097" y="1433444"/>
                  </a:lnTo>
                  <a:lnTo>
                    <a:pt x="1052372" y="1424156"/>
                  </a:lnTo>
                  <a:lnTo>
                    <a:pt x="1045008" y="1426657"/>
                  </a:lnTo>
                  <a:lnTo>
                    <a:pt x="1032369" y="1421299"/>
                  </a:lnTo>
                  <a:lnTo>
                    <a:pt x="1023629" y="1414406"/>
                  </a:lnTo>
                  <a:lnTo>
                    <a:pt x="1013924" y="1407976"/>
                  </a:lnTo>
                  <a:lnTo>
                    <a:pt x="1007258" y="1397914"/>
                  </a:lnTo>
                  <a:lnTo>
                    <a:pt x="1006324" y="1393855"/>
                  </a:lnTo>
                  <a:lnTo>
                    <a:pt x="1006096" y="1384127"/>
                  </a:lnTo>
                  <a:lnTo>
                    <a:pt x="1009447" y="1379993"/>
                  </a:lnTo>
                  <a:lnTo>
                    <a:pt x="1017997" y="1365918"/>
                  </a:lnTo>
                  <a:lnTo>
                    <a:pt x="1013057" y="1359131"/>
                  </a:lnTo>
                  <a:lnTo>
                    <a:pt x="1001004" y="1347571"/>
                  </a:lnTo>
                  <a:lnTo>
                    <a:pt x="1001916" y="1341164"/>
                  </a:lnTo>
                  <a:lnTo>
                    <a:pt x="1007806" y="1322263"/>
                  </a:lnTo>
                  <a:lnTo>
                    <a:pt x="1013825" y="1312946"/>
                  </a:lnTo>
                  <a:lnTo>
                    <a:pt x="1017754" y="1311821"/>
                  </a:lnTo>
                  <a:lnTo>
                    <a:pt x="1028234" y="1319968"/>
                  </a:lnTo>
                  <a:lnTo>
                    <a:pt x="1029640" y="1318866"/>
                  </a:lnTo>
                  <a:lnTo>
                    <a:pt x="1031396" y="1307892"/>
                  </a:lnTo>
                  <a:lnTo>
                    <a:pt x="1024199" y="1296302"/>
                  </a:lnTo>
                  <a:lnTo>
                    <a:pt x="1022162" y="1287372"/>
                  </a:lnTo>
                  <a:lnTo>
                    <a:pt x="1024495" y="1286232"/>
                  </a:lnTo>
                  <a:lnTo>
                    <a:pt x="1030089" y="1275470"/>
                  </a:lnTo>
                  <a:lnTo>
                    <a:pt x="1033813" y="1274315"/>
                  </a:lnTo>
                  <a:lnTo>
                    <a:pt x="1052509" y="1273631"/>
                  </a:lnTo>
                  <a:lnTo>
                    <a:pt x="1058186" y="1276435"/>
                  </a:lnTo>
                  <a:lnTo>
                    <a:pt x="1065573" y="1282606"/>
                  </a:lnTo>
                  <a:lnTo>
                    <a:pt x="1078372" y="1297092"/>
                  </a:lnTo>
                  <a:lnTo>
                    <a:pt x="1082757" y="1307588"/>
                  </a:lnTo>
                  <a:lnTo>
                    <a:pt x="1084740" y="1319634"/>
                  </a:lnTo>
                  <a:lnTo>
                    <a:pt x="1082248" y="1338565"/>
                  </a:lnTo>
                  <a:lnTo>
                    <a:pt x="1095046" y="1354981"/>
                  </a:lnTo>
                  <a:lnTo>
                    <a:pt x="1103262" y="1370136"/>
                  </a:lnTo>
                  <a:lnTo>
                    <a:pt x="1114776" y="1385070"/>
                  </a:lnTo>
                  <a:lnTo>
                    <a:pt x="1110945" y="1395314"/>
                  </a:lnTo>
                  <a:lnTo>
                    <a:pt x="1100944" y="1396386"/>
                  </a:lnTo>
                  <a:lnTo>
                    <a:pt x="1096125" y="1404518"/>
                  </a:lnTo>
                  <a:lnTo>
                    <a:pt x="1091907" y="1420980"/>
                  </a:lnTo>
                  <a:lnTo>
                    <a:pt x="1096688" y="1422933"/>
                  </a:lnTo>
                  <a:lnTo>
                    <a:pt x="1107563" y="1429765"/>
                  </a:lnTo>
                  <a:lnTo>
                    <a:pt x="1115741" y="1431194"/>
                  </a:lnTo>
                  <a:lnTo>
                    <a:pt x="1119670" y="1427242"/>
                  </a:lnTo>
                  <a:lnTo>
                    <a:pt x="1125727" y="1427212"/>
                  </a:lnTo>
                  <a:lnTo>
                    <a:pt x="1140730" y="1437411"/>
                  </a:lnTo>
                  <a:lnTo>
                    <a:pt x="1137325" y="1447618"/>
                  </a:lnTo>
                  <a:lnTo>
                    <a:pt x="1131602" y="1453910"/>
                  </a:lnTo>
                  <a:lnTo>
                    <a:pt x="1132537" y="1458227"/>
                  </a:lnTo>
                  <a:lnTo>
                    <a:pt x="1140616" y="1471512"/>
                  </a:lnTo>
                  <a:lnTo>
                    <a:pt x="1144264" y="1488399"/>
                  </a:lnTo>
                  <a:lnTo>
                    <a:pt x="1144514" y="1511473"/>
                  </a:lnTo>
                  <a:lnTo>
                    <a:pt x="1147592" y="1509748"/>
                  </a:lnTo>
                  <a:lnTo>
                    <a:pt x="1147805" y="1509626"/>
                  </a:lnTo>
                  <a:lnTo>
                    <a:pt x="1151978" y="1507772"/>
                  </a:lnTo>
                  <a:lnTo>
                    <a:pt x="1158149" y="1497610"/>
                  </a:lnTo>
                  <a:lnTo>
                    <a:pt x="1164799" y="1465690"/>
                  </a:lnTo>
                  <a:lnTo>
                    <a:pt x="1171586" y="1453705"/>
                  </a:lnTo>
                  <a:lnTo>
                    <a:pt x="1176890" y="1454154"/>
                  </a:lnTo>
                  <a:lnTo>
                    <a:pt x="1184316" y="1462255"/>
                  </a:lnTo>
                  <a:lnTo>
                    <a:pt x="1195123" y="1477828"/>
                  </a:lnTo>
                  <a:lnTo>
                    <a:pt x="1199926" y="1488574"/>
                  </a:lnTo>
                  <a:lnTo>
                    <a:pt x="1202054" y="1501084"/>
                  </a:lnTo>
                  <a:lnTo>
                    <a:pt x="1200443" y="1513016"/>
                  </a:lnTo>
                  <a:lnTo>
                    <a:pt x="1197023" y="1513943"/>
                  </a:lnTo>
                  <a:lnTo>
                    <a:pt x="1188944" y="1511245"/>
                  </a:lnTo>
                  <a:lnTo>
                    <a:pt x="1186892" y="1519453"/>
                  </a:lnTo>
                  <a:lnTo>
                    <a:pt x="1186451" y="1530746"/>
                  </a:lnTo>
                  <a:lnTo>
                    <a:pt x="1190008" y="1541455"/>
                  </a:lnTo>
                  <a:lnTo>
                    <a:pt x="1201644" y="1559064"/>
                  </a:lnTo>
                  <a:lnTo>
                    <a:pt x="1207830" y="1572106"/>
                  </a:lnTo>
                  <a:lnTo>
                    <a:pt x="1212542" y="1579424"/>
                  </a:lnTo>
                  <a:lnTo>
                    <a:pt x="1218576" y="1575085"/>
                  </a:lnTo>
                  <a:lnTo>
                    <a:pt x="1227681" y="1570707"/>
                  </a:lnTo>
                  <a:lnTo>
                    <a:pt x="1231428" y="1567211"/>
                  </a:lnTo>
                  <a:lnTo>
                    <a:pt x="1233533" y="1549663"/>
                  </a:lnTo>
                  <a:lnTo>
                    <a:pt x="1241300" y="1538977"/>
                  </a:lnTo>
                  <a:lnTo>
                    <a:pt x="1247373" y="1527737"/>
                  </a:lnTo>
                  <a:lnTo>
                    <a:pt x="1249904" y="1509565"/>
                  </a:lnTo>
                  <a:lnTo>
                    <a:pt x="1253590" y="1488764"/>
                  </a:lnTo>
                  <a:lnTo>
                    <a:pt x="1255991" y="1483619"/>
                  </a:lnTo>
                  <a:lnTo>
                    <a:pt x="1270142" y="1485884"/>
                  </a:lnTo>
                  <a:lnTo>
                    <a:pt x="1273486" y="1483991"/>
                  </a:lnTo>
                  <a:lnTo>
                    <a:pt x="1274847" y="1469392"/>
                  </a:lnTo>
                  <a:lnTo>
                    <a:pt x="1264845" y="1459922"/>
                  </a:lnTo>
                  <a:lnTo>
                    <a:pt x="1255520" y="1449890"/>
                  </a:lnTo>
                  <a:lnTo>
                    <a:pt x="1256417" y="1424042"/>
                  </a:lnTo>
                  <a:lnTo>
                    <a:pt x="1262459" y="1416093"/>
                  </a:lnTo>
                  <a:lnTo>
                    <a:pt x="1270439" y="1417043"/>
                  </a:lnTo>
                  <a:lnTo>
                    <a:pt x="1274710" y="1415036"/>
                  </a:lnTo>
                  <a:lnTo>
                    <a:pt x="1280501" y="1415500"/>
                  </a:lnTo>
                  <a:lnTo>
                    <a:pt x="1315636" y="1433550"/>
                  </a:lnTo>
                  <a:lnTo>
                    <a:pt x="1329088" y="1452877"/>
                  </a:lnTo>
                  <a:lnTo>
                    <a:pt x="1334226" y="1452846"/>
                  </a:lnTo>
                  <a:lnTo>
                    <a:pt x="1339842" y="1450893"/>
                  </a:lnTo>
                  <a:lnTo>
                    <a:pt x="1344448" y="1456631"/>
                  </a:lnTo>
                  <a:lnTo>
                    <a:pt x="1346933" y="1485952"/>
                  </a:lnTo>
                  <a:lnTo>
                    <a:pt x="1342122" y="1493430"/>
                  </a:lnTo>
                  <a:lnTo>
                    <a:pt x="1337737" y="1496227"/>
                  </a:lnTo>
                  <a:lnTo>
                    <a:pt x="1335274" y="1494852"/>
                  </a:lnTo>
                  <a:lnTo>
                    <a:pt x="1327978" y="1479963"/>
                  </a:lnTo>
                  <a:lnTo>
                    <a:pt x="1325311" y="1479978"/>
                  </a:lnTo>
                  <a:lnTo>
                    <a:pt x="1317202" y="1487510"/>
                  </a:lnTo>
                  <a:lnTo>
                    <a:pt x="1318456" y="1496334"/>
                  </a:lnTo>
                  <a:lnTo>
                    <a:pt x="1321587" y="1510576"/>
                  </a:lnTo>
                  <a:lnTo>
                    <a:pt x="1328685" y="1530480"/>
                  </a:lnTo>
                  <a:lnTo>
                    <a:pt x="1337364" y="1544723"/>
                  </a:lnTo>
                  <a:lnTo>
                    <a:pt x="1348620" y="1560098"/>
                  </a:lnTo>
                  <a:lnTo>
                    <a:pt x="1348863" y="1568382"/>
                  </a:lnTo>
                  <a:lnTo>
                    <a:pt x="1344014" y="1585231"/>
                  </a:lnTo>
                  <a:lnTo>
                    <a:pt x="1339553" y="1589950"/>
                  </a:lnTo>
                  <a:lnTo>
                    <a:pt x="1325265" y="1609893"/>
                  </a:lnTo>
                  <a:lnTo>
                    <a:pt x="1318418" y="1612021"/>
                  </a:lnTo>
                  <a:lnTo>
                    <a:pt x="1307018" y="1624971"/>
                  </a:lnTo>
                  <a:lnTo>
                    <a:pt x="1299266" y="1617956"/>
                  </a:lnTo>
                  <a:lnTo>
                    <a:pt x="1282470" y="1593211"/>
                  </a:lnTo>
                  <a:lnTo>
                    <a:pt x="1276511" y="1586416"/>
                  </a:lnTo>
                  <a:lnTo>
                    <a:pt x="1271472" y="1585155"/>
                  </a:lnTo>
                  <a:lnTo>
                    <a:pt x="1264526" y="1592443"/>
                  </a:lnTo>
                  <a:lnTo>
                    <a:pt x="1278381" y="1605918"/>
                  </a:lnTo>
                  <a:lnTo>
                    <a:pt x="1293436" y="1628748"/>
                  </a:lnTo>
                  <a:lnTo>
                    <a:pt x="1286254" y="1630428"/>
                  </a:lnTo>
                  <a:lnTo>
                    <a:pt x="1279232" y="1628406"/>
                  </a:lnTo>
                  <a:lnTo>
                    <a:pt x="1266152" y="1630527"/>
                  </a:lnTo>
                  <a:lnTo>
                    <a:pt x="1262337" y="1627244"/>
                  </a:lnTo>
                  <a:lnTo>
                    <a:pt x="1256288" y="1611474"/>
                  </a:lnTo>
                  <a:lnTo>
                    <a:pt x="1244629" y="1611109"/>
                  </a:lnTo>
                  <a:lnTo>
                    <a:pt x="1225774" y="1614134"/>
                  </a:lnTo>
                  <a:lnTo>
                    <a:pt x="1223197" y="1619970"/>
                  </a:lnTo>
                  <a:lnTo>
                    <a:pt x="1229429" y="1626157"/>
                  </a:lnTo>
                  <a:lnTo>
                    <a:pt x="1242737" y="1636789"/>
                  </a:lnTo>
                  <a:lnTo>
                    <a:pt x="1241126" y="1641699"/>
                  </a:lnTo>
                  <a:lnTo>
                    <a:pt x="1234916" y="1649854"/>
                  </a:lnTo>
                  <a:lnTo>
                    <a:pt x="1214153" y="1677145"/>
                  </a:lnTo>
                  <a:lnTo>
                    <a:pt x="1207473" y="1681515"/>
                  </a:lnTo>
                  <a:lnTo>
                    <a:pt x="1202122" y="1681546"/>
                  </a:lnTo>
                  <a:lnTo>
                    <a:pt x="1193398" y="1675663"/>
                  </a:lnTo>
                  <a:lnTo>
                    <a:pt x="1185114" y="1663762"/>
                  </a:lnTo>
                  <a:lnTo>
                    <a:pt x="1182826" y="1661770"/>
                  </a:lnTo>
                  <a:lnTo>
                    <a:pt x="1170750" y="1656207"/>
                  </a:lnTo>
                  <a:lnTo>
                    <a:pt x="1163271" y="1649778"/>
                  </a:lnTo>
                  <a:lnTo>
                    <a:pt x="1157206" y="1646973"/>
                  </a:lnTo>
                  <a:lnTo>
                    <a:pt x="1147592" y="1647323"/>
                  </a:lnTo>
                  <a:lnTo>
                    <a:pt x="1144651" y="1647437"/>
                  </a:lnTo>
                  <a:lnTo>
                    <a:pt x="1132324" y="1651784"/>
                  </a:lnTo>
                  <a:lnTo>
                    <a:pt x="1147592" y="1658685"/>
                  </a:lnTo>
                  <a:lnTo>
                    <a:pt x="1159129" y="1663883"/>
                  </a:lnTo>
                  <a:lnTo>
                    <a:pt x="1176906" y="1682838"/>
                  </a:lnTo>
                  <a:lnTo>
                    <a:pt x="1193451" y="1693333"/>
                  </a:lnTo>
                  <a:lnTo>
                    <a:pt x="1205976" y="1696388"/>
                  </a:lnTo>
                  <a:lnTo>
                    <a:pt x="1216334" y="1697133"/>
                  </a:lnTo>
                  <a:lnTo>
                    <a:pt x="1210064" y="1723171"/>
                  </a:lnTo>
                  <a:lnTo>
                    <a:pt x="1197502" y="1739754"/>
                  </a:lnTo>
                  <a:lnTo>
                    <a:pt x="1188807" y="1749816"/>
                  </a:lnTo>
                  <a:lnTo>
                    <a:pt x="1181420" y="1753540"/>
                  </a:lnTo>
                  <a:lnTo>
                    <a:pt x="1173007" y="1754680"/>
                  </a:lnTo>
                  <a:lnTo>
                    <a:pt x="1163583" y="1751770"/>
                  </a:lnTo>
                  <a:lnTo>
                    <a:pt x="1152798" y="1742923"/>
                  </a:lnTo>
                  <a:lnTo>
                    <a:pt x="1152312" y="1751086"/>
                  </a:lnTo>
                  <a:lnTo>
                    <a:pt x="1152054" y="1757713"/>
                  </a:lnTo>
                  <a:lnTo>
                    <a:pt x="1155314" y="1770861"/>
                  </a:lnTo>
                  <a:lnTo>
                    <a:pt x="1155109" y="1774486"/>
                  </a:lnTo>
                  <a:lnTo>
                    <a:pt x="1147592" y="1775193"/>
                  </a:lnTo>
                  <a:lnTo>
                    <a:pt x="1147000" y="1775246"/>
                  </a:lnTo>
                  <a:lnTo>
                    <a:pt x="1133145" y="1772768"/>
                  </a:lnTo>
                  <a:lnTo>
                    <a:pt x="1116394" y="1763367"/>
                  </a:lnTo>
                  <a:lnTo>
                    <a:pt x="1107419" y="1761574"/>
                  </a:lnTo>
                  <a:lnTo>
                    <a:pt x="1077338" y="1754133"/>
                  </a:lnTo>
                  <a:lnTo>
                    <a:pt x="1099135" y="1774000"/>
                  </a:lnTo>
                  <a:lnTo>
                    <a:pt x="1115140" y="1777549"/>
                  </a:lnTo>
                  <a:lnTo>
                    <a:pt x="1129018" y="1783621"/>
                  </a:lnTo>
                  <a:lnTo>
                    <a:pt x="1134718" y="1788265"/>
                  </a:lnTo>
                  <a:lnTo>
                    <a:pt x="1138070" y="1794322"/>
                  </a:lnTo>
                  <a:lnTo>
                    <a:pt x="1137956" y="1798593"/>
                  </a:lnTo>
                  <a:lnTo>
                    <a:pt x="1131435" y="1806056"/>
                  </a:lnTo>
                  <a:lnTo>
                    <a:pt x="1120202" y="1810677"/>
                  </a:lnTo>
                  <a:lnTo>
                    <a:pt x="1105694" y="1808982"/>
                  </a:lnTo>
                  <a:lnTo>
                    <a:pt x="1100510" y="1807592"/>
                  </a:lnTo>
                  <a:lnTo>
                    <a:pt x="1096779" y="1813588"/>
                  </a:lnTo>
                  <a:lnTo>
                    <a:pt x="1109516" y="1822966"/>
                  </a:lnTo>
                  <a:lnTo>
                    <a:pt x="1104751" y="1832345"/>
                  </a:lnTo>
                  <a:lnTo>
                    <a:pt x="1093982" y="1839276"/>
                  </a:lnTo>
                  <a:lnTo>
                    <a:pt x="1079223" y="1853663"/>
                  </a:lnTo>
                  <a:lnTo>
                    <a:pt x="1074952" y="1859097"/>
                  </a:lnTo>
                  <a:lnTo>
                    <a:pt x="1077163" y="1874190"/>
                  </a:lnTo>
                  <a:lnTo>
                    <a:pt x="1073979" y="1879191"/>
                  </a:lnTo>
                  <a:lnTo>
                    <a:pt x="1064760" y="1883538"/>
                  </a:lnTo>
                  <a:lnTo>
                    <a:pt x="1061614" y="1889489"/>
                  </a:lnTo>
                  <a:lnTo>
                    <a:pt x="1056240" y="1902934"/>
                  </a:lnTo>
                  <a:lnTo>
                    <a:pt x="1053436" y="1909120"/>
                  </a:lnTo>
                  <a:lnTo>
                    <a:pt x="1050996" y="1922975"/>
                  </a:lnTo>
                  <a:lnTo>
                    <a:pt x="1048215" y="1934147"/>
                  </a:lnTo>
                  <a:lnTo>
                    <a:pt x="1044924" y="1947720"/>
                  </a:lnTo>
                  <a:lnTo>
                    <a:pt x="1045494" y="1956126"/>
                  </a:lnTo>
                  <a:lnTo>
                    <a:pt x="1043860" y="1967268"/>
                  </a:lnTo>
                  <a:lnTo>
                    <a:pt x="1045114" y="1984687"/>
                  </a:lnTo>
                  <a:lnTo>
                    <a:pt x="1046490" y="1995266"/>
                  </a:lnTo>
                  <a:lnTo>
                    <a:pt x="1052562" y="2002448"/>
                  </a:lnTo>
                  <a:lnTo>
                    <a:pt x="1055100" y="2002737"/>
                  </a:lnTo>
                  <a:lnTo>
                    <a:pt x="1057715" y="2004523"/>
                  </a:lnTo>
                  <a:lnTo>
                    <a:pt x="1064456" y="2004796"/>
                  </a:lnTo>
                  <a:lnTo>
                    <a:pt x="1076282" y="2002965"/>
                  </a:lnTo>
                  <a:lnTo>
                    <a:pt x="1079086" y="2003846"/>
                  </a:lnTo>
                  <a:lnTo>
                    <a:pt x="1082818" y="2009501"/>
                  </a:lnTo>
                  <a:lnTo>
                    <a:pt x="1087005" y="2024290"/>
                  </a:lnTo>
                  <a:lnTo>
                    <a:pt x="1095259" y="2046429"/>
                  </a:lnTo>
                  <a:lnTo>
                    <a:pt x="1097493" y="2059083"/>
                  </a:lnTo>
                  <a:lnTo>
                    <a:pt x="1096156" y="2076145"/>
                  </a:lnTo>
                  <a:lnTo>
                    <a:pt x="1102988" y="2076404"/>
                  </a:lnTo>
                  <a:lnTo>
                    <a:pt x="1122018" y="2068408"/>
                  </a:lnTo>
                  <a:lnTo>
                    <a:pt x="1134817" y="2067793"/>
                  </a:lnTo>
                  <a:lnTo>
                    <a:pt x="1142151" y="2069191"/>
                  </a:lnTo>
                  <a:lnTo>
                    <a:pt x="1147592" y="2072117"/>
                  </a:lnTo>
                  <a:lnTo>
                    <a:pt x="1158377" y="2077908"/>
                  </a:lnTo>
                  <a:lnTo>
                    <a:pt x="1179999" y="2085987"/>
                  </a:lnTo>
                  <a:lnTo>
                    <a:pt x="1199250" y="2102631"/>
                  </a:lnTo>
                  <a:lnTo>
                    <a:pt x="1209342" y="2119632"/>
                  </a:lnTo>
                  <a:lnTo>
                    <a:pt x="1244872" y="2131747"/>
                  </a:lnTo>
                  <a:lnTo>
                    <a:pt x="1251408" y="2135775"/>
                  </a:lnTo>
                  <a:lnTo>
                    <a:pt x="1261380" y="2143002"/>
                  </a:lnTo>
                  <a:lnTo>
                    <a:pt x="1271396" y="2147517"/>
                  </a:lnTo>
                  <a:lnTo>
                    <a:pt x="1277013" y="2149364"/>
                  </a:lnTo>
                  <a:lnTo>
                    <a:pt x="1284142" y="2147745"/>
                  </a:lnTo>
                  <a:lnTo>
                    <a:pt x="1288740" y="2148528"/>
                  </a:lnTo>
                  <a:lnTo>
                    <a:pt x="1297145" y="2147160"/>
                  </a:lnTo>
                  <a:lnTo>
                    <a:pt x="1309784" y="2150055"/>
                  </a:lnTo>
                  <a:lnTo>
                    <a:pt x="1324072" y="2153741"/>
                  </a:lnTo>
                  <a:lnTo>
                    <a:pt x="1328153" y="2157176"/>
                  </a:lnTo>
                  <a:lnTo>
                    <a:pt x="1325136" y="2169549"/>
                  </a:lnTo>
                  <a:lnTo>
                    <a:pt x="1323700" y="2184400"/>
                  </a:lnTo>
                  <a:lnTo>
                    <a:pt x="1325265" y="2189309"/>
                  </a:lnTo>
                  <a:lnTo>
                    <a:pt x="1328374" y="2195222"/>
                  </a:lnTo>
                  <a:lnTo>
                    <a:pt x="1329088" y="2202396"/>
                  </a:lnTo>
                  <a:lnTo>
                    <a:pt x="1327925" y="2219930"/>
                  </a:lnTo>
                  <a:lnTo>
                    <a:pt x="1324786" y="2230000"/>
                  </a:lnTo>
                  <a:lnTo>
                    <a:pt x="1325014" y="2233503"/>
                  </a:lnTo>
                  <a:lnTo>
                    <a:pt x="1331155" y="2237972"/>
                  </a:lnTo>
                  <a:lnTo>
                    <a:pt x="1336042" y="2243680"/>
                  </a:lnTo>
                  <a:lnTo>
                    <a:pt x="1338717" y="2249608"/>
                  </a:lnTo>
                  <a:lnTo>
                    <a:pt x="1339188" y="2257732"/>
                  </a:lnTo>
                  <a:lnTo>
                    <a:pt x="1338413" y="2263614"/>
                  </a:lnTo>
                  <a:lnTo>
                    <a:pt x="1348263" y="2265545"/>
                  </a:lnTo>
                  <a:lnTo>
                    <a:pt x="1358052" y="2273304"/>
                  </a:lnTo>
                  <a:lnTo>
                    <a:pt x="1364914" y="2282964"/>
                  </a:lnTo>
                  <a:lnTo>
                    <a:pt x="1368897" y="2292563"/>
                  </a:lnTo>
                  <a:lnTo>
                    <a:pt x="1369687" y="2295192"/>
                  </a:lnTo>
                  <a:lnTo>
                    <a:pt x="1376185" y="2295405"/>
                  </a:lnTo>
                  <a:lnTo>
                    <a:pt x="1383557" y="2302063"/>
                  </a:lnTo>
                  <a:lnTo>
                    <a:pt x="1392768" y="2311753"/>
                  </a:lnTo>
                  <a:lnTo>
                    <a:pt x="1389234" y="2301090"/>
                  </a:lnTo>
                  <a:lnTo>
                    <a:pt x="1386992" y="2296568"/>
                  </a:lnTo>
                  <a:lnTo>
                    <a:pt x="1388360" y="2291066"/>
                  </a:lnTo>
                  <a:lnTo>
                    <a:pt x="1394174" y="2284317"/>
                  </a:lnTo>
                  <a:lnTo>
                    <a:pt x="1397883" y="2287190"/>
                  </a:lnTo>
                  <a:lnTo>
                    <a:pt x="1401752" y="2294615"/>
                  </a:lnTo>
                  <a:lnTo>
                    <a:pt x="1404412" y="2300330"/>
                  </a:lnTo>
                  <a:lnTo>
                    <a:pt x="1406084" y="2294600"/>
                  </a:lnTo>
                  <a:lnTo>
                    <a:pt x="1407178" y="2285723"/>
                  </a:lnTo>
                  <a:lnTo>
                    <a:pt x="1404997" y="2278244"/>
                  </a:lnTo>
                  <a:lnTo>
                    <a:pt x="1410484" y="2269489"/>
                  </a:lnTo>
                  <a:lnTo>
                    <a:pt x="1411890" y="2260445"/>
                  </a:lnTo>
                  <a:lnTo>
                    <a:pt x="1410036" y="2251850"/>
                  </a:lnTo>
                  <a:lnTo>
                    <a:pt x="1406623" y="2244196"/>
                  </a:lnTo>
                  <a:lnTo>
                    <a:pt x="1403971" y="2231497"/>
                  </a:lnTo>
                  <a:lnTo>
                    <a:pt x="1403925" y="2222210"/>
                  </a:lnTo>
                  <a:lnTo>
                    <a:pt x="1401843" y="2212094"/>
                  </a:lnTo>
                  <a:lnTo>
                    <a:pt x="1399631" y="2204722"/>
                  </a:lnTo>
                  <a:lnTo>
                    <a:pt x="1405871" y="2204448"/>
                  </a:lnTo>
                  <a:lnTo>
                    <a:pt x="1404890" y="2196256"/>
                  </a:lnTo>
                  <a:lnTo>
                    <a:pt x="1401881" y="2191893"/>
                  </a:lnTo>
                  <a:lnTo>
                    <a:pt x="1395216" y="2189081"/>
                  </a:lnTo>
                  <a:lnTo>
                    <a:pt x="1391408" y="2184179"/>
                  </a:lnTo>
                  <a:lnTo>
                    <a:pt x="1388110" y="2168029"/>
                  </a:lnTo>
                  <a:lnTo>
                    <a:pt x="1400817" y="2163264"/>
                  </a:lnTo>
                  <a:lnTo>
                    <a:pt x="1409678" y="2159016"/>
                  </a:lnTo>
                  <a:lnTo>
                    <a:pt x="1416024" y="2154228"/>
                  </a:lnTo>
                  <a:lnTo>
                    <a:pt x="1433877" y="2137310"/>
                  </a:lnTo>
                  <a:lnTo>
                    <a:pt x="1440261" y="2131891"/>
                  </a:lnTo>
                  <a:lnTo>
                    <a:pt x="1450855" y="2114981"/>
                  </a:lnTo>
                  <a:lnTo>
                    <a:pt x="1455256" y="2105063"/>
                  </a:lnTo>
                  <a:lnTo>
                    <a:pt x="1457657" y="2092850"/>
                  </a:lnTo>
                  <a:lnTo>
                    <a:pt x="1458204" y="2083054"/>
                  </a:lnTo>
                  <a:lnTo>
                    <a:pt x="1455590" y="2063529"/>
                  </a:lnTo>
                  <a:lnTo>
                    <a:pt x="1453097" y="2053512"/>
                  </a:lnTo>
                  <a:lnTo>
                    <a:pt x="1450673" y="2047470"/>
                  </a:lnTo>
                  <a:lnTo>
                    <a:pt x="1441158" y="2033570"/>
                  </a:lnTo>
                  <a:lnTo>
                    <a:pt x="1436415" y="2028318"/>
                  </a:lnTo>
                  <a:lnTo>
                    <a:pt x="1425190" y="2018051"/>
                  </a:lnTo>
                  <a:lnTo>
                    <a:pt x="1421512" y="2015695"/>
                  </a:lnTo>
                  <a:lnTo>
                    <a:pt x="1416914" y="2010375"/>
                  </a:lnTo>
                  <a:lnTo>
                    <a:pt x="1415371" y="2009486"/>
                  </a:lnTo>
                  <a:lnTo>
                    <a:pt x="1412392" y="2002630"/>
                  </a:lnTo>
                  <a:lnTo>
                    <a:pt x="1413212" y="2000533"/>
                  </a:lnTo>
                  <a:lnTo>
                    <a:pt x="1422028" y="1990265"/>
                  </a:lnTo>
                  <a:lnTo>
                    <a:pt x="1427637" y="1972899"/>
                  </a:lnTo>
                  <a:lnTo>
                    <a:pt x="1430609" y="1964592"/>
                  </a:lnTo>
                  <a:lnTo>
                    <a:pt x="1433162" y="1962730"/>
                  </a:lnTo>
                  <a:lnTo>
                    <a:pt x="1437692" y="1962404"/>
                  </a:lnTo>
                  <a:lnTo>
                    <a:pt x="1440694" y="1956818"/>
                  </a:lnTo>
                  <a:lnTo>
                    <a:pt x="1439615" y="1946231"/>
                  </a:lnTo>
                  <a:lnTo>
                    <a:pt x="1437791" y="1938996"/>
                  </a:lnTo>
                  <a:lnTo>
                    <a:pt x="1434584" y="1930765"/>
                  </a:lnTo>
                  <a:lnTo>
                    <a:pt x="1434097" y="1926623"/>
                  </a:lnTo>
                  <a:lnTo>
                    <a:pt x="1436719" y="1919251"/>
                  </a:lnTo>
                  <a:lnTo>
                    <a:pt x="1436772" y="1913771"/>
                  </a:lnTo>
                  <a:lnTo>
                    <a:pt x="1418988" y="1911582"/>
                  </a:lnTo>
                  <a:lnTo>
                    <a:pt x="1430008" y="1892324"/>
                  </a:lnTo>
                  <a:lnTo>
                    <a:pt x="1435108" y="1877436"/>
                  </a:lnTo>
                  <a:lnTo>
                    <a:pt x="1435176" y="1874768"/>
                  </a:lnTo>
                  <a:lnTo>
                    <a:pt x="1431969" y="1870444"/>
                  </a:lnTo>
                  <a:lnTo>
                    <a:pt x="1425783" y="1864766"/>
                  </a:lnTo>
                  <a:lnTo>
                    <a:pt x="1423305" y="1859059"/>
                  </a:lnTo>
                  <a:lnTo>
                    <a:pt x="1422864" y="1847522"/>
                  </a:lnTo>
                  <a:lnTo>
                    <a:pt x="1425958" y="1838273"/>
                  </a:lnTo>
                  <a:lnTo>
                    <a:pt x="1431589" y="1831357"/>
                  </a:lnTo>
                  <a:lnTo>
                    <a:pt x="1437380" y="1827184"/>
                  </a:lnTo>
                  <a:lnTo>
                    <a:pt x="1445771" y="1828537"/>
                  </a:lnTo>
                  <a:lnTo>
                    <a:pt x="1463859" y="1836745"/>
                  </a:lnTo>
                  <a:lnTo>
                    <a:pt x="1475000" y="1841845"/>
                  </a:lnTo>
                  <a:lnTo>
                    <a:pt x="1482638" y="1843524"/>
                  </a:lnTo>
                  <a:lnTo>
                    <a:pt x="1497268" y="1843806"/>
                  </a:lnTo>
                  <a:lnTo>
                    <a:pt x="1508228" y="1840682"/>
                  </a:lnTo>
                  <a:lnTo>
                    <a:pt x="1516960" y="1835841"/>
                  </a:lnTo>
                  <a:lnTo>
                    <a:pt x="1519096" y="1834800"/>
                  </a:lnTo>
                  <a:lnTo>
                    <a:pt x="1520912" y="1833409"/>
                  </a:lnTo>
                  <a:lnTo>
                    <a:pt x="1526893" y="1835111"/>
                  </a:lnTo>
                  <a:lnTo>
                    <a:pt x="1536963" y="1843988"/>
                  </a:lnTo>
                  <a:lnTo>
                    <a:pt x="1539540" y="1846709"/>
                  </a:lnTo>
                  <a:lnTo>
                    <a:pt x="1547200" y="1856528"/>
                  </a:lnTo>
                  <a:lnTo>
                    <a:pt x="1556518" y="1864584"/>
                  </a:lnTo>
                  <a:lnTo>
                    <a:pt x="1564597" y="1873924"/>
                  </a:lnTo>
                  <a:lnTo>
                    <a:pt x="1561610" y="1882239"/>
                  </a:lnTo>
                  <a:lnTo>
                    <a:pt x="1565737" y="1887179"/>
                  </a:lnTo>
                  <a:lnTo>
                    <a:pt x="1582981" y="1897621"/>
                  </a:lnTo>
                  <a:lnTo>
                    <a:pt x="1602863" y="1905039"/>
                  </a:lnTo>
                  <a:lnTo>
                    <a:pt x="1610220" y="1904362"/>
                  </a:lnTo>
                  <a:lnTo>
                    <a:pt x="1613959" y="1900114"/>
                  </a:lnTo>
                  <a:lnTo>
                    <a:pt x="1617402" y="1906278"/>
                  </a:lnTo>
                  <a:lnTo>
                    <a:pt x="1617272" y="1914691"/>
                  </a:lnTo>
                  <a:lnTo>
                    <a:pt x="1611420" y="1921782"/>
                  </a:lnTo>
                  <a:lnTo>
                    <a:pt x="1610174" y="1931046"/>
                  </a:lnTo>
                  <a:lnTo>
                    <a:pt x="1614620" y="1958026"/>
                  </a:lnTo>
                  <a:lnTo>
                    <a:pt x="1615996" y="1972504"/>
                  </a:lnTo>
                  <a:lnTo>
                    <a:pt x="1618336" y="1980742"/>
                  </a:lnTo>
                  <a:lnTo>
                    <a:pt x="1617835" y="1987727"/>
                  </a:lnTo>
                  <a:lnTo>
                    <a:pt x="1615319" y="1991063"/>
                  </a:lnTo>
                  <a:lnTo>
                    <a:pt x="1610797" y="1990782"/>
                  </a:lnTo>
                  <a:lnTo>
                    <a:pt x="1607278" y="1990493"/>
                  </a:lnTo>
                  <a:lnTo>
                    <a:pt x="1605888" y="2003717"/>
                  </a:lnTo>
                  <a:lnTo>
                    <a:pt x="1609688" y="2009075"/>
                  </a:lnTo>
                  <a:lnTo>
                    <a:pt x="1621232" y="2000966"/>
                  </a:lnTo>
                  <a:lnTo>
                    <a:pt x="1624941" y="2000054"/>
                  </a:lnTo>
                  <a:lnTo>
                    <a:pt x="1632875" y="1999127"/>
                  </a:lnTo>
                  <a:lnTo>
                    <a:pt x="1635778" y="1999416"/>
                  </a:lnTo>
                  <a:lnTo>
                    <a:pt x="1642656" y="2005678"/>
                  </a:lnTo>
                  <a:lnTo>
                    <a:pt x="1646494" y="2012510"/>
                  </a:lnTo>
                  <a:lnTo>
                    <a:pt x="1646540" y="2017549"/>
                  </a:lnTo>
                  <a:lnTo>
                    <a:pt x="1645712" y="2019913"/>
                  </a:lnTo>
                  <a:lnTo>
                    <a:pt x="1648524" y="2026084"/>
                  </a:lnTo>
                  <a:lnTo>
                    <a:pt x="1653768" y="2022535"/>
                  </a:lnTo>
                  <a:lnTo>
                    <a:pt x="1656876" y="2021638"/>
                  </a:lnTo>
                  <a:lnTo>
                    <a:pt x="1668785" y="2020126"/>
                  </a:lnTo>
                  <a:lnTo>
                    <a:pt x="1675238" y="2016554"/>
                  </a:lnTo>
                  <a:lnTo>
                    <a:pt x="1679668" y="2009121"/>
                  </a:lnTo>
                  <a:lnTo>
                    <a:pt x="1683050" y="1998344"/>
                  </a:lnTo>
                  <a:lnTo>
                    <a:pt x="1686356" y="1998633"/>
                  </a:lnTo>
                  <a:lnTo>
                    <a:pt x="1688325" y="2001027"/>
                  </a:lnTo>
                  <a:lnTo>
                    <a:pt x="1695362" y="2015003"/>
                  </a:lnTo>
                  <a:lnTo>
                    <a:pt x="1695788" y="2013818"/>
                  </a:lnTo>
                  <a:lnTo>
                    <a:pt x="1696890" y="1998899"/>
                  </a:lnTo>
                  <a:lnTo>
                    <a:pt x="1700105" y="1987430"/>
                  </a:lnTo>
                  <a:lnTo>
                    <a:pt x="1704923" y="1982247"/>
                  </a:lnTo>
                  <a:lnTo>
                    <a:pt x="1710403" y="1974609"/>
                  </a:lnTo>
                  <a:lnTo>
                    <a:pt x="1703798" y="1964494"/>
                  </a:lnTo>
                  <a:lnTo>
                    <a:pt x="1703882" y="1958315"/>
                  </a:lnTo>
                  <a:lnTo>
                    <a:pt x="1706648" y="1955510"/>
                  </a:lnTo>
                  <a:lnTo>
                    <a:pt x="1716597" y="1953610"/>
                  </a:lnTo>
                  <a:lnTo>
                    <a:pt x="1718565" y="1950798"/>
                  </a:lnTo>
                  <a:lnTo>
                    <a:pt x="1723756" y="1937270"/>
                  </a:lnTo>
                  <a:lnTo>
                    <a:pt x="1730528" y="1944810"/>
                  </a:lnTo>
                  <a:lnTo>
                    <a:pt x="1736691" y="1956954"/>
                  </a:lnTo>
                  <a:lnTo>
                    <a:pt x="1744664" y="1967116"/>
                  </a:lnTo>
                  <a:lnTo>
                    <a:pt x="1750721" y="1982992"/>
                  </a:lnTo>
                  <a:lnTo>
                    <a:pt x="1761330" y="1998055"/>
                  </a:lnTo>
                  <a:lnTo>
                    <a:pt x="1764006" y="2004933"/>
                  </a:lnTo>
                  <a:lnTo>
                    <a:pt x="1760510" y="2010610"/>
                  </a:lnTo>
                  <a:lnTo>
                    <a:pt x="1761482" y="2017131"/>
                  </a:lnTo>
                  <a:lnTo>
                    <a:pt x="1767304" y="2016516"/>
                  </a:lnTo>
                  <a:lnTo>
                    <a:pt x="1771013" y="2031503"/>
                  </a:lnTo>
                  <a:lnTo>
                    <a:pt x="1772860" y="2035006"/>
                  </a:lnTo>
                  <a:lnTo>
                    <a:pt x="1776143" y="2037324"/>
                  </a:lnTo>
                  <a:lnTo>
                    <a:pt x="1783690" y="2039916"/>
                  </a:lnTo>
                  <a:lnTo>
                    <a:pt x="1786547" y="2044833"/>
                  </a:lnTo>
                  <a:lnTo>
                    <a:pt x="1787892" y="2052038"/>
                  </a:lnTo>
                  <a:lnTo>
                    <a:pt x="1784039" y="2053778"/>
                  </a:lnTo>
                  <a:lnTo>
                    <a:pt x="1779829" y="2056955"/>
                  </a:lnTo>
                  <a:lnTo>
                    <a:pt x="1783994" y="2062944"/>
                  </a:lnTo>
                  <a:lnTo>
                    <a:pt x="1788029" y="2067200"/>
                  </a:lnTo>
                  <a:lnTo>
                    <a:pt x="1795850" y="2070863"/>
                  </a:lnTo>
                  <a:lnTo>
                    <a:pt x="1798677" y="2075104"/>
                  </a:lnTo>
                  <a:lnTo>
                    <a:pt x="1799026" y="2082985"/>
                  </a:lnTo>
                  <a:lnTo>
                    <a:pt x="1798449" y="2084391"/>
                  </a:lnTo>
                  <a:lnTo>
                    <a:pt x="1794299" y="2086367"/>
                  </a:lnTo>
                  <a:lnTo>
                    <a:pt x="1787436" y="2085835"/>
                  </a:lnTo>
                  <a:lnTo>
                    <a:pt x="1779874" y="2083616"/>
                  </a:lnTo>
                  <a:lnTo>
                    <a:pt x="1776660" y="2084748"/>
                  </a:lnTo>
                  <a:lnTo>
                    <a:pt x="1777579" y="2087826"/>
                  </a:lnTo>
                  <a:lnTo>
                    <a:pt x="1780353" y="2091170"/>
                  </a:lnTo>
                  <a:lnTo>
                    <a:pt x="1782268" y="2095624"/>
                  </a:lnTo>
                  <a:lnTo>
                    <a:pt x="1785658" y="2105033"/>
                  </a:lnTo>
                  <a:lnTo>
                    <a:pt x="1789823" y="2109152"/>
                  </a:lnTo>
                  <a:lnTo>
                    <a:pt x="1796260" y="2109676"/>
                  </a:lnTo>
                  <a:lnTo>
                    <a:pt x="1800949" y="2112960"/>
                  </a:lnTo>
                  <a:lnTo>
                    <a:pt x="1809461" y="2121950"/>
                  </a:lnTo>
                  <a:lnTo>
                    <a:pt x="1818589" y="2129794"/>
                  </a:lnTo>
                  <a:lnTo>
                    <a:pt x="1821082" y="2135729"/>
                  </a:lnTo>
                  <a:lnTo>
                    <a:pt x="1820732" y="2139233"/>
                  </a:lnTo>
                  <a:lnTo>
                    <a:pt x="1816187" y="2153148"/>
                  </a:lnTo>
                  <a:lnTo>
                    <a:pt x="1821355" y="2154197"/>
                  </a:lnTo>
                  <a:lnTo>
                    <a:pt x="1828089" y="2151248"/>
                  </a:lnTo>
                  <a:lnTo>
                    <a:pt x="1836069" y="2149888"/>
                  </a:lnTo>
                  <a:lnTo>
                    <a:pt x="1844087" y="2152791"/>
                  </a:lnTo>
                  <a:lnTo>
                    <a:pt x="1849924" y="2156226"/>
                  </a:lnTo>
                  <a:lnTo>
                    <a:pt x="1861711" y="2164883"/>
                  </a:lnTo>
                  <a:lnTo>
                    <a:pt x="1871682" y="2167216"/>
                  </a:lnTo>
                  <a:lnTo>
                    <a:pt x="1887080" y="2172399"/>
                  </a:lnTo>
                  <a:lnTo>
                    <a:pt x="1885226" y="2176838"/>
                  </a:lnTo>
                  <a:lnTo>
                    <a:pt x="1877930" y="2180501"/>
                  </a:lnTo>
                  <a:lnTo>
                    <a:pt x="1870451" y="2184156"/>
                  </a:lnTo>
                  <a:lnTo>
                    <a:pt x="1863725" y="2184954"/>
                  </a:lnTo>
                  <a:lnTo>
                    <a:pt x="1855251" y="2189119"/>
                  </a:lnTo>
                  <a:lnTo>
                    <a:pt x="1849323" y="2196089"/>
                  </a:lnTo>
                  <a:lnTo>
                    <a:pt x="1842726" y="2199957"/>
                  </a:lnTo>
                  <a:lnTo>
                    <a:pt x="1832246" y="2201013"/>
                  </a:lnTo>
                  <a:lnTo>
                    <a:pt x="1829350" y="2202305"/>
                  </a:lnTo>
                  <a:lnTo>
                    <a:pt x="1826060" y="2206903"/>
                  </a:lnTo>
                  <a:lnTo>
                    <a:pt x="1826356" y="2213257"/>
                  </a:lnTo>
                  <a:lnTo>
                    <a:pt x="1823605" y="2222361"/>
                  </a:lnTo>
                  <a:lnTo>
                    <a:pt x="1835537" y="2216517"/>
                  </a:lnTo>
                  <a:lnTo>
                    <a:pt x="1841047" y="2214982"/>
                  </a:lnTo>
                  <a:lnTo>
                    <a:pt x="1847644" y="2213189"/>
                  </a:lnTo>
                  <a:lnTo>
                    <a:pt x="1859842" y="2199904"/>
                  </a:lnTo>
                  <a:lnTo>
                    <a:pt x="1872549" y="2191642"/>
                  </a:lnTo>
                  <a:lnTo>
                    <a:pt x="1884192" y="2189796"/>
                  </a:lnTo>
                  <a:lnTo>
                    <a:pt x="1890918" y="2193900"/>
                  </a:lnTo>
                  <a:lnTo>
                    <a:pt x="1894467" y="2199790"/>
                  </a:lnTo>
                  <a:lnTo>
                    <a:pt x="1890416" y="2207466"/>
                  </a:lnTo>
                  <a:lnTo>
                    <a:pt x="1890781" y="2209495"/>
                  </a:lnTo>
                  <a:lnTo>
                    <a:pt x="1893897" y="2214556"/>
                  </a:lnTo>
                  <a:lnTo>
                    <a:pt x="1900152" y="2210733"/>
                  </a:lnTo>
                  <a:lnTo>
                    <a:pt x="1904765" y="2207922"/>
                  </a:lnTo>
                  <a:lnTo>
                    <a:pt x="1911415" y="2211205"/>
                  </a:lnTo>
                  <a:lnTo>
                    <a:pt x="1922093" y="2219527"/>
                  </a:lnTo>
                  <a:lnTo>
                    <a:pt x="1924388" y="2223798"/>
                  </a:lnTo>
                  <a:lnTo>
                    <a:pt x="1924616" y="2226815"/>
                  </a:lnTo>
                  <a:lnTo>
                    <a:pt x="1921576" y="2234089"/>
                  </a:lnTo>
                  <a:lnTo>
                    <a:pt x="1921067" y="2240070"/>
                  </a:lnTo>
                  <a:lnTo>
                    <a:pt x="1916940" y="2247525"/>
                  </a:lnTo>
                  <a:lnTo>
                    <a:pt x="1927109" y="2262983"/>
                  </a:lnTo>
                  <a:lnTo>
                    <a:pt x="1923400" y="2269094"/>
                  </a:lnTo>
                  <a:lnTo>
                    <a:pt x="1915329" y="2273738"/>
                  </a:lnTo>
                  <a:lnTo>
                    <a:pt x="1904385" y="2283929"/>
                  </a:lnTo>
                  <a:lnTo>
                    <a:pt x="1897659" y="2288520"/>
                  </a:lnTo>
                  <a:lnTo>
                    <a:pt x="1886525" y="2289272"/>
                  </a:lnTo>
                  <a:lnTo>
                    <a:pt x="1878173" y="2291218"/>
                  </a:lnTo>
                  <a:lnTo>
                    <a:pt x="1862456" y="2292464"/>
                  </a:lnTo>
                  <a:lnTo>
                    <a:pt x="1858056" y="2299167"/>
                  </a:lnTo>
                  <a:lnTo>
                    <a:pt x="1848753" y="2312004"/>
                  </a:lnTo>
                  <a:lnTo>
                    <a:pt x="1841792" y="2318851"/>
                  </a:lnTo>
                  <a:lnTo>
                    <a:pt x="1835575" y="2323563"/>
                  </a:lnTo>
                  <a:lnTo>
                    <a:pt x="1826044" y="2327105"/>
                  </a:lnTo>
                  <a:lnTo>
                    <a:pt x="1810882" y="2329856"/>
                  </a:lnTo>
                  <a:lnTo>
                    <a:pt x="1792141" y="2331870"/>
                  </a:lnTo>
                  <a:lnTo>
                    <a:pt x="1777397" y="2330745"/>
                  </a:lnTo>
                  <a:lnTo>
                    <a:pt x="1756778" y="2329415"/>
                  </a:lnTo>
                  <a:lnTo>
                    <a:pt x="1753168" y="2329894"/>
                  </a:lnTo>
                  <a:lnTo>
                    <a:pt x="1742277" y="2331087"/>
                  </a:lnTo>
                  <a:lnTo>
                    <a:pt x="1731538" y="2330890"/>
                  </a:lnTo>
                  <a:lnTo>
                    <a:pt x="1712516" y="2329317"/>
                  </a:lnTo>
                  <a:lnTo>
                    <a:pt x="1703206" y="2328876"/>
                  </a:lnTo>
                  <a:lnTo>
                    <a:pt x="1685346" y="2330563"/>
                  </a:lnTo>
                  <a:lnTo>
                    <a:pt x="1679790" y="2333839"/>
                  </a:lnTo>
                  <a:lnTo>
                    <a:pt x="1674478" y="2338497"/>
                  </a:lnTo>
                  <a:lnTo>
                    <a:pt x="1669021" y="2347739"/>
                  </a:lnTo>
                  <a:lnTo>
                    <a:pt x="1666938" y="2356433"/>
                  </a:lnTo>
                  <a:lnTo>
                    <a:pt x="1664028" y="2361685"/>
                  </a:lnTo>
                  <a:lnTo>
                    <a:pt x="1658024" y="2364656"/>
                  </a:lnTo>
                  <a:lnTo>
                    <a:pt x="1647156" y="2366275"/>
                  </a:lnTo>
                  <a:lnTo>
                    <a:pt x="1641706" y="2368555"/>
                  </a:lnTo>
                  <a:lnTo>
                    <a:pt x="1630550" y="2377166"/>
                  </a:lnTo>
                  <a:lnTo>
                    <a:pt x="1622691" y="2385496"/>
                  </a:lnTo>
                  <a:lnTo>
                    <a:pt x="1614620" y="2394889"/>
                  </a:lnTo>
                  <a:lnTo>
                    <a:pt x="1611322" y="2400452"/>
                  </a:lnTo>
                  <a:lnTo>
                    <a:pt x="1607970" y="2404002"/>
                  </a:lnTo>
                  <a:lnTo>
                    <a:pt x="1599154" y="2416800"/>
                  </a:lnTo>
                  <a:lnTo>
                    <a:pt x="1594229" y="2425342"/>
                  </a:lnTo>
                  <a:lnTo>
                    <a:pt x="1589988" y="2429492"/>
                  </a:lnTo>
                  <a:lnTo>
                    <a:pt x="1585307" y="2438179"/>
                  </a:lnTo>
                  <a:lnTo>
                    <a:pt x="1580048" y="2452589"/>
                  </a:lnTo>
                  <a:lnTo>
                    <a:pt x="1587648" y="2441629"/>
                  </a:lnTo>
                  <a:lnTo>
                    <a:pt x="1591455" y="2439676"/>
                  </a:lnTo>
                  <a:lnTo>
                    <a:pt x="1598440" y="2432509"/>
                  </a:lnTo>
                  <a:lnTo>
                    <a:pt x="1609201" y="2418305"/>
                  </a:lnTo>
                  <a:lnTo>
                    <a:pt x="1620335" y="2406396"/>
                  </a:lnTo>
                  <a:lnTo>
                    <a:pt x="1640931" y="2391918"/>
                  </a:lnTo>
                  <a:lnTo>
                    <a:pt x="1653562" y="2385853"/>
                  </a:lnTo>
                  <a:lnTo>
                    <a:pt x="1671810" y="2377941"/>
                  </a:lnTo>
                  <a:lnTo>
                    <a:pt x="1682625" y="2374308"/>
                  </a:lnTo>
                  <a:lnTo>
                    <a:pt x="1693090" y="2370668"/>
                  </a:lnTo>
                  <a:lnTo>
                    <a:pt x="1708039" y="2368358"/>
                  </a:lnTo>
                  <a:lnTo>
                    <a:pt x="1717402" y="2369232"/>
                  </a:lnTo>
                  <a:lnTo>
                    <a:pt x="1726484" y="2373723"/>
                  </a:lnTo>
                  <a:lnTo>
                    <a:pt x="1731660" y="2378215"/>
                  </a:lnTo>
                  <a:lnTo>
                    <a:pt x="1733043" y="2381133"/>
                  </a:lnTo>
                  <a:lnTo>
                    <a:pt x="1734510" y="2388292"/>
                  </a:lnTo>
                  <a:lnTo>
                    <a:pt x="1733233" y="2391644"/>
                  </a:lnTo>
                  <a:lnTo>
                    <a:pt x="1729920" y="2394996"/>
                  </a:lnTo>
                  <a:lnTo>
                    <a:pt x="1719166" y="2399464"/>
                  </a:lnTo>
                  <a:lnTo>
                    <a:pt x="1711520" y="2406350"/>
                  </a:lnTo>
                  <a:lnTo>
                    <a:pt x="1705622" y="2407026"/>
                  </a:lnTo>
                  <a:lnTo>
                    <a:pt x="1697042" y="2403523"/>
                  </a:lnTo>
                  <a:lnTo>
                    <a:pt x="1689670" y="2404207"/>
                  </a:lnTo>
                  <a:lnTo>
                    <a:pt x="1683119" y="2407095"/>
                  </a:lnTo>
                  <a:lnTo>
                    <a:pt x="1685961" y="2408303"/>
                  </a:lnTo>
                  <a:lnTo>
                    <a:pt x="1697437" y="2411784"/>
                  </a:lnTo>
                  <a:lnTo>
                    <a:pt x="1699162" y="2413623"/>
                  </a:lnTo>
                  <a:lnTo>
                    <a:pt x="1701762" y="2420349"/>
                  </a:lnTo>
                  <a:lnTo>
                    <a:pt x="1702506" y="2421770"/>
                  </a:lnTo>
                  <a:lnTo>
                    <a:pt x="1715700" y="2414436"/>
                  </a:lnTo>
                  <a:lnTo>
                    <a:pt x="1715419" y="2417704"/>
                  </a:lnTo>
                  <a:lnTo>
                    <a:pt x="1720275" y="2415462"/>
                  </a:lnTo>
                  <a:lnTo>
                    <a:pt x="1724045" y="2417910"/>
                  </a:lnTo>
                  <a:lnTo>
                    <a:pt x="1720389" y="2421360"/>
                  </a:lnTo>
                  <a:lnTo>
                    <a:pt x="1718041" y="2425221"/>
                  </a:lnTo>
                  <a:lnTo>
                    <a:pt x="1719181" y="2429272"/>
                  </a:lnTo>
                  <a:lnTo>
                    <a:pt x="1717524" y="2429469"/>
                  </a:lnTo>
                  <a:lnTo>
                    <a:pt x="1716779" y="2432904"/>
                  </a:lnTo>
                  <a:lnTo>
                    <a:pt x="1707538" y="2439547"/>
                  </a:lnTo>
                  <a:lnTo>
                    <a:pt x="1719888" y="2439744"/>
                  </a:lnTo>
                  <a:lnTo>
                    <a:pt x="1720670" y="2442556"/>
                  </a:lnTo>
                  <a:lnTo>
                    <a:pt x="1718770" y="2446759"/>
                  </a:lnTo>
                  <a:lnTo>
                    <a:pt x="1719698" y="2453143"/>
                  </a:lnTo>
                  <a:lnTo>
                    <a:pt x="1720898" y="2451950"/>
                  </a:lnTo>
                  <a:lnTo>
                    <a:pt x="1723323" y="2453941"/>
                  </a:lnTo>
                  <a:lnTo>
                    <a:pt x="1722684" y="2455932"/>
                  </a:lnTo>
                  <a:lnTo>
                    <a:pt x="1723171" y="2458904"/>
                  </a:lnTo>
                  <a:lnTo>
                    <a:pt x="1726735" y="2465638"/>
                  </a:lnTo>
                  <a:lnTo>
                    <a:pt x="1726826" y="2467811"/>
                  </a:lnTo>
                  <a:lnTo>
                    <a:pt x="1735194" y="2468602"/>
                  </a:lnTo>
                  <a:lnTo>
                    <a:pt x="1736760" y="2469977"/>
                  </a:lnTo>
                  <a:lnTo>
                    <a:pt x="1737170" y="2468989"/>
                  </a:lnTo>
                  <a:lnTo>
                    <a:pt x="1744550" y="2471155"/>
                  </a:lnTo>
                  <a:lnTo>
                    <a:pt x="1741358" y="2473124"/>
                  </a:lnTo>
                  <a:lnTo>
                    <a:pt x="1737565" y="2472926"/>
                  </a:lnTo>
                  <a:lnTo>
                    <a:pt x="1737086" y="2474894"/>
                  </a:lnTo>
                  <a:lnTo>
                    <a:pt x="1742422" y="2477053"/>
                  </a:lnTo>
                  <a:lnTo>
                    <a:pt x="1744565" y="2480579"/>
                  </a:lnTo>
                  <a:lnTo>
                    <a:pt x="1750348" y="2479401"/>
                  </a:lnTo>
                  <a:lnTo>
                    <a:pt x="1751732" y="2481362"/>
                  </a:lnTo>
                  <a:lnTo>
                    <a:pt x="1753875" y="2481164"/>
                  </a:lnTo>
                  <a:lnTo>
                    <a:pt x="1755235" y="2483703"/>
                  </a:lnTo>
                  <a:lnTo>
                    <a:pt x="1759484" y="2483118"/>
                  </a:lnTo>
                  <a:lnTo>
                    <a:pt x="1758724" y="2481552"/>
                  </a:lnTo>
                  <a:lnTo>
                    <a:pt x="1767289" y="2482532"/>
                  </a:lnTo>
                  <a:lnTo>
                    <a:pt x="1769736" y="2484098"/>
                  </a:lnTo>
                  <a:lnTo>
                    <a:pt x="1767638" y="2487017"/>
                  </a:lnTo>
                  <a:lnTo>
                    <a:pt x="1770101" y="2485458"/>
                  </a:lnTo>
                  <a:lnTo>
                    <a:pt x="1772746" y="2485846"/>
                  </a:lnTo>
                  <a:lnTo>
                    <a:pt x="1775231" y="2485656"/>
                  </a:lnTo>
                  <a:lnTo>
                    <a:pt x="1782299" y="2480382"/>
                  </a:lnTo>
                  <a:lnTo>
                    <a:pt x="1785384" y="2479204"/>
                  </a:lnTo>
                  <a:lnTo>
                    <a:pt x="1786433" y="2484486"/>
                  </a:lnTo>
                  <a:lnTo>
                    <a:pt x="1790264" y="2486826"/>
                  </a:lnTo>
                  <a:lnTo>
                    <a:pt x="1795728" y="2485071"/>
                  </a:lnTo>
                  <a:lnTo>
                    <a:pt x="1800691" y="2491105"/>
                  </a:lnTo>
                  <a:lnTo>
                    <a:pt x="1796579" y="2494791"/>
                  </a:lnTo>
                  <a:lnTo>
                    <a:pt x="1797484" y="2496342"/>
                  </a:lnTo>
                  <a:lnTo>
                    <a:pt x="1805866" y="2496729"/>
                  </a:lnTo>
                  <a:lnTo>
                    <a:pt x="1807531" y="2499245"/>
                  </a:lnTo>
                  <a:lnTo>
                    <a:pt x="1802241" y="2500985"/>
                  </a:lnTo>
                  <a:lnTo>
                    <a:pt x="1800607" y="2499245"/>
                  </a:lnTo>
                  <a:lnTo>
                    <a:pt x="1797560" y="2501175"/>
                  </a:lnTo>
                  <a:lnTo>
                    <a:pt x="1798753" y="2502528"/>
                  </a:lnTo>
                  <a:lnTo>
                    <a:pt x="1793524" y="2502528"/>
                  </a:lnTo>
                  <a:lnTo>
                    <a:pt x="1791183" y="2501950"/>
                  </a:lnTo>
                  <a:lnTo>
                    <a:pt x="1792293" y="2504268"/>
                  </a:lnTo>
                  <a:lnTo>
                    <a:pt x="1787718" y="2504839"/>
                  </a:lnTo>
                  <a:lnTo>
                    <a:pt x="1788288" y="2506381"/>
                  </a:lnTo>
                  <a:lnTo>
                    <a:pt x="1783788" y="2506579"/>
                  </a:lnTo>
                  <a:lnTo>
                    <a:pt x="1782489" y="2508692"/>
                  </a:lnTo>
                  <a:lnTo>
                    <a:pt x="1777921" y="2509269"/>
                  </a:lnTo>
                  <a:lnTo>
                    <a:pt x="1774182" y="2512910"/>
                  </a:lnTo>
                  <a:lnTo>
                    <a:pt x="1773262" y="2511374"/>
                  </a:lnTo>
                  <a:lnTo>
                    <a:pt x="1766096" y="2515387"/>
                  </a:lnTo>
                  <a:lnTo>
                    <a:pt x="1765632" y="2516155"/>
                  </a:lnTo>
                  <a:lnTo>
                    <a:pt x="1760259" y="2518062"/>
                  </a:lnTo>
                  <a:lnTo>
                    <a:pt x="1759050" y="2514240"/>
                  </a:lnTo>
                  <a:lnTo>
                    <a:pt x="1756269" y="2515767"/>
                  </a:lnTo>
                  <a:lnTo>
                    <a:pt x="1754612" y="2519582"/>
                  </a:lnTo>
                  <a:lnTo>
                    <a:pt x="1752712" y="2516915"/>
                  </a:lnTo>
                  <a:lnTo>
                    <a:pt x="1752013" y="2520540"/>
                  </a:lnTo>
                  <a:lnTo>
                    <a:pt x="1749801" y="2521680"/>
                  </a:lnTo>
                  <a:lnTo>
                    <a:pt x="1748851" y="2524340"/>
                  </a:lnTo>
                  <a:lnTo>
                    <a:pt x="1743638" y="2524340"/>
                  </a:lnTo>
                  <a:lnTo>
                    <a:pt x="1742824" y="2523200"/>
                  </a:lnTo>
                  <a:lnTo>
                    <a:pt x="1741099" y="2522440"/>
                  </a:lnTo>
                  <a:lnTo>
                    <a:pt x="1741426" y="2517492"/>
                  </a:lnTo>
                  <a:lnTo>
                    <a:pt x="1738971" y="2522630"/>
                  </a:lnTo>
                  <a:lnTo>
                    <a:pt x="1736919" y="2524340"/>
                  </a:lnTo>
                  <a:lnTo>
                    <a:pt x="1735589" y="2520730"/>
                  </a:lnTo>
                  <a:lnTo>
                    <a:pt x="1731994" y="2521110"/>
                  </a:lnTo>
                  <a:lnTo>
                    <a:pt x="1732435" y="2524530"/>
                  </a:lnTo>
                  <a:lnTo>
                    <a:pt x="1730064" y="2525100"/>
                  </a:lnTo>
                  <a:lnTo>
                    <a:pt x="1733233" y="2526240"/>
                  </a:lnTo>
                  <a:lnTo>
                    <a:pt x="1733568" y="2529272"/>
                  </a:lnTo>
                  <a:lnTo>
                    <a:pt x="1732519" y="2530975"/>
                  </a:lnTo>
                  <a:lnTo>
                    <a:pt x="1730748" y="2530025"/>
                  </a:lnTo>
                  <a:lnTo>
                    <a:pt x="1722958" y="2536447"/>
                  </a:lnTo>
                  <a:lnTo>
                    <a:pt x="1724250" y="2538711"/>
                  </a:lnTo>
                  <a:lnTo>
                    <a:pt x="1721864" y="2540406"/>
                  </a:lnTo>
                  <a:lnTo>
                    <a:pt x="1719895" y="2541159"/>
                  </a:lnTo>
                  <a:lnTo>
                    <a:pt x="1720047" y="2544161"/>
                  </a:lnTo>
                  <a:lnTo>
                    <a:pt x="1718413" y="2542474"/>
                  </a:lnTo>
                  <a:lnTo>
                    <a:pt x="1719249" y="2544913"/>
                  </a:lnTo>
                  <a:lnTo>
                    <a:pt x="1717045" y="2546038"/>
                  </a:lnTo>
                  <a:lnTo>
                    <a:pt x="1715632" y="2544541"/>
                  </a:lnTo>
                  <a:lnTo>
                    <a:pt x="1716604" y="2548105"/>
                  </a:lnTo>
                  <a:lnTo>
                    <a:pt x="1714355" y="2549040"/>
                  </a:lnTo>
                  <a:lnTo>
                    <a:pt x="1712873" y="2547915"/>
                  </a:lnTo>
                  <a:lnTo>
                    <a:pt x="1711368" y="2547915"/>
                  </a:lnTo>
                  <a:lnTo>
                    <a:pt x="1710714" y="2549785"/>
                  </a:lnTo>
                  <a:lnTo>
                    <a:pt x="1709134" y="2548288"/>
                  </a:lnTo>
                  <a:lnTo>
                    <a:pt x="1706664" y="2551472"/>
                  </a:lnTo>
                  <a:lnTo>
                    <a:pt x="1705790" y="2555576"/>
                  </a:lnTo>
                  <a:lnTo>
                    <a:pt x="1703745" y="2552407"/>
                  </a:lnTo>
                  <a:lnTo>
                    <a:pt x="1700249" y="2554269"/>
                  </a:lnTo>
                  <a:lnTo>
                    <a:pt x="1698691" y="2551654"/>
                  </a:lnTo>
                  <a:lnTo>
                    <a:pt x="1695142" y="2544913"/>
                  </a:lnTo>
                  <a:lnTo>
                    <a:pt x="1693744" y="2548288"/>
                  </a:lnTo>
                  <a:lnTo>
                    <a:pt x="1689488" y="2536074"/>
                  </a:lnTo>
                  <a:lnTo>
                    <a:pt x="1694108" y="2525100"/>
                  </a:lnTo>
                  <a:lnTo>
                    <a:pt x="1696996" y="2522820"/>
                  </a:lnTo>
                  <a:lnTo>
                    <a:pt x="1697354" y="2521110"/>
                  </a:lnTo>
                  <a:lnTo>
                    <a:pt x="1693804" y="2522820"/>
                  </a:lnTo>
                  <a:lnTo>
                    <a:pt x="1690172" y="2526612"/>
                  </a:lnTo>
                  <a:lnTo>
                    <a:pt x="1689404" y="2525100"/>
                  </a:lnTo>
                  <a:lnTo>
                    <a:pt x="1698790" y="2517872"/>
                  </a:lnTo>
                  <a:lnTo>
                    <a:pt x="1700059" y="2519962"/>
                  </a:lnTo>
                  <a:lnTo>
                    <a:pt x="1702035" y="2518632"/>
                  </a:lnTo>
                  <a:lnTo>
                    <a:pt x="1699421" y="2517105"/>
                  </a:lnTo>
                  <a:lnTo>
                    <a:pt x="1710616" y="2509649"/>
                  </a:lnTo>
                  <a:lnTo>
                    <a:pt x="1721886" y="2501563"/>
                  </a:lnTo>
                  <a:lnTo>
                    <a:pt x="1728559" y="2496342"/>
                  </a:lnTo>
                  <a:lnTo>
                    <a:pt x="1731972" y="2497702"/>
                  </a:lnTo>
                  <a:lnTo>
                    <a:pt x="1731288" y="2503881"/>
                  </a:lnTo>
                  <a:lnTo>
                    <a:pt x="1733104" y="2503106"/>
                  </a:lnTo>
                  <a:lnTo>
                    <a:pt x="1735718" y="2507156"/>
                  </a:lnTo>
                  <a:lnTo>
                    <a:pt x="1735278" y="2504268"/>
                  </a:lnTo>
                  <a:lnTo>
                    <a:pt x="1735103" y="2501760"/>
                  </a:lnTo>
                  <a:lnTo>
                    <a:pt x="1741517" y="2498667"/>
                  </a:lnTo>
                  <a:lnTo>
                    <a:pt x="1748935" y="2496729"/>
                  </a:lnTo>
                  <a:lnTo>
                    <a:pt x="1750888" y="2497702"/>
                  </a:lnTo>
                  <a:lnTo>
                    <a:pt x="1752940" y="2496539"/>
                  </a:lnTo>
                  <a:lnTo>
                    <a:pt x="1751390" y="2495179"/>
                  </a:lnTo>
                  <a:lnTo>
                    <a:pt x="1744762" y="2494404"/>
                  </a:lnTo>
                  <a:lnTo>
                    <a:pt x="1738720" y="2495179"/>
                  </a:lnTo>
                  <a:lnTo>
                    <a:pt x="1734449" y="2494404"/>
                  </a:lnTo>
                  <a:lnTo>
                    <a:pt x="1726287" y="2494214"/>
                  </a:lnTo>
                  <a:lnTo>
                    <a:pt x="1723186" y="2494601"/>
                  </a:lnTo>
                  <a:lnTo>
                    <a:pt x="1720632" y="2495764"/>
                  </a:lnTo>
                  <a:lnTo>
                    <a:pt x="1718132" y="2497117"/>
                  </a:lnTo>
                  <a:lnTo>
                    <a:pt x="1718459" y="2494016"/>
                  </a:lnTo>
                  <a:lnTo>
                    <a:pt x="1729920" y="2485846"/>
                  </a:lnTo>
                  <a:lnTo>
                    <a:pt x="1730467" y="2482920"/>
                  </a:lnTo>
                  <a:lnTo>
                    <a:pt x="1733028" y="2481750"/>
                  </a:lnTo>
                  <a:lnTo>
                    <a:pt x="1732504" y="2479204"/>
                  </a:lnTo>
                  <a:lnTo>
                    <a:pt x="1727191" y="2483315"/>
                  </a:lnTo>
                  <a:lnTo>
                    <a:pt x="1728179" y="2481362"/>
                  </a:lnTo>
                  <a:lnTo>
                    <a:pt x="1723080" y="2473906"/>
                  </a:lnTo>
                  <a:lnTo>
                    <a:pt x="1726211" y="2480382"/>
                  </a:lnTo>
                  <a:lnTo>
                    <a:pt x="1722563" y="2487411"/>
                  </a:lnTo>
                  <a:lnTo>
                    <a:pt x="1719226" y="2487602"/>
                  </a:lnTo>
                  <a:lnTo>
                    <a:pt x="1699185" y="2499442"/>
                  </a:lnTo>
                  <a:lnTo>
                    <a:pt x="1696297" y="2500598"/>
                  </a:lnTo>
                  <a:lnTo>
                    <a:pt x="1692619" y="2497702"/>
                  </a:lnTo>
                  <a:lnTo>
                    <a:pt x="1690316" y="2496729"/>
                  </a:lnTo>
                  <a:lnTo>
                    <a:pt x="1692649" y="2499632"/>
                  </a:lnTo>
                  <a:lnTo>
                    <a:pt x="1684654" y="2505424"/>
                  </a:lnTo>
                  <a:lnTo>
                    <a:pt x="1682435" y="2502916"/>
                  </a:lnTo>
                  <a:lnTo>
                    <a:pt x="1672091" y="2502148"/>
                  </a:lnTo>
                  <a:lnTo>
                    <a:pt x="1670837" y="2504268"/>
                  </a:lnTo>
                  <a:lnTo>
                    <a:pt x="1666984" y="2500795"/>
                  </a:lnTo>
                  <a:close/>
                </a:path>
                <a:path w="1993237" h="2611390">
                  <a:moveTo>
                    <a:pt x="599943" y="1218728"/>
                  </a:moveTo>
                  <a:lnTo>
                    <a:pt x="608255" y="1217482"/>
                  </a:lnTo>
                  <a:lnTo>
                    <a:pt x="616172" y="1213234"/>
                  </a:lnTo>
                  <a:lnTo>
                    <a:pt x="627729" y="1194386"/>
                  </a:lnTo>
                  <a:lnTo>
                    <a:pt x="636810" y="1193717"/>
                  </a:lnTo>
                  <a:lnTo>
                    <a:pt x="654308" y="1202130"/>
                  </a:lnTo>
                  <a:lnTo>
                    <a:pt x="663846" y="1211128"/>
                  </a:lnTo>
                  <a:lnTo>
                    <a:pt x="661935" y="1240822"/>
                  </a:lnTo>
                  <a:lnTo>
                    <a:pt x="667167" y="1238443"/>
                  </a:lnTo>
                  <a:lnTo>
                    <a:pt x="673870" y="1237812"/>
                  </a:lnTo>
                  <a:lnTo>
                    <a:pt x="681911" y="1230106"/>
                  </a:lnTo>
                  <a:lnTo>
                    <a:pt x="687990" y="1225325"/>
                  </a:lnTo>
                  <a:lnTo>
                    <a:pt x="695686" y="1225872"/>
                  </a:lnTo>
                  <a:lnTo>
                    <a:pt x="699081" y="1223478"/>
                  </a:lnTo>
                  <a:lnTo>
                    <a:pt x="689035" y="1190327"/>
                  </a:lnTo>
                  <a:lnTo>
                    <a:pt x="690616" y="1189088"/>
                  </a:lnTo>
                  <a:lnTo>
                    <a:pt x="704630" y="1193899"/>
                  </a:lnTo>
                  <a:lnTo>
                    <a:pt x="716892" y="1202343"/>
                  </a:lnTo>
                  <a:lnTo>
                    <a:pt x="723747" y="1210756"/>
                  </a:lnTo>
                  <a:lnTo>
                    <a:pt x="726378" y="1219131"/>
                  </a:lnTo>
                  <a:lnTo>
                    <a:pt x="728354" y="1236307"/>
                  </a:lnTo>
                  <a:lnTo>
                    <a:pt x="738154" y="1271548"/>
                  </a:lnTo>
                  <a:lnTo>
                    <a:pt x="744638" y="1282842"/>
                  </a:lnTo>
                  <a:lnTo>
                    <a:pt x="755246" y="1272582"/>
                  </a:lnTo>
                  <a:lnTo>
                    <a:pt x="756671" y="1264002"/>
                  </a:lnTo>
                  <a:lnTo>
                    <a:pt x="744050" y="1218424"/>
                  </a:lnTo>
                  <a:lnTo>
                    <a:pt x="739596" y="1172695"/>
                  </a:lnTo>
                  <a:lnTo>
                    <a:pt x="741907" y="1160155"/>
                  </a:lnTo>
                  <a:lnTo>
                    <a:pt x="761300" y="1169442"/>
                  </a:lnTo>
                  <a:lnTo>
                    <a:pt x="779327" y="1174930"/>
                  </a:lnTo>
                  <a:lnTo>
                    <a:pt x="799953" y="1199987"/>
                  </a:lnTo>
                  <a:lnTo>
                    <a:pt x="803601" y="1206029"/>
                  </a:lnTo>
                  <a:lnTo>
                    <a:pt x="806649" y="1216836"/>
                  </a:lnTo>
                  <a:lnTo>
                    <a:pt x="808275" y="1240502"/>
                  </a:lnTo>
                  <a:lnTo>
                    <a:pt x="813466" y="1261934"/>
                  </a:lnTo>
                  <a:lnTo>
                    <a:pt x="817038" y="1270500"/>
                  </a:lnTo>
                  <a:lnTo>
                    <a:pt x="825725" y="1290222"/>
                  </a:lnTo>
                  <a:lnTo>
                    <a:pt x="826219" y="1296362"/>
                  </a:lnTo>
                  <a:lnTo>
                    <a:pt x="824418" y="1304145"/>
                  </a:lnTo>
                  <a:lnTo>
                    <a:pt x="821028" y="1323350"/>
                  </a:lnTo>
                  <a:lnTo>
                    <a:pt x="822852" y="1333070"/>
                  </a:lnTo>
                  <a:lnTo>
                    <a:pt x="825124" y="1336825"/>
                  </a:lnTo>
                  <a:lnTo>
                    <a:pt x="839344" y="1356957"/>
                  </a:lnTo>
                  <a:lnTo>
                    <a:pt x="844512" y="1362186"/>
                  </a:lnTo>
                  <a:lnTo>
                    <a:pt x="856208" y="1369961"/>
                  </a:lnTo>
                  <a:lnTo>
                    <a:pt x="871568" y="1372993"/>
                  </a:lnTo>
                  <a:lnTo>
                    <a:pt x="892445" y="1390397"/>
                  </a:lnTo>
                  <a:lnTo>
                    <a:pt x="902720" y="1402040"/>
                  </a:lnTo>
                  <a:lnTo>
                    <a:pt x="906414" y="1425433"/>
                  </a:lnTo>
                  <a:lnTo>
                    <a:pt x="904704" y="1428397"/>
                  </a:lnTo>
                  <a:lnTo>
                    <a:pt x="893821" y="1425996"/>
                  </a:lnTo>
                  <a:lnTo>
                    <a:pt x="885598" y="1419125"/>
                  </a:lnTo>
                  <a:lnTo>
                    <a:pt x="875991" y="1412217"/>
                  </a:lnTo>
                  <a:lnTo>
                    <a:pt x="870398" y="1417218"/>
                  </a:lnTo>
                  <a:lnTo>
                    <a:pt x="863641" y="1423199"/>
                  </a:lnTo>
                  <a:lnTo>
                    <a:pt x="853275" y="1424240"/>
                  </a:lnTo>
                  <a:lnTo>
                    <a:pt x="850676" y="1427698"/>
                  </a:lnTo>
                  <a:lnTo>
                    <a:pt x="852796" y="1447678"/>
                  </a:lnTo>
                  <a:lnTo>
                    <a:pt x="863831" y="1445680"/>
                  </a:lnTo>
                  <a:lnTo>
                    <a:pt x="870063" y="1441287"/>
                  </a:lnTo>
                  <a:lnTo>
                    <a:pt x="876926" y="1437836"/>
                  </a:lnTo>
                  <a:lnTo>
                    <a:pt x="885826" y="1453287"/>
                  </a:lnTo>
                  <a:lnTo>
                    <a:pt x="885719" y="1459998"/>
                  </a:lnTo>
                  <a:lnTo>
                    <a:pt x="880376" y="1464322"/>
                  </a:lnTo>
                  <a:lnTo>
                    <a:pt x="875125" y="1471466"/>
                  </a:lnTo>
                  <a:lnTo>
                    <a:pt x="869204" y="1474339"/>
                  </a:lnTo>
                  <a:lnTo>
                    <a:pt x="854810" y="1477714"/>
                  </a:lnTo>
                  <a:lnTo>
                    <a:pt x="844162" y="1477296"/>
                  </a:lnTo>
                  <a:lnTo>
                    <a:pt x="832033" y="1475000"/>
                  </a:lnTo>
                  <a:lnTo>
                    <a:pt x="815845" y="1467986"/>
                  </a:lnTo>
                  <a:lnTo>
                    <a:pt x="792703" y="1453774"/>
                  </a:lnTo>
                  <a:lnTo>
                    <a:pt x="787086" y="1447542"/>
                  </a:lnTo>
                  <a:lnTo>
                    <a:pt x="782671" y="1437859"/>
                  </a:lnTo>
                  <a:lnTo>
                    <a:pt x="777769" y="1436902"/>
                  </a:lnTo>
                  <a:lnTo>
                    <a:pt x="771871" y="1439858"/>
                  </a:lnTo>
                  <a:lnTo>
                    <a:pt x="767790" y="1450536"/>
                  </a:lnTo>
                  <a:lnTo>
                    <a:pt x="756468" y="1464968"/>
                  </a:lnTo>
                  <a:lnTo>
                    <a:pt x="745762" y="1465500"/>
                  </a:lnTo>
                  <a:lnTo>
                    <a:pt x="731437" y="1468426"/>
                  </a:lnTo>
                  <a:lnTo>
                    <a:pt x="718712" y="1480298"/>
                  </a:lnTo>
                  <a:lnTo>
                    <a:pt x="690757" y="1490261"/>
                  </a:lnTo>
                  <a:lnTo>
                    <a:pt x="676334" y="1490801"/>
                  </a:lnTo>
                  <a:lnTo>
                    <a:pt x="664103" y="1493187"/>
                  </a:lnTo>
                  <a:lnTo>
                    <a:pt x="643952" y="1491432"/>
                  </a:lnTo>
                  <a:lnTo>
                    <a:pt x="639044" y="1494244"/>
                  </a:lnTo>
                  <a:lnTo>
                    <a:pt x="629742" y="1493826"/>
                  </a:lnTo>
                  <a:lnTo>
                    <a:pt x="619590" y="1485960"/>
                  </a:lnTo>
                  <a:lnTo>
                    <a:pt x="618978" y="1472796"/>
                  </a:lnTo>
                  <a:lnTo>
                    <a:pt x="620990" y="1469946"/>
                  </a:lnTo>
                  <a:lnTo>
                    <a:pt x="621010" y="1461381"/>
                  </a:lnTo>
                  <a:lnTo>
                    <a:pt x="616999" y="1455658"/>
                  </a:lnTo>
                  <a:lnTo>
                    <a:pt x="612311" y="1452801"/>
                  </a:lnTo>
                  <a:lnTo>
                    <a:pt x="580356" y="1449594"/>
                  </a:lnTo>
                  <a:lnTo>
                    <a:pt x="567587" y="1446280"/>
                  </a:lnTo>
                  <a:lnTo>
                    <a:pt x="558811" y="1441477"/>
                  </a:lnTo>
                  <a:lnTo>
                    <a:pt x="550670" y="1435678"/>
                  </a:lnTo>
                  <a:lnTo>
                    <a:pt x="543028" y="1420964"/>
                  </a:lnTo>
                  <a:lnTo>
                    <a:pt x="530092" y="1404586"/>
                  </a:lnTo>
                  <a:lnTo>
                    <a:pt x="533170" y="1402550"/>
                  </a:lnTo>
                  <a:lnTo>
                    <a:pt x="538560" y="1395930"/>
                  </a:lnTo>
                  <a:lnTo>
                    <a:pt x="554521" y="1394311"/>
                  </a:lnTo>
                  <a:lnTo>
                    <a:pt x="560646" y="1388657"/>
                  </a:lnTo>
                  <a:lnTo>
                    <a:pt x="566311" y="1389136"/>
                  </a:lnTo>
                  <a:lnTo>
                    <a:pt x="575554" y="1388573"/>
                  </a:lnTo>
                  <a:lnTo>
                    <a:pt x="584735" y="1385959"/>
                  </a:lnTo>
                  <a:lnTo>
                    <a:pt x="602162" y="1386886"/>
                  </a:lnTo>
                  <a:lnTo>
                    <a:pt x="611651" y="1386833"/>
                  </a:lnTo>
                  <a:lnTo>
                    <a:pt x="633376" y="1388254"/>
                  </a:lnTo>
                  <a:lnTo>
                    <a:pt x="644444" y="1388193"/>
                  </a:lnTo>
                  <a:lnTo>
                    <a:pt x="661821" y="1387068"/>
                  </a:lnTo>
                  <a:lnTo>
                    <a:pt x="666037" y="1382417"/>
                  </a:lnTo>
                  <a:lnTo>
                    <a:pt x="659128" y="1375744"/>
                  </a:lnTo>
                  <a:lnTo>
                    <a:pt x="635652" y="1360742"/>
                  </a:lnTo>
                  <a:lnTo>
                    <a:pt x="615934" y="1354533"/>
                  </a:lnTo>
                  <a:lnTo>
                    <a:pt x="574719" y="1352648"/>
                  </a:lnTo>
                  <a:lnTo>
                    <a:pt x="558787" y="1352215"/>
                  </a:lnTo>
                  <a:lnTo>
                    <a:pt x="541581" y="1353894"/>
                  </a:lnTo>
                  <a:lnTo>
                    <a:pt x="531882" y="1355536"/>
                  </a:lnTo>
                  <a:lnTo>
                    <a:pt x="525749" y="1355574"/>
                  </a:lnTo>
                  <a:lnTo>
                    <a:pt x="508986" y="1339181"/>
                  </a:lnTo>
                  <a:lnTo>
                    <a:pt x="509091" y="1332728"/>
                  </a:lnTo>
                  <a:lnTo>
                    <a:pt x="511940" y="1330555"/>
                  </a:lnTo>
                  <a:lnTo>
                    <a:pt x="520298" y="1328883"/>
                  </a:lnTo>
                  <a:lnTo>
                    <a:pt x="533658" y="1322301"/>
                  </a:lnTo>
                  <a:lnTo>
                    <a:pt x="543768" y="1323327"/>
                  </a:lnTo>
                  <a:lnTo>
                    <a:pt x="561842" y="1318866"/>
                  </a:lnTo>
                  <a:lnTo>
                    <a:pt x="571294" y="1315530"/>
                  </a:lnTo>
                  <a:lnTo>
                    <a:pt x="576377" y="1306706"/>
                  </a:lnTo>
                  <a:lnTo>
                    <a:pt x="572396" y="1295640"/>
                  </a:lnTo>
                  <a:lnTo>
                    <a:pt x="551848" y="1297989"/>
                  </a:lnTo>
                  <a:lnTo>
                    <a:pt x="535830" y="1303073"/>
                  </a:lnTo>
                  <a:lnTo>
                    <a:pt x="531838" y="1301439"/>
                  </a:lnTo>
                  <a:lnTo>
                    <a:pt x="526209" y="1295352"/>
                  </a:lnTo>
                  <a:lnTo>
                    <a:pt x="519332" y="1284187"/>
                  </a:lnTo>
                  <a:lnTo>
                    <a:pt x="512729" y="1278016"/>
                  </a:lnTo>
                  <a:lnTo>
                    <a:pt x="505701" y="1279756"/>
                  </a:lnTo>
                  <a:lnTo>
                    <a:pt x="498495" y="1271852"/>
                  </a:lnTo>
                  <a:lnTo>
                    <a:pt x="498106" y="1262702"/>
                  </a:lnTo>
                  <a:lnTo>
                    <a:pt x="511349" y="1229984"/>
                  </a:lnTo>
                  <a:lnTo>
                    <a:pt x="537955" y="1201051"/>
                  </a:lnTo>
                  <a:lnTo>
                    <a:pt x="547190" y="1196126"/>
                  </a:lnTo>
                  <a:lnTo>
                    <a:pt x="550971" y="1189985"/>
                  </a:lnTo>
                  <a:lnTo>
                    <a:pt x="564143" y="1180660"/>
                  </a:lnTo>
                  <a:lnTo>
                    <a:pt x="577591" y="1174990"/>
                  </a:lnTo>
                  <a:lnTo>
                    <a:pt x="584707" y="1165582"/>
                  </a:lnTo>
                  <a:lnTo>
                    <a:pt x="596010" y="1162367"/>
                  </a:lnTo>
                  <a:lnTo>
                    <a:pt x="606433" y="1171069"/>
                  </a:lnTo>
                  <a:lnTo>
                    <a:pt x="605725" y="1178532"/>
                  </a:lnTo>
                  <a:lnTo>
                    <a:pt x="600162" y="1190897"/>
                  </a:lnTo>
                  <a:lnTo>
                    <a:pt x="599943" y="1218728"/>
                  </a:lnTo>
                  <a:close/>
                </a:path>
                <a:path w="1993237" h="2611390">
                  <a:moveTo>
                    <a:pt x="1588294" y="1810214"/>
                  </a:moveTo>
                  <a:lnTo>
                    <a:pt x="1585907" y="1805585"/>
                  </a:lnTo>
                  <a:lnTo>
                    <a:pt x="1573740" y="1800334"/>
                  </a:lnTo>
                  <a:lnTo>
                    <a:pt x="1566900" y="1792893"/>
                  </a:lnTo>
                  <a:lnTo>
                    <a:pt x="1565334" y="1786821"/>
                  </a:lnTo>
                  <a:lnTo>
                    <a:pt x="1568853" y="1785369"/>
                  </a:lnTo>
                  <a:lnTo>
                    <a:pt x="1575108" y="1774889"/>
                  </a:lnTo>
                  <a:lnTo>
                    <a:pt x="1561108" y="1762942"/>
                  </a:lnTo>
                  <a:lnTo>
                    <a:pt x="1549617" y="1760061"/>
                  </a:lnTo>
                  <a:lnTo>
                    <a:pt x="1541896" y="1751998"/>
                  </a:lnTo>
                  <a:lnTo>
                    <a:pt x="1532464" y="1734943"/>
                  </a:lnTo>
                  <a:lnTo>
                    <a:pt x="1532114" y="1722897"/>
                  </a:lnTo>
                  <a:lnTo>
                    <a:pt x="1520783" y="1721438"/>
                  </a:lnTo>
                  <a:lnTo>
                    <a:pt x="1507468" y="1712751"/>
                  </a:lnTo>
                  <a:lnTo>
                    <a:pt x="1500620" y="1712022"/>
                  </a:lnTo>
                  <a:lnTo>
                    <a:pt x="1503508" y="1730186"/>
                  </a:lnTo>
                  <a:lnTo>
                    <a:pt x="1501927" y="1732450"/>
                  </a:lnTo>
                  <a:lnTo>
                    <a:pt x="1497778" y="1732093"/>
                  </a:lnTo>
                  <a:lnTo>
                    <a:pt x="1480472" y="1724258"/>
                  </a:lnTo>
                  <a:lnTo>
                    <a:pt x="1477334" y="1725025"/>
                  </a:lnTo>
                  <a:lnTo>
                    <a:pt x="1474035" y="1732192"/>
                  </a:lnTo>
                  <a:lnTo>
                    <a:pt x="1469559" y="1738948"/>
                  </a:lnTo>
                  <a:lnTo>
                    <a:pt x="1456236" y="1740871"/>
                  </a:lnTo>
                  <a:lnTo>
                    <a:pt x="1442533" y="1736828"/>
                  </a:lnTo>
                  <a:lnTo>
                    <a:pt x="1428899" y="1732390"/>
                  </a:lnTo>
                  <a:lnTo>
                    <a:pt x="1420638" y="1726401"/>
                  </a:lnTo>
                  <a:lnTo>
                    <a:pt x="1420113" y="1718839"/>
                  </a:lnTo>
                  <a:lnTo>
                    <a:pt x="1422104" y="1709308"/>
                  </a:lnTo>
                  <a:lnTo>
                    <a:pt x="1425980" y="1700842"/>
                  </a:lnTo>
                  <a:lnTo>
                    <a:pt x="1436803" y="1696913"/>
                  </a:lnTo>
                  <a:lnTo>
                    <a:pt x="1438748" y="1692626"/>
                  </a:lnTo>
                  <a:lnTo>
                    <a:pt x="1437449" y="1680086"/>
                  </a:lnTo>
                  <a:lnTo>
                    <a:pt x="1439539" y="1679288"/>
                  </a:lnTo>
                  <a:lnTo>
                    <a:pt x="1453325" y="1681986"/>
                  </a:lnTo>
                  <a:lnTo>
                    <a:pt x="1467621" y="1686242"/>
                  </a:lnTo>
                  <a:lnTo>
                    <a:pt x="1472865" y="1689746"/>
                  </a:lnTo>
                  <a:lnTo>
                    <a:pt x="1482638" y="1704824"/>
                  </a:lnTo>
                  <a:lnTo>
                    <a:pt x="1483155" y="1695545"/>
                  </a:lnTo>
                  <a:lnTo>
                    <a:pt x="1481590" y="1690878"/>
                  </a:lnTo>
                  <a:lnTo>
                    <a:pt x="1482372" y="1686174"/>
                  </a:lnTo>
                  <a:lnTo>
                    <a:pt x="1488316" y="1685361"/>
                  </a:lnTo>
                  <a:lnTo>
                    <a:pt x="1498234" y="1682967"/>
                  </a:lnTo>
                  <a:lnTo>
                    <a:pt x="1504861" y="1678992"/>
                  </a:lnTo>
                  <a:lnTo>
                    <a:pt x="1511450" y="1676203"/>
                  </a:lnTo>
                  <a:lnTo>
                    <a:pt x="1516679" y="1677761"/>
                  </a:lnTo>
                  <a:lnTo>
                    <a:pt x="1524651" y="1678513"/>
                  </a:lnTo>
                  <a:lnTo>
                    <a:pt x="1526323" y="1671772"/>
                  </a:lnTo>
                  <a:lnTo>
                    <a:pt x="1514771" y="1651404"/>
                  </a:lnTo>
                  <a:lnTo>
                    <a:pt x="1506920" y="1642512"/>
                  </a:lnTo>
                  <a:lnTo>
                    <a:pt x="1505712" y="1636797"/>
                  </a:lnTo>
                  <a:lnTo>
                    <a:pt x="1507414" y="1632693"/>
                  </a:lnTo>
                  <a:lnTo>
                    <a:pt x="1513365" y="1631021"/>
                  </a:lnTo>
                  <a:lnTo>
                    <a:pt x="1520676" y="1624796"/>
                  </a:lnTo>
                  <a:lnTo>
                    <a:pt x="1534987" y="1609741"/>
                  </a:lnTo>
                  <a:lnTo>
                    <a:pt x="1538658" y="1595810"/>
                  </a:lnTo>
                  <a:lnTo>
                    <a:pt x="1546478" y="1583832"/>
                  </a:lnTo>
                  <a:lnTo>
                    <a:pt x="1551487" y="1573899"/>
                  </a:lnTo>
                  <a:lnTo>
                    <a:pt x="1550377" y="1558228"/>
                  </a:lnTo>
                  <a:lnTo>
                    <a:pt x="1541250" y="1535694"/>
                  </a:lnTo>
                  <a:lnTo>
                    <a:pt x="1537115" y="1522219"/>
                  </a:lnTo>
                  <a:lnTo>
                    <a:pt x="1531628" y="1512256"/>
                  </a:lnTo>
                  <a:lnTo>
                    <a:pt x="1527433" y="1512278"/>
                  </a:lnTo>
                  <a:lnTo>
                    <a:pt x="1514657" y="1503174"/>
                  </a:lnTo>
                  <a:lnTo>
                    <a:pt x="1504086" y="1489813"/>
                  </a:lnTo>
                  <a:lnTo>
                    <a:pt x="1501608" y="1476710"/>
                  </a:lnTo>
                  <a:lnTo>
                    <a:pt x="1496258" y="1465858"/>
                  </a:lnTo>
                  <a:lnTo>
                    <a:pt x="1491774" y="1471573"/>
                  </a:lnTo>
                  <a:lnTo>
                    <a:pt x="1486180" y="1477265"/>
                  </a:lnTo>
                  <a:lnTo>
                    <a:pt x="1477797" y="1476840"/>
                  </a:lnTo>
                  <a:lnTo>
                    <a:pt x="1474826" y="1480146"/>
                  </a:lnTo>
                  <a:lnTo>
                    <a:pt x="1468518" y="1480647"/>
                  </a:lnTo>
                  <a:lnTo>
                    <a:pt x="1455772" y="1485397"/>
                  </a:lnTo>
                  <a:lnTo>
                    <a:pt x="1453606" y="1466557"/>
                  </a:lnTo>
                  <a:lnTo>
                    <a:pt x="1464079" y="1465075"/>
                  </a:lnTo>
                  <a:lnTo>
                    <a:pt x="1476574" y="1462156"/>
                  </a:lnTo>
                  <a:lnTo>
                    <a:pt x="1478223" y="1454488"/>
                  </a:lnTo>
                  <a:lnTo>
                    <a:pt x="1461936" y="1436681"/>
                  </a:lnTo>
                  <a:lnTo>
                    <a:pt x="1446181" y="1417088"/>
                  </a:lnTo>
                  <a:lnTo>
                    <a:pt x="1437259" y="1416640"/>
                  </a:lnTo>
                  <a:lnTo>
                    <a:pt x="1431498" y="1411198"/>
                  </a:lnTo>
                  <a:lnTo>
                    <a:pt x="1429773" y="1395079"/>
                  </a:lnTo>
                  <a:lnTo>
                    <a:pt x="1422895" y="1384895"/>
                  </a:lnTo>
                  <a:lnTo>
                    <a:pt x="1418327" y="1383382"/>
                  </a:lnTo>
                  <a:lnTo>
                    <a:pt x="1409010" y="1374133"/>
                  </a:lnTo>
                  <a:lnTo>
                    <a:pt x="1402033" y="1363752"/>
                  </a:lnTo>
                  <a:lnTo>
                    <a:pt x="1398126" y="1360104"/>
                  </a:lnTo>
                  <a:lnTo>
                    <a:pt x="1391925" y="1364854"/>
                  </a:lnTo>
                  <a:lnTo>
                    <a:pt x="1383702" y="1359138"/>
                  </a:lnTo>
                  <a:lnTo>
                    <a:pt x="1371747" y="1351820"/>
                  </a:lnTo>
                  <a:lnTo>
                    <a:pt x="1366784" y="1349198"/>
                  </a:lnTo>
                  <a:lnTo>
                    <a:pt x="1362938" y="1353454"/>
                  </a:lnTo>
                  <a:lnTo>
                    <a:pt x="1368312" y="1362893"/>
                  </a:lnTo>
                  <a:lnTo>
                    <a:pt x="1372910" y="1364443"/>
                  </a:lnTo>
                  <a:lnTo>
                    <a:pt x="1401736" y="1386042"/>
                  </a:lnTo>
                  <a:lnTo>
                    <a:pt x="1406190" y="1394197"/>
                  </a:lnTo>
                  <a:lnTo>
                    <a:pt x="1406889" y="1403317"/>
                  </a:lnTo>
                  <a:lnTo>
                    <a:pt x="1401752" y="1409861"/>
                  </a:lnTo>
                  <a:lnTo>
                    <a:pt x="1394957" y="1411898"/>
                  </a:lnTo>
                  <a:lnTo>
                    <a:pt x="1389462" y="1410932"/>
                  </a:lnTo>
                  <a:lnTo>
                    <a:pt x="1381779" y="1409473"/>
                  </a:lnTo>
                  <a:lnTo>
                    <a:pt x="1373472" y="1401987"/>
                  </a:lnTo>
                  <a:lnTo>
                    <a:pt x="1361760" y="1393931"/>
                  </a:lnTo>
                  <a:lnTo>
                    <a:pt x="1354989" y="1391925"/>
                  </a:lnTo>
                  <a:lnTo>
                    <a:pt x="1351713" y="1397040"/>
                  </a:lnTo>
                  <a:lnTo>
                    <a:pt x="1352162" y="1403112"/>
                  </a:lnTo>
                  <a:lnTo>
                    <a:pt x="1356494" y="1410112"/>
                  </a:lnTo>
                  <a:lnTo>
                    <a:pt x="1359123" y="1423001"/>
                  </a:lnTo>
                  <a:lnTo>
                    <a:pt x="1341833" y="1406692"/>
                  </a:lnTo>
                  <a:lnTo>
                    <a:pt x="1337060" y="1405217"/>
                  </a:lnTo>
                  <a:lnTo>
                    <a:pt x="1333032" y="1408736"/>
                  </a:lnTo>
                  <a:lnTo>
                    <a:pt x="1326633" y="1413266"/>
                  </a:lnTo>
                  <a:lnTo>
                    <a:pt x="1318851" y="1406813"/>
                  </a:lnTo>
                  <a:lnTo>
                    <a:pt x="1311813" y="1403332"/>
                  </a:lnTo>
                  <a:lnTo>
                    <a:pt x="1303081" y="1406897"/>
                  </a:lnTo>
                  <a:lnTo>
                    <a:pt x="1288124" y="1401440"/>
                  </a:lnTo>
                  <a:lnTo>
                    <a:pt x="1267862" y="1396485"/>
                  </a:lnTo>
                  <a:lnTo>
                    <a:pt x="1254448" y="1397572"/>
                  </a:lnTo>
                  <a:lnTo>
                    <a:pt x="1242813" y="1396622"/>
                  </a:lnTo>
                  <a:lnTo>
                    <a:pt x="1234058" y="1391066"/>
                  </a:lnTo>
                  <a:lnTo>
                    <a:pt x="1234020" y="1373039"/>
                  </a:lnTo>
                  <a:lnTo>
                    <a:pt x="1230334" y="1368380"/>
                  </a:lnTo>
                  <a:lnTo>
                    <a:pt x="1221160" y="1366868"/>
                  </a:lnTo>
                  <a:lnTo>
                    <a:pt x="1217140" y="1377280"/>
                  </a:lnTo>
                  <a:lnTo>
                    <a:pt x="1210817" y="1379902"/>
                  </a:lnTo>
                  <a:lnTo>
                    <a:pt x="1198490" y="1378420"/>
                  </a:lnTo>
                  <a:lnTo>
                    <a:pt x="1187561" y="1373305"/>
                  </a:lnTo>
                  <a:lnTo>
                    <a:pt x="1174329" y="1358743"/>
                  </a:lnTo>
                  <a:lnTo>
                    <a:pt x="1170126" y="1347130"/>
                  </a:lnTo>
                  <a:lnTo>
                    <a:pt x="1171373" y="1338588"/>
                  </a:lnTo>
                  <a:lnTo>
                    <a:pt x="1180181" y="1336392"/>
                  </a:lnTo>
                  <a:lnTo>
                    <a:pt x="1191665" y="1338474"/>
                  </a:lnTo>
                  <a:lnTo>
                    <a:pt x="1203977" y="1341613"/>
                  </a:lnTo>
                  <a:lnTo>
                    <a:pt x="1212907" y="1341028"/>
                  </a:lnTo>
                  <a:lnTo>
                    <a:pt x="1216076" y="1335107"/>
                  </a:lnTo>
                  <a:lnTo>
                    <a:pt x="1206584" y="1320561"/>
                  </a:lnTo>
                  <a:lnTo>
                    <a:pt x="1198459" y="1311859"/>
                  </a:lnTo>
                  <a:lnTo>
                    <a:pt x="1189271" y="1308614"/>
                  </a:lnTo>
                  <a:lnTo>
                    <a:pt x="1178046" y="1304821"/>
                  </a:lnTo>
                  <a:lnTo>
                    <a:pt x="1170408" y="1305969"/>
                  </a:lnTo>
                  <a:lnTo>
                    <a:pt x="1164936" y="1305452"/>
                  </a:lnTo>
                  <a:lnTo>
                    <a:pt x="1152251" y="1298323"/>
                  </a:lnTo>
                  <a:lnTo>
                    <a:pt x="1153406" y="1284902"/>
                  </a:lnTo>
                  <a:lnTo>
                    <a:pt x="1156378" y="1266738"/>
                  </a:lnTo>
                  <a:lnTo>
                    <a:pt x="1159836" y="1262124"/>
                  </a:lnTo>
                  <a:lnTo>
                    <a:pt x="1166387" y="1260361"/>
                  </a:lnTo>
                  <a:lnTo>
                    <a:pt x="1167216" y="1252860"/>
                  </a:lnTo>
                  <a:lnTo>
                    <a:pt x="1156226" y="1239530"/>
                  </a:lnTo>
                  <a:lnTo>
                    <a:pt x="1155778" y="1233655"/>
                  </a:lnTo>
                  <a:lnTo>
                    <a:pt x="1160338" y="1206789"/>
                  </a:lnTo>
                  <a:lnTo>
                    <a:pt x="1172490" y="1174869"/>
                  </a:lnTo>
                  <a:lnTo>
                    <a:pt x="1178236" y="1164844"/>
                  </a:lnTo>
                  <a:lnTo>
                    <a:pt x="1187561" y="1153444"/>
                  </a:lnTo>
                  <a:lnTo>
                    <a:pt x="1195077" y="1140015"/>
                  </a:lnTo>
                  <a:lnTo>
                    <a:pt x="1199371" y="1138700"/>
                  </a:lnTo>
                  <a:lnTo>
                    <a:pt x="1203126" y="1132240"/>
                  </a:lnTo>
                  <a:lnTo>
                    <a:pt x="1210216" y="1132195"/>
                  </a:lnTo>
                  <a:lnTo>
                    <a:pt x="1215096" y="1127627"/>
                  </a:lnTo>
                  <a:lnTo>
                    <a:pt x="1222308" y="1124336"/>
                  </a:lnTo>
                  <a:lnTo>
                    <a:pt x="1236892" y="1120331"/>
                  </a:lnTo>
                  <a:lnTo>
                    <a:pt x="1250572" y="1121540"/>
                  </a:lnTo>
                  <a:lnTo>
                    <a:pt x="1259274" y="1128630"/>
                  </a:lnTo>
                  <a:lnTo>
                    <a:pt x="1249942" y="1142850"/>
                  </a:lnTo>
                  <a:lnTo>
                    <a:pt x="1241658" y="1160034"/>
                  </a:lnTo>
                  <a:lnTo>
                    <a:pt x="1227506" y="1182560"/>
                  </a:lnTo>
                  <a:lnTo>
                    <a:pt x="1223144" y="1200944"/>
                  </a:lnTo>
                  <a:lnTo>
                    <a:pt x="1224862" y="1213606"/>
                  </a:lnTo>
                  <a:lnTo>
                    <a:pt x="1237614" y="1231968"/>
                  </a:lnTo>
                  <a:lnTo>
                    <a:pt x="1233108" y="1241984"/>
                  </a:lnTo>
                  <a:lnTo>
                    <a:pt x="1232332" y="1255353"/>
                  </a:lnTo>
                  <a:lnTo>
                    <a:pt x="1234947" y="1265689"/>
                  </a:lnTo>
                  <a:lnTo>
                    <a:pt x="1243694" y="1283800"/>
                  </a:lnTo>
                  <a:lnTo>
                    <a:pt x="1259525" y="1303788"/>
                  </a:lnTo>
                  <a:lnTo>
                    <a:pt x="1258552" y="1307656"/>
                  </a:lnTo>
                  <a:lnTo>
                    <a:pt x="1245640" y="1318152"/>
                  </a:lnTo>
                  <a:lnTo>
                    <a:pt x="1244910" y="1327933"/>
                  </a:lnTo>
                  <a:lnTo>
                    <a:pt x="1254646" y="1328959"/>
                  </a:lnTo>
                  <a:lnTo>
                    <a:pt x="1269922" y="1332113"/>
                  </a:lnTo>
                  <a:lnTo>
                    <a:pt x="1276557" y="1311950"/>
                  </a:lnTo>
                  <a:lnTo>
                    <a:pt x="1275508" y="1298711"/>
                  </a:lnTo>
                  <a:lnTo>
                    <a:pt x="1272035" y="1289804"/>
                  </a:lnTo>
                  <a:lnTo>
                    <a:pt x="1264686" y="1286482"/>
                  </a:lnTo>
                  <a:lnTo>
                    <a:pt x="1260392" y="1282006"/>
                  </a:lnTo>
                  <a:lnTo>
                    <a:pt x="1251416" y="1264442"/>
                  </a:lnTo>
                  <a:lnTo>
                    <a:pt x="1252442" y="1259267"/>
                  </a:lnTo>
                  <a:lnTo>
                    <a:pt x="1257580" y="1251150"/>
                  </a:lnTo>
                  <a:lnTo>
                    <a:pt x="1262383" y="1244720"/>
                  </a:lnTo>
                  <a:lnTo>
                    <a:pt x="1272559" y="1248733"/>
                  </a:lnTo>
                  <a:lnTo>
                    <a:pt x="1281048" y="1246354"/>
                  </a:lnTo>
                  <a:lnTo>
                    <a:pt x="1268828" y="1230592"/>
                  </a:lnTo>
                  <a:lnTo>
                    <a:pt x="1261691" y="1229452"/>
                  </a:lnTo>
                  <a:lnTo>
                    <a:pt x="1253635" y="1220005"/>
                  </a:lnTo>
                  <a:lnTo>
                    <a:pt x="1253065" y="1213424"/>
                  </a:lnTo>
                  <a:lnTo>
                    <a:pt x="1253605" y="1194667"/>
                  </a:lnTo>
                  <a:lnTo>
                    <a:pt x="1262596" y="1183571"/>
                  </a:lnTo>
                  <a:lnTo>
                    <a:pt x="1274854" y="1186565"/>
                  </a:lnTo>
                  <a:lnTo>
                    <a:pt x="1290176" y="1184627"/>
                  </a:lnTo>
                  <a:lnTo>
                    <a:pt x="1280638" y="1174793"/>
                  </a:lnTo>
                  <a:lnTo>
                    <a:pt x="1268121" y="1162374"/>
                  </a:lnTo>
                  <a:lnTo>
                    <a:pt x="1276177" y="1151590"/>
                  </a:lnTo>
                  <a:lnTo>
                    <a:pt x="1289249" y="1144507"/>
                  </a:lnTo>
                  <a:lnTo>
                    <a:pt x="1299851" y="1139962"/>
                  </a:lnTo>
                  <a:lnTo>
                    <a:pt x="1316989" y="1128243"/>
                  </a:lnTo>
                  <a:lnTo>
                    <a:pt x="1328305" y="1128813"/>
                  </a:lnTo>
                  <a:lnTo>
                    <a:pt x="1334826" y="1130713"/>
                  </a:lnTo>
                  <a:lnTo>
                    <a:pt x="1343277" y="1135812"/>
                  </a:lnTo>
                  <a:lnTo>
                    <a:pt x="1351219" y="1152996"/>
                  </a:lnTo>
                  <a:lnTo>
                    <a:pt x="1366814" y="1187211"/>
                  </a:lnTo>
                  <a:lnTo>
                    <a:pt x="1367407" y="1192106"/>
                  </a:lnTo>
                  <a:lnTo>
                    <a:pt x="1361487" y="1215742"/>
                  </a:lnTo>
                  <a:lnTo>
                    <a:pt x="1354290" y="1237128"/>
                  </a:lnTo>
                  <a:lnTo>
                    <a:pt x="1354670" y="1261516"/>
                  </a:lnTo>
                  <a:lnTo>
                    <a:pt x="1358363" y="1264366"/>
                  </a:lnTo>
                  <a:lnTo>
                    <a:pt x="1364968" y="1265468"/>
                  </a:lnTo>
                  <a:lnTo>
                    <a:pt x="1376018" y="1255049"/>
                  </a:lnTo>
                  <a:lnTo>
                    <a:pt x="1378898" y="1239910"/>
                  </a:lnTo>
                  <a:lnTo>
                    <a:pt x="1384940" y="1236938"/>
                  </a:lnTo>
                  <a:lnTo>
                    <a:pt x="1392974" y="1238063"/>
                  </a:lnTo>
                  <a:lnTo>
                    <a:pt x="1397579" y="1243884"/>
                  </a:lnTo>
                  <a:lnTo>
                    <a:pt x="1397518" y="1252609"/>
                  </a:lnTo>
                  <a:lnTo>
                    <a:pt x="1399137" y="1268121"/>
                  </a:lnTo>
                  <a:lnTo>
                    <a:pt x="1408022" y="1274330"/>
                  </a:lnTo>
                  <a:lnTo>
                    <a:pt x="1410013" y="1270340"/>
                  </a:lnTo>
                  <a:lnTo>
                    <a:pt x="1407938" y="1242076"/>
                  </a:lnTo>
                  <a:lnTo>
                    <a:pt x="1410150" y="1237956"/>
                  </a:lnTo>
                  <a:lnTo>
                    <a:pt x="1414770" y="1221974"/>
                  </a:lnTo>
                  <a:lnTo>
                    <a:pt x="1425319" y="1212945"/>
                  </a:lnTo>
                  <a:lnTo>
                    <a:pt x="1435268" y="1211075"/>
                  </a:lnTo>
                  <a:lnTo>
                    <a:pt x="1442860" y="1212230"/>
                  </a:lnTo>
                  <a:lnTo>
                    <a:pt x="1452816" y="1218158"/>
                  </a:lnTo>
                  <a:lnTo>
                    <a:pt x="1464718" y="1222855"/>
                  </a:lnTo>
                  <a:lnTo>
                    <a:pt x="1476414" y="1219800"/>
                  </a:lnTo>
                  <a:lnTo>
                    <a:pt x="1483406" y="1224512"/>
                  </a:lnTo>
                  <a:lnTo>
                    <a:pt x="1486720" y="1233366"/>
                  </a:lnTo>
                  <a:lnTo>
                    <a:pt x="1493020" y="1244470"/>
                  </a:lnTo>
                  <a:lnTo>
                    <a:pt x="1498849" y="1250831"/>
                  </a:lnTo>
                  <a:lnTo>
                    <a:pt x="1506176" y="1262322"/>
                  </a:lnTo>
                  <a:lnTo>
                    <a:pt x="1506183" y="1268615"/>
                  </a:lnTo>
                  <a:lnTo>
                    <a:pt x="1500795" y="1271495"/>
                  </a:lnTo>
                  <a:lnTo>
                    <a:pt x="1495870" y="1280592"/>
                  </a:lnTo>
                  <a:lnTo>
                    <a:pt x="1487571" y="1289082"/>
                  </a:lnTo>
                  <a:lnTo>
                    <a:pt x="1486066" y="1296347"/>
                  </a:lnTo>
                  <a:lnTo>
                    <a:pt x="1490634" y="1304639"/>
                  </a:lnTo>
                  <a:lnTo>
                    <a:pt x="1494966" y="1306820"/>
                  </a:lnTo>
                  <a:lnTo>
                    <a:pt x="1504086" y="1293452"/>
                  </a:lnTo>
                  <a:lnTo>
                    <a:pt x="1510713" y="1287820"/>
                  </a:lnTo>
                  <a:lnTo>
                    <a:pt x="1515805" y="1289469"/>
                  </a:lnTo>
                  <a:lnTo>
                    <a:pt x="1520638" y="1297259"/>
                  </a:lnTo>
                  <a:lnTo>
                    <a:pt x="1524355" y="1312140"/>
                  </a:lnTo>
                  <a:lnTo>
                    <a:pt x="1529591" y="1325204"/>
                  </a:lnTo>
                  <a:lnTo>
                    <a:pt x="1533064" y="1317566"/>
                  </a:lnTo>
                  <a:lnTo>
                    <a:pt x="1546304" y="1292091"/>
                  </a:lnTo>
                  <a:lnTo>
                    <a:pt x="1565950" y="1300322"/>
                  </a:lnTo>
                  <a:lnTo>
                    <a:pt x="1575237" y="1311844"/>
                  </a:lnTo>
                  <a:lnTo>
                    <a:pt x="1574720" y="1314040"/>
                  </a:lnTo>
                  <a:lnTo>
                    <a:pt x="1568237" y="1324976"/>
                  </a:lnTo>
                  <a:lnTo>
                    <a:pt x="1561040" y="1341164"/>
                  </a:lnTo>
                  <a:lnTo>
                    <a:pt x="1572888" y="1339492"/>
                  </a:lnTo>
                  <a:lnTo>
                    <a:pt x="1577509" y="1334104"/>
                  </a:lnTo>
                  <a:lnTo>
                    <a:pt x="1588453" y="1330806"/>
                  </a:lnTo>
                  <a:lnTo>
                    <a:pt x="1588795" y="1352701"/>
                  </a:lnTo>
                  <a:lnTo>
                    <a:pt x="1596889" y="1362650"/>
                  </a:lnTo>
                  <a:lnTo>
                    <a:pt x="1602194" y="1360529"/>
                  </a:lnTo>
                  <a:lnTo>
                    <a:pt x="1610630" y="1354160"/>
                  </a:lnTo>
                  <a:lnTo>
                    <a:pt x="1623998" y="1351440"/>
                  </a:lnTo>
                  <a:lnTo>
                    <a:pt x="1632290" y="1358249"/>
                  </a:lnTo>
                  <a:lnTo>
                    <a:pt x="1638036" y="1366609"/>
                  </a:lnTo>
                  <a:lnTo>
                    <a:pt x="1636394" y="1371306"/>
                  </a:lnTo>
                  <a:lnTo>
                    <a:pt x="1631712" y="1378070"/>
                  </a:lnTo>
                  <a:lnTo>
                    <a:pt x="1612728" y="1391013"/>
                  </a:lnTo>
                  <a:lnTo>
                    <a:pt x="1610311" y="1399168"/>
                  </a:lnTo>
                  <a:lnTo>
                    <a:pt x="1615623" y="1406707"/>
                  </a:lnTo>
                  <a:lnTo>
                    <a:pt x="1620244" y="1404670"/>
                  </a:lnTo>
                  <a:lnTo>
                    <a:pt x="1627829" y="1399578"/>
                  </a:lnTo>
                  <a:lnTo>
                    <a:pt x="1640369" y="1395953"/>
                  </a:lnTo>
                  <a:lnTo>
                    <a:pt x="1644496" y="1387258"/>
                  </a:lnTo>
                  <a:lnTo>
                    <a:pt x="1648159" y="1384158"/>
                  </a:lnTo>
                  <a:lnTo>
                    <a:pt x="1653030" y="1386187"/>
                  </a:lnTo>
                  <a:lnTo>
                    <a:pt x="1658206" y="1391780"/>
                  </a:lnTo>
                  <a:lnTo>
                    <a:pt x="1663731" y="1401911"/>
                  </a:lnTo>
                  <a:lnTo>
                    <a:pt x="1670199" y="1417370"/>
                  </a:lnTo>
                  <a:lnTo>
                    <a:pt x="1659848" y="1417423"/>
                  </a:lnTo>
                  <a:lnTo>
                    <a:pt x="1647657" y="1418973"/>
                  </a:lnTo>
                  <a:lnTo>
                    <a:pt x="1643356" y="1422956"/>
                  </a:lnTo>
                  <a:lnTo>
                    <a:pt x="1643956" y="1430822"/>
                  </a:lnTo>
                  <a:lnTo>
                    <a:pt x="1647726" y="1434713"/>
                  </a:lnTo>
                  <a:lnTo>
                    <a:pt x="1661269" y="1436590"/>
                  </a:lnTo>
                  <a:lnTo>
                    <a:pt x="1670799" y="1441887"/>
                  </a:lnTo>
                  <a:lnTo>
                    <a:pt x="1676324" y="1448150"/>
                  </a:lnTo>
                  <a:lnTo>
                    <a:pt x="1678680" y="1456798"/>
                  </a:lnTo>
                  <a:lnTo>
                    <a:pt x="1674926" y="1457771"/>
                  </a:lnTo>
                  <a:lnTo>
                    <a:pt x="1667334" y="1457809"/>
                  </a:lnTo>
                  <a:lnTo>
                    <a:pt x="1657066" y="1455476"/>
                  </a:lnTo>
                  <a:lnTo>
                    <a:pt x="1648182" y="1449267"/>
                  </a:lnTo>
                  <a:lnTo>
                    <a:pt x="1639814" y="1447382"/>
                  </a:lnTo>
                  <a:lnTo>
                    <a:pt x="1636599" y="1452694"/>
                  </a:lnTo>
                  <a:lnTo>
                    <a:pt x="1649086" y="1469338"/>
                  </a:lnTo>
                  <a:lnTo>
                    <a:pt x="1646890" y="1475016"/>
                  </a:lnTo>
                  <a:lnTo>
                    <a:pt x="1631135" y="1478398"/>
                  </a:lnTo>
                  <a:lnTo>
                    <a:pt x="1633612" y="1486347"/>
                  </a:lnTo>
                  <a:lnTo>
                    <a:pt x="1638051" y="1490983"/>
                  </a:lnTo>
                  <a:lnTo>
                    <a:pt x="1643637" y="1491880"/>
                  </a:lnTo>
                  <a:lnTo>
                    <a:pt x="1657157" y="1501988"/>
                  </a:lnTo>
                  <a:lnTo>
                    <a:pt x="1670480" y="1511549"/>
                  </a:lnTo>
                  <a:lnTo>
                    <a:pt x="1672996" y="1516550"/>
                  </a:lnTo>
                  <a:lnTo>
                    <a:pt x="1673391" y="1524256"/>
                  </a:lnTo>
                  <a:lnTo>
                    <a:pt x="1676955" y="1534577"/>
                  </a:lnTo>
                  <a:lnTo>
                    <a:pt x="1684570" y="1528702"/>
                  </a:lnTo>
                  <a:lnTo>
                    <a:pt x="1690020" y="1530024"/>
                  </a:lnTo>
                  <a:lnTo>
                    <a:pt x="1704368" y="1538012"/>
                  </a:lnTo>
                  <a:lnTo>
                    <a:pt x="1707393" y="1536211"/>
                  </a:lnTo>
                  <a:lnTo>
                    <a:pt x="1713998" y="1532145"/>
                  </a:lnTo>
                  <a:lnTo>
                    <a:pt x="1720192" y="1533019"/>
                  </a:lnTo>
                  <a:lnTo>
                    <a:pt x="1727830" y="1543241"/>
                  </a:lnTo>
                  <a:lnTo>
                    <a:pt x="1736585" y="1556001"/>
                  </a:lnTo>
                  <a:lnTo>
                    <a:pt x="1740408" y="1565174"/>
                  </a:lnTo>
                  <a:lnTo>
                    <a:pt x="1733454" y="1567819"/>
                  </a:lnTo>
                  <a:lnTo>
                    <a:pt x="1725322" y="1570890"/>
                  </a:lnTo>
                  <a:lnTo>
                    <a:pt x="1725040" y="1582540"/>
                  </a:lnTo>
                  <a:lnTo>
                    <a:pt x="1733119" y="1582502"/>
                  </a:lnTo>
                  <a:lnTo>
                    <a:pt x="1747392" y="1581142"/>
                  </a:lnTo>
                  <a:lnTo>
                    <a:pt x="1752568" y="1577676"/>
                  </a:lnTo>
                  <a:lnTo>
                    <a:pt x="1761650" y="1578923"/>
                  </a:lnTo>
                  <a:lnTo>
                    <a:pt x="1757736" y="1593492"/>
                  </a:lnTo>
                  <a:lnTo>
                    <a:pt x="1767053" y="1598113"/>
                  </a:lnTo>
                  <a:lnTo>
                    <a:pt x="1772282" y="1598082"/>
                  </a:lnTo>
                  <a:lnTo>
                    <a:pt x="1781850" y="1588263"/>
                  </a:lnTo>
                  <a:lnTo>
                    <a:pt x="1788804" y="1597163"/>
                  </a:lnTo>
                  <a:lnTo>
                    <a:pt x="1799870" y="1607651"/>
                  </a:lnTo>
                  <a:lnTo>
                    <a:pt x="1801838" y="1610159"/>
                  </a:lnTo>
                  <a:lnTo>
                    <a:pt x="1799049" y="1616018"/>
                  </a:lnTo>
                  <a:lnTo>
                    <a:pt x="1796465" y="1618526"/>
                  </a:lnTo>
                  <a:lnTo>
                    <a:pt x="1795424" y="1626818"/>
                  </a:lnTo>
                  <a:lnTo>
                    <a:pt x="1787102" y="1628095"/>
                  </a:lnTo>
                  <a:lnTo>
                    <a:pt x="1779806" y="1622760"/>
                  </a:lnTo>
                  <a:lnTo>
                    <a:pt x="1777306" y="1621528"/>
                  </a:lnTo>
                  <a:lnTo>
                    <a:pt x="1769242" y="1626940"/>
                  </a:lnTo>
                  <a:lnTo>
                    <a:pt x="1779069" y="1638400"/>
                  </a:lnTo>
                  <a:lnTo>
                    <a:pt x="1781904" y="1642459"/>
                  </a:lnTo>
                  <a:lnTo>
                    <a:pt x="1782481" y="1649360"/>
                  </a:lnTo>
                  <a:lnTo>
                    <a:pt x="1771742" y="1654254"/>
                  </a:lnTo>
                  <a:lnTo>
                    <a:pt x="1768132" y="1659901"/>
                  </a:lnTo>
                  <a:lnTo>
                    <a:pt x="1764963" y="1667113"/>
                  </a:lnTo>
                  <a:lnTo>
                    <a:pt x="1761178" y="1664339"/>
                  </a:lnTo>
                  <a:lnTo>
                    <a:pt x="1752864" y="1649907"/>
                  </a:lnTo>
                  <a:lnTo>
                    <a:pt x="1749923" y="1677100"/>
                  </a:lnTo>
                  <a:lnTo>
                    <a:pt x="1753518" y="1698995"/>
                  </a:lnTo>
                  <a:lnTo>
                    <a:pt x="1749262" y="1700568"/>
                  </a:lnTo>
                  <a:lnTo>
                    <a:pt x="1742376" y="1694390"/>
                  </a:lnTo>
                  <a:lnTo>
                    <a:pt x="1734753" y="1690134"/>
                  </a:lnTo>
                  <a:lnTo>
                    <a:pt x="1732671" y="1685840"/>
                  </a:lnTo>
                  <a:lnTo>
                    <a:pt x="1732488" y="1679942"/>
                  </a:lnTo>
                  <a:lnTo>
                    <a:pt x="1729296" y="1673239"/>
                  </a:lnTo>
                  <a:lnTo>
                    <a:pt x="1719857" y="1680003"/>
                  </a:lnTo>
                  <a:lnTo>
                    <a:pt x="1712310" y="1664955"/>
                  </a:lnTo>
                  <a:lnTo>
                    <a:pt x="1712827" y="1657742"/>
                  </a:lnTo>
                  <a:lnTo>
                    <a:pt x="1715563" y="1648455"/>
                  </a:lnTo>
                  <a:lnTo>
                    <a:pt x="1712485" y="1645225"/>
                  </a:lnTo>
                  <a:lnTo>
                    <a:pt x="1710213" y="1644830"/>
                  </a:lnTo>
                  <a:lnTo>
                    <a:pt x="1700143" y="1642839"/>
                  </a:lnTo>
                  <a:lnTo>
                    <a:pt x="1692847" y="1635520"/>
                  </a:lnTo>
                  <a:lnTo>
                    <a:pt x="1680968" y="1619902"/>
                  </a:lnTo>
                  <a:lnTo>
                    <a:pt x="1673163" y="1612439"/>
                  </a:lnTo>
                  <a:lnTo>
                    <a:pt x="1665418" y="1611223"/>
                  </a:lnTo>
                  <a:lnTo>
                    <a:pt x="1660836" y="1617090"/>
                  </a:lnTo>
                  <a:lnTo>
                    <a:pt x="1654292" y="1619195"/>
                  </a:lnTo>
                  <a:lnTo>
                    <a:pt x="1654049" y="1625002"/>
                  </a:lnTo>
                  <a:lnTo>
                    <a:pt x="1656899" y="1629524"/>
                  </a:lnTo>
                  <a:lnTo>
                    <a:pt x="1667562" y="1646646"/>
                  </a:lnTo>
                  <a:lnTo>
                    <a:pt x="1664301" y="1649504"/>
                  </a:lnTo>
                  <a:lnTo>
                    <a:pt x="1657340" y="1650750"/>
                  </a:lnTo>
                  <a:lnTo>
                    <a:pt x="1653692" y="1644275"/>
                  </a:lnTo>
                  <a:lnTo>
                    <a:pt x="1646707" y="1635330"/>
                  </a:lnTo>
                  <a:lnTo>
                    <a:pt x="1640156" y="1630018"/>
                  </a:lnTo>
                  <a:lnTo>
                    <a:pt x="1642945" y="1642292"/>
                  </a:lnTo>
                  <a:lnTo>
                    <a:pt x="1651670" y="1666429"/>
                  </a:lnTo>
                  <a:lnTo>
                    <a:pt x="1657803" y="1666802"/>
                  </a:lnTo>
                  <a:lnTo>
                    <a:pt x="1663762" y="1668770"/>
                  </a:lnTo>
                  <a:lnTo>
                    <a:pt x="1668846" y="1682982"/>
                  </a:lnTo>
                  <a:lnTo>
                    <a:pt x="1675063" y="1702438"/>
                  </a:lnTo>
                  <a:lnTo>
                    <a:pt x="1680269" y="1712759"/>
                  </a:lnTo>
                  <a:lnTo>
                    <a:pt x="1686516" y="1705075"/>
                  </a:lnTo>
                  <a:lnTo>
                    <a:pt x="1689419" y="1706215"/>
                  </a:lnTo>
                  <a:lnTo>
                    <a:pt x="1695431" y="1715738"/>
                  </a:lnTo>
                  <a:lnTo>
                    <a:pt x="1701374" y="1722160"/>
                  </a:lnTo>
                  <a:lnTo>
                    <a:pt x="1715381" y="1731523"/>
                  </a:lnTo>
                  <a:lnTo>
                    <a:pt x="1708944" y="1734176"/>
                  </a:lnTo>
                  <a:lnTo>
                    <a:pt x="1706778" y="1739047"/>
                  </a:lnTo>
                  <a:lnTo>
                    <a:pt x="1709362" y="1743501"/>
                  </a:lnTo>
                  <a:lnTo>
                    <a:pt x="1715130" y="1750151"/>
                  </a:lnTo>
                  <a:lnTo>
                    <a:pt x="1724904" y="1760411"/>
                  </a:lnTo>
                  <a:lnTo>
                    <a:pt x="1728194" y="1765883"/>
                  </a:lnTo>
                  <a:lnTo>
                    <a:pt x="1730657" y="1781455"/>
                  </a:lnTo>
                  <a:lnTo>
                    <a:pt x="1729517" y="1791145"/>
                  </a:lnTo>
                  <a:lnTo>
                    <a:pt x="1716293" y="1764842"/>
                  </a:lnTo>
                  <a:lnTo>
                    <a:pt x="1710669" y="1759370"/>
                  </a:lnTo>
                  <a:lnTo>
                    <a:pt x="1710395" y="1764864"/>
                  </a:lnTo>
                  <a:lnTo>
                    <a:pt x="1711596" y="1771051"/>
                  </a:lnTo>
                  <a:lnTo>
                    <a:pt x="1722304" y="1800068"/>
                  </a:lnTo>
                  <a:lnTo>
                    <a:pt x="1722206" y="1806786"/>
                  </a:lnTo>
                  <a:lnTo>
                    <a:pt x="1712804" y="1804004"/>
                  </a:lnTo>
                  <a:lnTo>
                    <a:pt x="1713336" y="1808587"/>
                  </a:lnTo>
                  <a:lnTo>
                    <a:pt x="1717729" y="1817684"/>
                  </a:lnTo>
                  <a:lnTo>
                    <a:pt x="1721567" y="1829145"/>
                  </a:lnTo>
                  <a:lnTo>
                    <a:pt x="1715852" y="1825353"/>
                  </a:lnTo>
                  <a:lnTo>
                    <a:pt x="1709605" y="1818414"/>
                  </a:lnTo>
                  <a:lnTo>
                    <a:pt x="1700576" y="1802994"/>
                  </a:lnTo>
                  <a:lnTo>
                    <a:pt x="1699109" y="1802294"/>
                  </a:lnTo>
                  <a:lnTo>
                    <a:pt x="1691806" y="1803738"/>
                  </a:lnTo>
                  <a:lnTo>
                    <a:pt x="1682572" y="1799528"/>
                  </a:lnTo>
                  <a:lnTo>
                    <a:pt x="1667942" y="1784594"/>
                  </a:lnTo>
                  <a:lnTo>
                    <a:pt x="1664696" y="1778126"/>
                  </a:lnTo>
                  <a:lnTo>
                    <a:pt x="1653920" y="1762911"/>
                  </a:lnTo>
                  <a:lnTo>
                    <a:pt x="1655812" y="1780688"/>
                  </a:lnTo>
                  <a:lnTo>
                    <a:pt x="1643424" y="1769880"/>
                  </a:lnTo>
                  <a:lnTo>
                    <a:pt x="1637663" y="1766270"/>
                  </a:lnTo>
                  <a:lnTo>
                    <a:pt x="1628802" y="1765579"/>
                  </a:lnTo>
                  <a:lnTo>
                    <a:pt x="1629767" y="1770671"/>
                  </a:lnTo>
                  <a:lnTo>
                    <a:pt x="1637876" y="1786517"/>
                  </a:lnTo>
                  <a:lnTo>
                    <a:pt x="1646540" y="1796123"/>
                  </a:lnTo>
                  <a:lnTo>
                    <a:pt x="1665244" y="1810540"/>
                  </a:lnTo>
                  <a:lnTo>
                    <a:pt x="1678399" y="1824813"/>
                  </a:lnTo>
                  <a:lnTo>
                    <a:pt x="1686265" y="1836874"/>
                  </a:lnTo>
                  <a:lnTo>
                    <a:pt x="1690757" y="1847469"/>
                  </a:lnTo>
                  <a:lnTo>
                    <a:pt x="1695112" y="1862350"/>
                  </a:lnTo>
                  <a:lnTo>
                    <a:pt x="1676499" y="1855000"/>
                  </a:lnTo>
                  <a:lnTo>
                    <a:pt x="1661018" y="1845880"/>
                  </a:lnTo>
                  <a:lnTo>
                    <a:pt x="1648318" y="1839778"/>
                  </a:lnTo>
                  <a:lnTo>
                    <a:pt x="1633658" y="1837429"/>
                  </a:lnTo>
                  <a:lnTo>
                    <a:pt x="1622562" y="1831965"/>
                  </a:lnTo>
                  <a:lnTo>
                    <a:pt x="1613442" y="1817760"/>
                  </a:lnTo>
                  <a:lnTo>
                    <a:pt x="1601799" y="1814660"/>
                  </a:lnTo>
                  <a:lnTo>
                    <a:pt x="1595324" y="1810122"/>
                  </a:lnTo>
                  <a:lnTo>
                    <a:pt x="1588871" y="1806984"/>
                  </a:lnTo>
                  <a:lnTo>
                    <a:pt x="1588294" y="1810214"/>
                  </a:lnTo>
                  <a:close/>
                </a:path>
                <a:path w="1993237" h="2611390">
                  <a:moveTo>
                    <a:pt x="955457" y="1311638"/>
                  </a:moveTo>
                  <a:lnTo>
                    <a:pt x="950471" y="1308918"/>
                  </a:lnTo>
                  <a:lnTo>
                    <a:pt x="939292" y="1291225"/>
                  </a:lnTo>
                  <a:lnTo>
                    <a:pt x="929632" y="1270386"/>
                  </a:lnTo>
                  <a:lnTo>
                    <a:pt x="919334" y="1254950"/>
                  </a:lnTo>
                  <a:lnTo>
                    <a:pt x="909401" y="1247472"/>
                  </a:lnTo>
                  <a:lnTo>
                    <a:pt x="894794" y="1243482"/>
                  </a:lnTo>
                  <a:lnTo>
                    <a:pt x="889215" y="1237660"/>
                  </a:lnTo>
                  <a:lnTo>
                    <a:pt x="866309" y="1201393"/>
                  </a:lnTo>
                  <a:lnTo>
                    <a:pt x="875094" y="1178654"/>
                  </a:lnTo>
                  <a:lnTo>
                    <a:pt x="881729" y="1183556"/>
                  </a:lnTo>
                  <a:lnTo>
                    <a:pt x="892217" y="1200010"/>
                  </a:lnTo>
                  <a:lnTo>
                    <a:pt x="903017" y="1207815"/>
                  </a:lnTo>
                  <a:lnTo>
                    <a:pt x="907691" y="1209593"/>
                  </a:lnTo>
                  <a:lnTo>
                    <a:pt x="913938" y="1199873"/>
                  </a:lnTo>
                  <a:lnTo>
                    <a:pt x="923157" y="1178342"/>
                  </a:lnTo>
                  <a:lnTo>
                    <a:pt x="927367" y="1177073"/>
                  </a:lnTo>
                  <a:lnTo>
                    <a:pt x="927542" y="1169610"/>
                  </a:lnTo>
                  <a:lnTo>
                    <a:pt x="916750" y="1149515"/>
                  </a:lnTo>
                  <a:lnTo>
                    <a:pt x="905905" y="1134224"/>
                  </a:lnTo>
                  <a:lnTo>
                    <a:pt x="904104" y="1125826"/>
                  </a:lnTo>
                  <a:lnTo>
                    <a:pt x="905456" y="1121912"/>
                  </a:lnTo>
                  <a:lnTo>
                    <a:pt x="922541" y="1125051"/>
                  </a:lnTo>
                  <a:lnTo>
                    <a:pt x="929761" y="1117177"/>
                  </a:lnTo>
                  <a:lnTo>
                    <a:pt x="934025" y="1117147"/>
                  </a:lnTo>
                  <a:lnTo>
                    <a:pt x="944140" y="1131389"/>
                  </a:lnTo>
                  <a:lnTo>
                    <a:pt x="949825" y="1132643"/>
                  </a:lnTo>
                  <a:lnTo>
                    <a:pt x="955715" y="1130660"/>
                  </a:lnTo>
                  <a:lnTo>
                    <a:pt x="960131" y="1121540"/>
                  </a:lnTo>
                  <a:lnTo>
                    <a:pt x="972640" y="1116888"/>
                  </a:lnTo>
                  <a:lnTo>
                    <a:pt x="986389" y="1119404"/>
                  </a:lnTo>
                  <a:lnTo>
                    <a:pt x="995653" y="1127802"/>
                  </a:lnTo>
                  <a:lnTo>
                    <a:pt x="992362" y="1137507"/>
                  </a:lnTo>
                  <a:lnTo>
                    <a:pt x="986472" y="1142037"/>
                  </a:lnTo>
                  <a:lnTo>
                    <a:pt x="983197" y="1154151"/>
                  </a:lnTo>
                  <a:lnTo>
                    <a:pt x="967457" y="1167466"/>
                  </a:lnTo>
                  <a:lnTo>
                    <a:pt x="963475" y="1173113"/>
                  </a:lnTo>
                  <a:lnTo>
                    <a:pt x="962776" y="1179946"/>
                  </a:lnTo>
                  <a:lnTo>
                    <a:pt x="965352" y="1188556"/>
                  </a:lnTo>
                  <a:lnTo>
                    <a:pt x="970490" y="1192197"/>
                  </a:lnTo>
                  <a:lnTo>
                    <a:pt x="977520" y="1189088"/>
                  </a:lnTo>
                  <a:lnTo>
                    <a:pt x="988479" y="1195138"/>
                  </a:lnTo>
                  <a:lnTo>
                    <a:pt x="997295" y="1203589"/>
                  </a:lnTo>
                  <a:lnTo>
                    <a:pt x="1001254" y="1204167"/>
                  </a:lnTo>
                  <a:lnTo>
                    <a:pt x="1006985" y="1213180"/>
                  </a:lnTo>
                  <a:lnTo>
                    <a:pt x="1008877" y="1228069"/>
                  </a:lnTo>
                  <a:lnTo>
                    <a:pt x="1001954" y="1239894"/>
                  </a:lnTo>
                  <a:lnTo>
                    <a:pt x="1000365" y="1251560"/>
                  </a:lnTo>
                  <a:lnTo>
                    <a:pt x="997622" y="1273965"/>
                  </a:lnTo>
                  <a:lnTo>
                    <a:pt x="992978" y="1285859"/>
                  </a:lnTo>
                  <a:lnTo>
                    <a:pt x="987818" y="1290374"/>
                  </a:lnTo>
                  <a:lnTo>
                    <a:pt x="981137" y="1290974"/>
                  </a:lnTo>
                  <a:lnTo>
                    <a:pt x="975224" y="1287645"/>
                  </a:lnTo>
                  <a:lnTo>
                    <a:pt x="967374" y="1276420"/>
                  </a:lnTo>
                  <a:lnTo>
                    <a:pt x="960739" y="1273046"/>
                  </a:lnTo>
                  <a:lnTo>
                    <a:pt x="960868" y="1279848"/>
                  </a:lnTo>
                  <a:lnTo>
                    <a:pt x="971569" y="1297723"/>
                  </a:lnTo>
                  <a:lnTo>
                    <a:pt x="963270" y="1310491"/>
                  </a:lnTo>
                  <a:lnTo>
                    <a:pt x="955457" y="1311638"/>
                  </a:lnTo>
                  <a:close/>
                </a:path>
                <a:path w="1993237" h="2611390">
                  <a:moveTo>
                    <a:pt x="1049682" y="1251264"/>
                  </a:moveTo>
                  <a:lnTo>
                    <a:pt x="1038038" y="1244348"/>
                  </a:lnTo>
                  <a:lnTo>
                    <a:pt x="1036564" y="1226708"/>
                  </a:lnTo>
                  <a:lnTo>
                    <a:pt x="1027003" y="1199158"/>
                  </a:lnTo>
                  <a:lnTo>
                    <a:pt x="1024898" y="1178927"/>
                  </a:lnTo>
                  <a:lnTo>
                    <a:pt x="1025491" y="1165217"/>
                  </a:lnTo>
                  <a:lnTo>
                    <a:pt x="1028227" y="1141763"/>
                  </a:lnTo>
                  <a:lnTo>
                    <a:pt x="1032065" y="1130150"/>
                  </a:lnTo>
                  <a:lnTo>
                    <a:pt x="1044818" y="1131359"/>
                  </a:lnTo>
                  <a:lnTo>
                    <a:pt x="1043906" y="1125537"/>
                  </a:lnTo>
                  <a:lnTo>
                    <a:pt x="1039688" y="1115779"/>
                  </a:lnTo>
                  <a:lnTo>
                    <a:pt x="1037810" y="1105253"/>
                  </a:lnTo>
                  <a:lnTo>
                    <a:pt x="1039954" y="1101932"/>
                  </a:lnTo>
                  <a:lnTo>
                    <a:pt x="1042332" y="1099256"/>
                  </a:lnTo>
                  <a:lnTo>
                    <a:pt x="1064205" y="1097106"/>
                  </a:lnTo>
                  <a:lnTo>
                    <a:pt x="1076540" y="1100351"/>
                  </a:lnTo>
                  <a:lnTo>
                    <a:pt x="1091413" y="1109509"/>
                  </a:lnTo>
                  <a:lnTo>
                    <a:pt x="1104432" y="1111401"/>
                  </a:lnTo>
                  <a:lnTo>
                    <a:pt x="1117793" y="1106028"/>
                  </a:lnTo>
                  <a:lnTo>
                    <a:pt x="1128463" y="1106621"/>
                  </a:lnTo>
                  <a:lnTo>
                    <a:pt x="1135508" y="1110527"/>
                  </a:lnTo>
                  <a:lnTo>
                    <a:pt x="1141991" y="1118363"/>
                  </a:lnTo>
                  <a:lnTo>
                    <a:pt x="1141923" y="1121623"/>
                  </a:lnTo>
                  <a:lnTo>
                    <a:pt x="1139658" y="1128136"/>
                  </a:lnTo>
                  <a:lnTo>
                    <a:pt x="1131283" y="1143633"/>
                  </a:lnTo>
                  <a:lnTo>
                    <a:pt x="1122406" y="1170210"/>
                  </a:lnTo>
                  <a:lnTo>
                    <a:pt x="1107039" y="1202290"/>
                  </a:lnTo>
                  <a:lnTo>
                    <a:pt x="1092964" y="1204798"/>
                  </a:lnTo>
                  <a:lnTo>
                    <a:pt x="1068811" y="1199500"/>
                  </a:lnTo>
                  <a:lnTo>
                    <a:pt x="1055921" y="1201400"/>
                  </a:lnTo>
                  <a:lnTo>
                    <a:pt x="1070065" y="1225910"/>
                  </a:lnTo>
                  <a:lnTo>
                    <a:pt x="1068157" y="1236550"/>
                  </a:lnTo>
                  <a:lnTo>
                    <a:pt x="1059470" y="1248878"/>
                  </a:lnTo>
                  <a:lnTo>
                    <a:pt x="1049682" y="1251264"/>
                  </a:lnTo>
                  <a:close/>
                </a:path>
                <a:path w="1993237" h="2611390">
                  <a:moveTo>
                    <a:pt x="417123" y="1326238"/>
                  </a:moveTo>
                  <a:lnTo>
                    <a:pt x="407719" y="1325744"/>
                  </a:lnTo>
                  <a:lnTo>
                    <a:pt x="396965" y="1322552"/>
                  </a:lnTo>
                  <a:lnTo>
                    <a:pt x="393292" y="1307785"/>
                  </a:lnTo>
                  <a:lnTo>
                    <a:pt x="387713" y="1292828"/>
                  </a:lnTo>
                  <a:lnTo>
                    <a:pt x="383326" y="1284438"/>
                  </a:lnTo>
                  <a:lnTo>
                    <a:pt x="371927" y="1272620"/>
                  </a:lnTo>
                  <a:lnTo>
                    <a:pt x="358117" y="1270424"/>
                  </a:lnTo>
                  <a:lnTo>
                    <a:pt x="348464" y="1265909"/>
                  </a:lnTo>
                  <a:lnTo>
                    <a:pt x="343706" y="1259616"/>
                  </a:lnTo>
                  <a:lnTo>
                    <a:pt x="341994" y="1253856"/>
                  </a:lnTo>
                  <a:lnTo>
                    <a:pt x="347442" y="1250344"/>
                  </a:lnTo>
                  <a:lnTo>
                    <a:pt x="353427" y="1240388"/>
                  </a:lnTo>
                  <a:lnTo>
                    <a:pt x="358310" y="1233298"/>
                  </a:lnTo>
                  <a:lnTo>
                    <a:pt x="359122" y="1220241"/>
                  </a:lnTo>
                  <a:lnTo>
                    <a:pt x="354687" y="1192463"/>
                  </a:lnTo>
                  <a:lnTo>
                    <a:pt x="360294" y="1192432"/>
                  </a:lnTo>
                  <a:lnTo>
                    <a:pt x="365048" y="1186261"/>
                  </a:lnTo>
                  <a:lnTo>
                    <a:pt x="368165" y="1173242"/>
                  </a:lnTo>
                  <a:lnTo>
                    <a:pt x="379375" y="1154326"/>
                  </a:lnTo>
                  <a:lnTo>
                    <a:pt x="384721" y="1133190"/>
                  </a:lnTo>
                  <a:lnTo>
                    <a:pt x="383491" y="1121517"/>
                  </a:lnTo>
                  <a:lnTo>
                    <a:pt x="380733" y="1115642"/>
                  </a:lnTo>
                  <a:lnTo>
                    <a:pt x="368247" y="1090524"/>
                  </a:lnTo>
                  <a:lnTo>
                    <a:pt x="364436" y="1073652"/>
                  </a:lnTo>
                  <a:lnTo>
                    <a:pt x="373258" y="1073591"/>
                  </a:lnTo>
                  <a:lnTo>
                    <a:pt x="381611" y="1071486"/>
                  </a:lnTo>
                  <a:lnTo>
                    <a:pt x="396386" y="1073432"/>
                  </a:lnTo>
                  <a:lnTo>
                    <a:pt x="406232" y="1074040"/>
                  </a:lnTo>
                  <a:lnTo>
                    <a:pt x="421612" y="1070528"/>
                  </a:lnTo>
                  <a:lnTo>
                    <a:pt x="434648" y="1064958"/>
                  </a:lnTo>
                  <a:lnTo>
                    <a:pt x="447263" y="1062123"/>
                  </a:lnTo>
                  <a:lnTo>
                    <a:pt x="452284" y="1066888"/>
                  </a:lnTo>
                  <a:lnTo>
                    <a:pt x="485205" y="1097083"/>
                  </a:lnTo>
                  <a:lnTo>
                    <a:pt x="494528" y="1100343"/>
                  </a:lnTo>
                  <a:lnTo>
                    <a:pt x="501712" y="1098299"/>
                  </a:lnTo>
                  <a:lnTo>
                    <a:pt x="515081" y="1093534"/>
                  </a:lnTo>
                  <a:lnTo>
                    <a:pt x="527497" y="1094119"/>
                  </a:lnTo>
                  <a:lnTo>
                    <a:pt x="535327" y="1096733"/>
                  </a:lnTo>
                  <a:lnTo>
                    <a:pt x="549035" y="1110565"/>
                  </a:lnTo>
                  <a:lnTo>
                    <a:pt x="573293" y="1140296"/>
                  </a:lnTo>
                  <a:lnTo>
                    <a:pt x="570831" y="1145434"/>
                  </a:lnTo>
                  <a:lnTo>
                    <a:pt x="566449" y="1146734"/>
                  </a:lnTo>
                  <a:lnTo>
                    <a:pt x="563805" y="1149302"/>
                  </a:lnTo>
                  <a:lnTo>
                    <a:pt x="547467" y="1160801"/>
                  </a:lnTo>
                  <a:lnTo>
                    <a:pt x="536566" y="1165901"/>
                  </a:lnTo>
                  <a:lnTo>
                    <a:pt x="517997" y="1180956"/>
                  </a:lnTo>
                  <a:lnTo>
                    <a:pt x="507146" y="1192098"/>
                  </a:lnTo>
                  <a:lnTo>
                    <a:pt x="490853" y="1217026"/>
                  </a:lnTo>
                  <a:lnTo>
                    <a:pt x="480442" y="1236079"/>
                  </a:lnTo>
                  <a:lnTo>
                    <a:pt x="474865" y="1239051"/>
                  </a:lnTo>
                  <a:lnTo>
                    <a:pt x="464981" y="1243208"/>
                  </a:lnTo>
                  <a:lnTo>
                    <a:pt x="465648" y="1273760"/>
                  </a:lnTo>
                  <a:lnTo>
                    <a:pt x="462904" y="1290146"/>
                  </a:lnTo>
                  <a:lnTo>
                    <a:pt x="456182" y="1299114"/>
                  </a:lnTo>
                  <a:lnTo>
                    <a:pt x="443841" y="1303066"/>
                  </a:lnTo>
                  <a:lnTo>
                    <a:pt x="431524" y="1300922"/>
                  </a:lnTo>
                  <a:lnTo>
                    <a:pt x="426240" y="1316381"/>
                  </a:lnTo>
                  <a:lnTo>
                    <a:pt x="417123" y="1326238"/>
                  </a:lnTo>
                  <a:close/>
                </a:path>
                <a:path w="1993237" h="2611390">
                  <a:moveTo>
                    <a:pt x="1147592" y="909120"/>
                  </a:moveTo>
                  <a:lnTo>
                    <a:pt x="1138503" y="911065"/>
                  </a:lnTo>
                  <a:lnTo>
                    <a:pt x="1129846" y="918331"/>
                  </a:lnTo>
                  <a:lnTo>
                    <a:pt x="1126092" y="938083"/>
                  </a:lnTo>
                  <a:lnTo>
                    <a:pt x="1137598" y="940340"/>
                  </a:lnTo>
                  <a:lnTo>
                    <a:pt x="1147592" y="938767"/>
                  </a:lnTo>
                  <a:lnTo>
                    <a:pt x="1148056" y="938691"/>
                  </a:lnTo>
                  <a:lnTo>
                    <a:pt x="1156659" y="943304"/>
                  </a:lnTo>
                  <a:lnTo>
                    <a:pt x="1161356" y="948700"/>
                  </a:lnTo>
                  <a:lnTo>
                    <a:pt x="1166418" y="967837"/>
                  </a:lnTo>
                  <a:lnTo>
                    <a:pt x="1173797" y="985120"/>
                  </a:lnTo>
                  <a:lnTo>
                    <a:pt x="1180105" y="988798"/>
                  </a:lnTo>
                  <a:lnTo>
                    <a:pt x="1182279" y="985804"/>
                  </a:lnTo>
                  <a:lnTo>
                    <a:pt x="1182712" y="973020"/>
                  </a:lnTo>
                  <a:lnTo>
                    <a:pt x="1185608" y="970725"/>
                  </a:lnTo>
                  <a:lnTo>
                    <a:pt x="1196529" y="970642"/>
                  </a:lnTo>
                  <a:lnTo>
                    <a:pt x="1205489" y="962966"/>
                  </a:lnTo>
                  <a:lnTo>
                    <a:pt x="1213272" y="967480"/>
                  </a:lnTo>
                  <a:lnTo>
                    <a:pt x="1221761" y="977254"/>
                  </a:lnTo>
                  <a:lnTo>
                    <a:pt x="1228502" y="987688"/>
                  </a:lnTo>
                  <a:lnTo>
                    <a:pt x="1238412" y="989854"/>
                  </a:lnTo>
                  <a:lnTo>
                    <a:pt x="1246278" y="971022"/>
                  </a:lnTo>
                  <a:lnTo>
                    <a:pt x="1260430" y="959485"/>
                  </a:lnTo>
                  <a:lnTo>
                    <a:pt x="1277727" y="954742"/>
                  </a:lnTo>
                  <a:lnTo>
                    <a:pt x="1297540" y="944536"/>
                  </a:lnTo>
                  <a:lnTo>
                    <a:pt x="1313105" y="946747"/>
                  </a:lnTo>
                  <a:lnTo>
                    <a:pt x="1339409" y="947317"/>
                  </a:lnTo>
                  <a:lnTo>
                    <a:pt x="1343285" y="948837"/>
                  </a:lnTo>
                  <a:lnTo>
                    <a:pt x="1351303" y="961841"/>
                  </a:lnTo>
                  <a:lnTo>
                    <a:pt x="1360552" y="971660"/>
                  </a:lnTo>
                  <a:lnTo>
                    <a:pt x="1374954" y="977596"/>
                  </a:lnTo>
                  <a:lnTo>
                    <a:pt x="1381589" y="982794"/>
                  </a:lnTo>
                  <a:lnTo>
                    <a:pt x="1383732" y="984284"/>
                  </a:lnTo>
                  <a:lnTo>
                    <a:pt x="1387395" y="990964"/>
                  </a:lnTo>
                  <a:lnTo>
                    <a:pt x="1389234" y="1001308"/>
                  </a:lnTo>
                  <a:lnTo>
                    <a:pt x="1385176" y="1007205"/>
                  </a:lnTo>
                  <a:lnTo>
                    <a:pt x="1366564" y="1023325"/>
                  </a:lnTo>
                  <a:lnTo>
                    <a:pt x="1365196" y="1033304"/>
                  </a:lnTo>
                  <a:lnTo>
                    <a:pt x="1369961" y="1059068"/>
                  </a:lnTo>
                  <a:lnTo>
                    <a:pt x="1344714" y="1062001"/>
                  </a:lnTo>
                  <a:lnTo>
                    <a:pt x="1338702" y="1062731"/>
                  </a:lnTo>
                  <a:lnTo>
                    <a:pt x="1332090" y="1066204"/>
                  </a:lnTo>
                  <a:lnTo>
                    <a:pt x="1324292" y="1064198"/>
                  </a:lnTo>
                  <a:lnTo>
                    <a:pt x="1315704" y="1058072"/>
                  </a:lnTo>
                  <a:lnTo>
                    <a:pt x="1311593" y="1053261"/>
                  </a:lnTo>
                  <a:lnTo>
                    <a:pt x="1308484" y="1027345"/>
                  </a:lnTo>
                  <a:lnTo>
                    <a:pt x="1300018" y="1018757"/>
                  </a:lnTo>
                  <a:lnTo>
                    <a:pt x="1296302" y="1023842"/>
                  </a:lnTo>
                  <a:lnTo>
                    <a:pt x="1297031" y="1051977"/>
                  </a:lnTo>
                  <a:lnTo>
                    <a:pt x="1291590" y="1056856"/>
                  </a:lnTo>
                  <a:lnTo>
                    <a:pt x="1284005" y="1054834"/>
                  </a:lnTo>
                  <a:lnTo>
                    <a:pt x="1274763" y="1059045"/>
                  </a:lnTo>
                  <a:lnTo>
                    <a:pt x="1267368" y="1058414"/>
                  </a:lnTo>
                  <a:lnTo>
                    <a:pt x="1262345" y="1058444"/>
                  </a:lnTo>
                  <a:lnTo>
                    <a:pt x="1248710" y="1050236"/>
                  </a:lnTo>
                  <a:lnTo>
                    <a:pt x="1242691" y="1042606"/>
                  </a:lnTo>
                  <a:lnTo>
                    <a:pt x="1237675" y="1041945"/>
                  </a:lnTo>
                  <a:lnTo>
                    <a:pt x="1235555" y="1058634"/>
                  </a:lnTo>
                  <a:lnTo>
                    <a:pt x="1217262" y="1062890"/>
                  </a:lnTo>
                  <a:lnTo>
                    <a:pt x="1208833" y="1065695"/>
                  </a:lnTo>
                  <a:lnTo>
                    <a:pt x="1194074" y="1063058"/>
                  </a:lnTo>
                  <a:lnTo>
                    <a:pt x="1189962" y="1053428"/>
                  </a:lnTo>
                  <a:lnTo>
                    <a:pt x="1188511" y="1026783"/>
                  </a:lnTo>
                  <a:lnTo>
                    <a:pt x="1175940" y="1031837"/>
                  </a:lnTo>
                  <a:lnTo>
                    <a:pt x="1171996" y="1038905"/>
                  </a:lnTo>
                  <a:lnTo>
                    <a:pt x="1168690" y="1051498"/>
                  </a:lnTo>
                  <a:lnTo>
                    <a:pt x="1159000" y="1059174"/>
                  </a:lnTo>
                  <a:lnTo>
                    <a:pt x="1148732" y="1057867"/>
                  </a:lnTo>
                  <a:lnTo>
                    <a:pt x="1147592" y="1056833"/>
                  </a:lnTo>
                  <a:lnTo>
                    <a:pt x="1140441" y="1050305"/>
                  </a:lnTo>
                  <a:lnTo>
                    <a:pt x="1128402" y="1027938"/>
                  </a:lnTo>
                  <a:lnTo>
                    <a:pt x="1121547" y="1046961"/>
                  </a:lnTo>
                  <a:lnTo>
                    <a:pt x="1110064" y="1044255"/>
                  </a:lnTo>
                  <a:lnTo>
                    <a:pt x="1103300" y="1017298"/>
                  </a:lnTo>
                  <a:lnTo>
                    <a:pt x="1098808" y="988669"/>
                  </a:lnTo>
                  <a:lnTo>
                    <a:pt x="1104774" y="969068"/>
                  </a:lnTo>
                  <a:lnTo>
                    <a:pt x="1104956" y="953770"/>
                  </a:lnTo>
                  <a:lnTo>
                    <a:pt x="1101992" y="940614"/>
                  </a:lnTo>
                  <a:lnTo>
                    <a:pt x="1089316" y="913056"/>
                  </a:lnTo>
                  <a:lnTo>
                    <a:pt x="1083046" y="900220"/>
                  </a:lnTo>
                  <a:lnTo>
                    <a:pt x="1082574" y="885537"/>
                  </a:lnTo>
                  <a:lnTo>
                    <a:pt x="1089027" y="879715"/>
                  </a:lnTo>
                  <a:lnTo>
                    <a:pt x="1101483" y="876303"/>
                  </a:lnTo>
                  <a:lnTo>
                    <a:pt x="1126586" y="875269"/>
                  </a:lnTo>
                  <a:lnTo>
                    <a:pt x="1134323" y="879343"/>
                  </a:lnTo>
                  <a:lnTo>
                    <a:pt x="1145677" y="890758"/>
                  </a:lnTo>
                  <a:lnTo>
                    <a:pt x="1147592" y="892491"/>
                  </a:lnTo>
                  <a:lnTo>
                    <a:pt x="1156439" y="900440"/>
                  </a:lnTo>
                  <a:lnTo>
                    <a:pt x="1150222" y="908557"/>
                  </a:lnTo>
                  <a:lnTo>
                    <a:pt x="1147592" y="909120"/>
                  </a:lnTo>
                  <a:close/>
                </a:path>
                <a:path w="1993237" h="2611390">
                  <a:moveTo>
                    <a:pt x="927785" y="1018598"/>
                  </a:moveTo>
                  <a:lnTo>
                    <a:pt x="917791" y="1009941"/>
                  </a:lnTo>
                  <a:lnTo>
                    <a:pt x="915830" y="998199"/>
                  </a:lnTo>
                  <a:lnTo>
                    <a:pt x="923590" y="982520"/>
                  </a:lnTo>
                  <a:lnTo>
                    <a:pt x="927983" y="977976"/>
                  </a:lnTo>
                  <a:lnTo>
                    <a:pt x="928880" y="971166"/>
                  </a:lnTo>
                  <a:lnTo>
                    <a:pt x="924342" y="957471"/>
                  </a:lnTo>
                  <a:lnTo>
                    <a:pt x="912555" y="955259"/>
                  </a:lnTo>
                  <a:lnTo>
                    <a:pt x="890925" y="964615"/>
                  </a:lnTo>
                  <a:lnTo>
                    <a:pt x="881380" y="967738"/>
                  </a:lnTo>
                  <a:lnTo>
                    <a:pt x="878020" y="968521"/>
                  </a:lnTo>
                  <a:lnTo>
                    <a:pt x="869356" y="957129"/>
                  </a:lnTo>
                  <a:lnTo>
                    <a:pt x="869752" y="943206"/>
                  </a:lnTo>
                  <a:lnTo>
                    <a:pt x="877260" y="942370"/>
                  </a:lnTo>
                  <a:lnTo>
                    <a:pt x="882755" y="932155"/>
                  </a:lnTo>
                  <a:lnTo>
                    <a:pt x="888721" y="929746"/>
                  </a:lnTo>
                  <a:lnTo>
                    <a:pt x="883994" y="904256"/>
                  </a:lnTo>
                  <a:lnTo>
                    <a:pt x="885780" y="893684"/>
                  </a:lnTo>
                  <a:lnTo>
                    <a:pt x="887125" y="883842"/>
                  </a:lnTo>
                  <a:lnTo>
                    <a:pt x="892096" y="884625"/>
                  </a:lnTo>
                  <a:lnTo>
                    <a:pt x="900813" y="894383"/>
                  </a:lnTo>
                  <a:lnTo>
                    <a:pt x="920542" y="926334"/>
                  </a:lnTo>
                  <a:lnTo>
                    <a:pt x="924867" y="934177"/>
                  </a:lnTo>
                  <a:lnTo>
                    <a:pt x="929541" y="930210"/>
                  </a:lnTo>
                  <a:lnTo>
                    <a:pt x="928507" y="919927"/>
                  </a:lnTo>
                  <a:lnTo>
                    <a:pt x="918779" y="899118"/>
                  </a:lnTo>
                  <a:lnTo>
                    <a:pt x="915010" y="893448"/>
                  </a:lnTo>
                  <a:lnTo>
                    <a:pt x="910875" y="877868"/>
                  </a:lnTo>
                  <a:lnTo>
                    <a:pt x="915298" y="873688"/>
                  </a:lnTo>
                  <a:lnTo>
                    <a:pt x="925004" y="871112"/>
                  </a:lnTo>
                  <a:lnTo>
                    <a:pt x="932246" y="876865"/>
                  </a:lnTo>
                  <a:lnTo>
                    <a:pt x="942742" y="888318"/>
                  </a:lnTo>
                  <a:lnTo>
                    <a:pt x="948541" y="895622"/>
                  </a:lnTo>
                  <a:lnTo>
                    <a:pt x="951284" y="896412"/>
                  </a:lnTo>
                  <a:lnTo>
                    <a:pt x="952934" y="876698"/>
                  </a:lnTo>
                  <a:lnTo>
                    <a:pt x="957790" y="870838"/>
                  </a:lnTo>
                  <a:lnTo>
                    <a:pt x="965200" y="875763"/>
                  </a:lnTo>
                  <a:lnTo>
                    <a:pt x="972481" y="883143"/>
                  </a:lnTo>
                  <a:lnTo>
                    <a:pt x="975802" y="890507"/>
                  </a:lnTo>
                  <a:lnTo>
                    <a:pt x="979526" y="922701"/>
                  </a:lnTo>
                  <a:lnTo>
                    <a:pt x="979184" y="948564"/>
                  </a:lnTo>
                  <a:lnTo>
                    <a:pt x="976676" y="958603"/>
                  </a:lnTo>
                  <a:lnTo>
                    <a:pt x="968240" y="972382"/>
                  </a:lnTo>
                  <a:lnTo>
                    <a:pt x="968073" y="986670"/>
                  </a:lnTo>
                  <a:lnTo>
                    <a:pt x="971622" y="1011735"/>
                  </a:lnTo>
                  <a:lnTo>
                    <a:pt x="967966" y="1017579"/>
                  </a:lnTo>
                  <a:lnTo>
                    <a:pt x="951224" y="1014068"/>
                  </a:lnTo>
                  <a:lnTo>
                    <a:pt x="942468" y="1018484"/>
                  </a:lnTo>
                  <a:lnTo>
                    <a:pt x="927785" y="1018598"/>
                  </a:lnTo>
                  <a:close/>
                </a:path>
                <a:path w="1993237" h="2611390">
                  <a:moveTo>
                    <a:pt x="584650" y="958208"/>
                  </a:moveTo>
                  <a:lnTo>
                    <a:pt x="562094" y="941792"/>
                  </a:lnTo>
                  <a:lnTo>
                    <a:pt x="558791" y="913292"/>
                  </a:lnTo>
                  <a:lnTo>
                    <a:pt x="563903" y="910845"/>
                  </a:lnTo>
                  <a:lnTo>
                    <a:pt x="569943" y="903549"/>
                  </a:lnTo>
                  <a:lnTo>
                    <a:pt x="579542" y="899422"/>
                  </a:lnTo>
                  <a:lnTo>
                    <a:pt x="589217" y="893646"/>
                  </a:lnTo>
                  <a:lnTo>
                    <a:pt x="602207" y="891092"/>
                  </a:lnTo>
                  <a:lnTo>
                    <a:pt x="607504" y="899194"/>
                  </a:lnTo>
                  <a:lnTo>
                    <a:pt x="614105" y="915253"/>
                  </a:lnTo>
                  <a:lnTo>
                    <a:pt x="620796" y="923164"/>
                  </a:lnTo>
                  <a:lnTo>
                    <a:pt x="636533" y="914272"/>
                  </a:lnTo>
                  <a:lnTo>
                    <a:pt x="642797" y="920611"/>
                  </a:lnTo>
                  <a:lnTo>
                    <a:pt x="659292" y="952599"/>
                  </a:lnTo>
                  <a:lnTo>
                    <a:pt x="669605" y="967077"/>
                  </a:lnTo>
                  <a:lnTo>
                    <a:pt x="678718" y="968529"/>
                  </a:lnTo>
                  <a:lnTo>
                    <a:pt x="688465" y="966165"/>
                  </a:lnTo>
                  <a:lnTo>
                    <a:pt x="702860" y="969859"/>
                  </a:lnTo>
                  <a:lnTo>
                    <a:pt x="708862" y="969061"/>
                  </a:lnTo>
                  <a:lnTo>
                    <a:pt x="720193" y="962114"/>
                  </a:lnTo>
                  <a:lnTo>
                    <a:pt x="721124" y="949802"/>
                  </a:lnTo>
                  <a:lnTo>
                    <a:pt x="715471" y="926379"/>
                  </a:lnTo>
                  <a:lnTo>
                    <a:pt x="705918" y="909712"/>
                  </a:lnTo>
                  <a:lnTo>
                    <a:pt x="692242" y="894444"/>
                  </a:lnTo>
                  <a:lnTo>
                    <a:pt x="701987" y="880407"/>
                  </a:lnTo>
                  <a:lnTo>
                    <a:pt x="707315" y="863717"/>
                  </a:lnTo>
                  <a:lnTo>
                    <a:pt x="713093" y="856930"/>
                  </a:lnTo>
                  <a:lnTo>
                    <a:pt x="724228" y="851762"/>
                  </a:lnTo>
                  <a:lnTo>
                    <a:pt x="729378" y="859324"/>
                  </a:lnTo>
                  <a:lnTo>
                    <a:pt x="737231" y="889177"/>
                  </a:lnTo>
                  <a:lnTo>
                    <a:pt x="737060" y="907045"/>
                  </a:lnTo>
                  <a:lnTo>
                    <a:pt x="742320" y="934830"/>
                  </a:lnTo>
                  <a:lnTo>
                    <a:pt x="748063" y="939482"/>
                  </a:lnTo>
                  <a:lnTo>
                    <a:pt x="757205" y="940971"/>
                  </a:lnTo>
                  <a:lnTo>
                    <a:pt x="775534" y="957858"/>
                  </a:lnTo>
                  <a:lnTo>
                    <a:pt x="772137" y="938516"/>
                  </a:lnTo>
                  <a:lnTo>
                    <a:pt x="773672" y="926706"/>
                  </a:lnTo>
                  <a:lnTo>
                    <a:pt x="777822" y="923506"/>
                  </a:lnTo>
                  <a:lnTo>
                    <a:pt x="793007" y="933645"/>
                  </a:lnTo>
                  <a:lnTo>
                    <a:pt x="802461" y="949939"/>
                  </a:lnTo>
                  <a:lnTo>
                    <a:pt x="799497" y="966842"/>
                  </a:lnTo>
                  <a:lnTo>
                    <a:pt x="799885" y="987194"/>
                  </a:lnTo>
                  <a:lnTo>
                    <a:pt x="796244" y="1005723"/>
                  </a:lnTo>
                  <a:lnTo>
                    <a:pt x="790430" y="1016705"/>
                  </a:lnTo>
                  <a:lnTo>
                    <a:pt x="782762" y="1021106"/>
                  </a:lnTo>
                  <a:lnTo>
                    <a:pt x="774828" y="1021166"/>
                  </a:lnTo>
                  <a:lnTo>
                    <a:pt x="757746" y="1024898"/>
                  </a:lnTo>
                  <a:lnTo>
                    <a:pt x="746008" y="1022101"/>
                  </a:lnTo>
                  <a:lnTo>
                    <a:pt x="728166" y="1014988"/>
                  </a:lnTo>
                  <a:lnTo>
                    <a:pt x="721852" y="1014304"/>
                  </a:lnTo>
                  <a:lnTo>
                    <a:pt x="710390" y="1025248"/>
                  </a:lnTo>
                  <a:lnTo>
                    <a:pt x="698894" y="1033152"/>
                  </a:lnTo>
                  <a:lnTo>
                    <a:pt x="691180" y="1040242"/>
                  </a:lnTo>
                  <a:lnTo>
                    <a:pt x="681259" y="1050092"/>
                  </a:lnTo>
                  <a:lnTo>
                    <a:pt x="664755" y="1061279"/>
                  </a:lnTo>
                  <a:lnTo>
                    <a:pt x="651165" y="1068925"/>
                  </a:lnTo>
                  <a:lnTo>
                    <a:pt x="630780" y="1067694"/>
                  </a:lnTo>
                  <a:lnTo>
                    <a:pt x="623184" y="1065003"/>
                  </a:lnTo>
                  <a:lnTo>
                    <a:pt x="608504" y="1054074"/>
                  </a:lnTo>
                  <a:lnTo>
                    <a:pt x="605707" y="1039452"/>
                  </a:lnTo>
                  <a:lnTo>
                    <a:pt x="612283" y="1034474"/>
                  </a:lnTo>
                  <a:lnTo>
                    <a:pt x="624659" y="1032977"/>
                  </a:lnTo>
                  <a:lnTo>
                    <a:pt x="632160" y="1027262"/>
                  </a:lnTo>
                  <a:lnTo>
                    <a:pt x="640802" y="1024313"/>
                  </a:lnTo>
                  <a:lnTo>
                    <a:pt x="652640" y="1022063"/>
                  </a:lnTo>
                  <a:lnTo>
                    <a:pt x="658953" y="1022740"/>
                  </a:lnTo>
                  <a:lnTo>
                    <a:pt x="670019" y="1016865"/>
                  </a:lnTo>
                  <a:lnTo>
                    <a:pt x="674929" y="994825"/>
                  </a:lnTo>
                  <a:lnTo>
                    <a:pt x="646818" y="991329"/>
                  </a:lnTo>
                  <a:lnTo>
                    <a:pt x="637429" y="989163"/>
                  </a:lnTo>
                  <a:lnTo>
                    <a:pt x="621546" y="1000403"/>
                  </a:lnTo>
                  <a:lnTo>
                    <a:pt x="605041" y="1007137"/>
                  </a:lnTo>
                  <a:lnTo>
                    <a:pt x="591926" y="1008702"/>
                  </a:lnTo>
                  <a:lnTo>
                    <a:pt x="583848" y="1012411"/>
                  </a:lnTo>
                  <a:lnTo>
                    <a:pt x="566785" y="998594"/>
                  </a:lnTo>
                  <a:lnTo>
                    <a:pt x="561912" y="1005260"/>
                  </a:lnTo>
                  <a:lnTo>
                    <a:pt x="552569" y="1008262"/>
                  </a:lnTo>
                  <a:lnTo>
                    <a:pt x="542633" y="1003200"/>
                  </a:lnTo>
                  <a:lnTo>
                    <a:pt x="533963" y="989938"/>
                  </a:lnTo>
                  <a:lnTo>
                    <a:pt x="534202" y="985462"/>
                  </a:lnTo>
                  <a:lnTo>
                    <a:pt x="542962" y="968050"/>
                  </a:lnTo>
                  <a:lnTo>
                    <a:pt x="554114" y="965679"/>
                  </a:lnTo>
                  <a:lnTo>
                    <a:pt x="574906" y="964752"/>
                  </a:lnTo>
                  <a:lnTo>
                    <a:pt x="584650" y="958208"/>
                  </a:lnTo>
                  <a:close/>
                </a:path>
                <a:path w="1993237" h="2611390">
                  <a:moveTo>
                    <a:pt x="1063331" y="897948"/>
                  </a:moveTo>
                  <a:lnTo>
                    <a:pt x="1050480" y="895614"/>
                  </a:lnTo>
                  <a:lnTo>
                    <a:pt x="1027338" y="888448"/>
                  </a:lnTo>
                  <a:lnTo>
                    <a:pt x="1023021" y="890940"/>
                  </a:lnTo>
                  <a:lnTo>
                    <a:pt x="1019646" y="886867"/>
                  </a:lnTo>
                  <a:lnTo>
                    <a:pt x="1010549" y="865389"/>
                  </a:lnTo>
                  <a:lnTo>
                    <a:pt x="998526" y="846906"/>
                  </a:lnTo>
                  <a:lnTo>
                    <a:pt x="1000472" y="836608"/>
                  </a:lnTo>
                  <a:lnTo>
                    <a:pt x="1025172" y="834678"/>
                  </a:lnTo>
                  <a:lnTo>
                    <a:pt x="1040835" y="846549"/>
                  </a:lnTo>
                  <a:lnTo>
                    <a:pt x="1055792" y="848973"/>
                  </a:lnTo>
                  <a:lnTo>
                    <a:pt x="1057517" y="848958"/>
                  </a:lnTo>
                  <a:lnTo>
                    <a:pt x="1066561" y="864926"/>
                  </a:lnTo>
                  <a:lnTo>
                    <a:pt x="1064745" y="875778"/>
                  </a:lnTo>
                  <a:lnTo>
                    <a:pt x="1065991" y="889770"/>
                  </a:lnTo>
                  <a:lnTo>
                    <a:pt x="1063331" y="897948"/>
                  </a:lnTo>
                  <a:close/>
                </a:path>
                <a:path w="1993237" h="2611390">
                  <a:moveTo>
                    <a:pt x="464971" y="940135"/>
                  </a:moveTo>
                  <a:lnTo>
                    <a:pt x="459591" y="932345"/>
                  </a:lnTo>
                  <a:lnTo>
                    <a:pt x="449944" y="912562"/>
                  </a:lnTo>
                  <a:lnTo>
                    <a:pt x="445638" y="907774"/>
                  </a:lnTo>
                  <a:lnTo>
                    <a:pt x="442284" y="910222"/>
                  </a:lnTo>
                  <a:lnTo>
                    <a:pt x="436599" y="919060"/>
                  </a:lnTo>
                  <a:lnTo>
                    <a:pt x="423719" y="921553"/>
                  </a:lnTo>
                  <a:lnTo>
                    <a:pt x="415737" y="909629"/>
                  </a:lnTo>
                  <a:lnTo>
                    <a:pt x="412865" y="895896"/>
                  </a:lnTo>
                  <a:lnTo>
                    <a:pt x="415205" y="884412"/>
                  </a:lnTo>
                  <a:lnTo>
                    <a:pt x="426683" y="880194"/>
                  </a:lnTo>
                  <a:lnTo>
                    <a:pt x="431789" y="874350"/>
                  </a:lnTo>
                  <a:lnTo>
                    <a:pt x="439613" y="868452"/>
                  </a:lnTo>
                  <a:lnTo>
                    <a:pt x="449535" y="850668"/>
                  </a:lnTo>
                  <a:lnTo>
                    <a:pt x="458148" y="841206"/>
                  </a:lnTo>
                  <a:lnTo>
                    <a:pt x="465515" y="833393"/>
                  </a:lnTo>
                  <a:lnTo>
                    <a:pt x="471086" y="817684"/>
                  </a:lnTo>
                  <a:lnTo>
                    <a:pt x="482085" y="807014"/>
                  </a:lnTo>
                  <a:lnTo>
                    <a:pt x="495049" y="803358"/>
                  </a:lnTo>
                  <a:lnTo>
                    <a:pt x="520763" y="796001"/>
                  </a:lnTo>
                  <a:lnTo>
                    <a:pt x="537824" y="796746"/>
                  </a:lnTo>
                  <a:lnTo>
                    <a:pt x="546839" y="783172"/>
                  </a:lnTo>
                  <a:lnTo>
                    <a:pt x="557376" y="779456"/>
                  </a:lnTo>
                  <a:lnTo>
                    <a:pt x="572643" y="800014"/>
                  </a:lnTo>
                  <a:lnTo>
                    <a:pt x="564970" y="804528"/>
                  </a:lnTo>
                  <a:lnTo>
                    <a:pt x="556319" y="815199"/>
                  </a:lnTo>
                  <a:lnTo>
                    <a:pt x="554089" y="827442"/>
                  </a:lnTo>
                  <a:lnTo>
                    <a:pt x="555308" y="839526"/>
                  </a:lnTo>
                  <a:lnTo>
                    <a:pt x="560072" y="860738"/>
                  </a:lnTo>
                  <a:lnTo>
                    <a:pt x="552179" y="860806"/>
                  </a:lnTo>
                  <a:lnTo>
                    <a:pt x="542917" y="865914"/>
                  </a:lnTo>
                  <a:lnTo>
                    <a:pt x="533592" y="894915"/>
                  </a:lnTo>
                  <a:lnTo>
                    <a:pt x="523433" y="894186"/>
                  </a:lnTo>
                  <a:lnTo>
                    <a:pt x="514632" y="850972"/>
                  </a:lnTo>
                  <a:lnTo>
                    <a:pt x="507586" y="844216"/>
                  </a:lnTo>
                  <a:lnTo>
                    <a:pt x="503739" y="845097"/>
                  </a:lnTo>
                  <a:lnTo>
                    <a:pt x="501417" y="857858"/>
                  </a:lnTo>
                  <a:lnTo>
                    <a:pt x="495449" y="872989"/>
                  </a:lnTo>
                  <a:lnTo>
                    <a:pt x="489053" y="900152"/>
                  </a:lnTo>
                  <a:lnTo>
                    <a:pt x="483006" y="906672"/>
                  </a:lnTo>
                  <a:lnTo>
                    <a:pt x="480122" y="922693"/>
                  </a:lnTo>
                  <a:lnTo>
                    <a:pt x="472962" y="937726"/>
                  </a:lnTo>
                  <a:lnTo>
                    <a:pt x="464971" y="940135"/>
                  </a:lnTo>
                  <a:close/>
                </a:path>
                <a:path w="1993237" h="2611390">
                  <a:moveTo>
                    <a:pt x="708517" y="739844"/>
                  </a:moveTo>
                  <a:lnTo>
                    <a:pt x="692551" y="770952"/>
                  </a:lnTo>
                  <a:lnTo>
                    <a:pt x="686888" y="783742"/>
                  </a:lnTo>
                  <a:lnTo>
                    <a:pt x="668106" y="785718"/>
                  </a:lnTo>
                  <a:lnTo>
                    <a:pt x="657765" y="789412"/>
                  </a:lnTo>
                  <a:lnTo>
                    <a:pt x="638490" y="782359"/>
                  </a:lnTo>
                  <a:lnTo>
                    <a:pt x="632628" y="776963"/>
                  </a:lnTo>
                  <a:lnTo>
                    <a:pt x="629560" y="756771"/>
                  </a:lnTo>
                  <a:lnTo>
                    <a:pt x="632957" y="742727"/>
                  </a:lnTo>
                  <a:lnTo>
                    <a:pt x="646812" y="734107"/>
                  </a:lnTo>
                  <a:lnTo>
                    <a:pt x="655939" y="736864"/>
                  </a:lnTo>
                  <a:lnTo>
                    <a:pt x="679816" y="731905"/>
                  </a:lnTo>
                  <a:lnTo>
                    <a:pt x="684849" y="731858"/>
                  </a:lnTo>
                  <a:lnTo>
                    <a:pt x="708517" y="739844"/>
                  </a:lnTo>
                  <a:close/>
                </a:path>
                <a:path w="1993237" h="2611390">
                  <a:moveTo>
                    <a:pt x="1003208" y="734618"/>
                  </a:moveTo>
                  <a:lnTo>
                    <a:pt x="992264" y="732825"/>
                  </a:lnTo>
                  <a:lnTo>
                    <a:pt x="983850" y="723376"/>
                  </a:lnTo>
                  <a:lnTo>
                    <a:pt x="973400" y="699284"/>
                  </a:lnTo>
                  <a:lnTo>
                    <a:pt x="961795" y="660546"/>
                  </a:lnTo>
                  <a:lnTo>
                    <a:pt x="961484" y="649333"/>
                  </a:lnTo>
                  <a:lnTo>
                    <a:pt x="963916" y="644171"/>
                  </a:lnTo>
                  <a:lnTo>
                    <a:pt x="987232" y="641878"/>
                  </a:lnTo>
                  <a:lnTo>
                    <a:pt x="1005678" y="658086"/>
                  </a:lnTo>
                  <a:lnTo>
                    <a:pt x="1037164" y="685877"/>
                  </a:lnTo>
                  <a:lnTo>
                    <a:pt x="1036693" y="703569"/>
                  </a:lnTo>
                  <a:lnTo>
                    <a:pt x="1034109" y="720034"/>
                  </a:lnTo>
                  <a:lnTo>
                    <a:pt x="1029678" y="721992"/>
                  </a:lnTo>
                  <a:lnTo>
                    <a:pt x="1013802" y="730725"/>
                  </a:lnTo>
                  <a:lnTo>
                    <a:pt x="1003208" y="734618"/>
                  </a:lnTo>
                  <a:close/>
                </a:path>
                <a:path w="1993237" h="2611390">
                  <a:moveTo>
                    <a:pt x="933759" y="756803"/>
                  </a:moveTo>
                  <a:lnTo>
                    <a:pt x="922017" y="754123"/>
                  </a:lnTo>
                  <a:lnTo>
                    <a:pt x="915891" y="745780"/>
                  </a:lnTo>
                  <a:lnTo>
                    <a:pt x="906482" y="714490"/>
                  </a:lnTo>
                  <a:lnTo>
                    <a:pt x="900174" y="704857"/>
                  </a:lnTo>
                  <a:lnTo>
                    <a:pt x="868680" y="700274"/>
                  </a:lnTo>
                  <a:lnTo>
                    <a:pt x="853586" y="704321"/>
                  </a:lnTo>
                  <a:lnTo>
                    <a:pt x="847271" y="704381"/>
                  </a:lnTo>
                  <a:lnTo>
                    <a:pt x="832603" y="701589"/>
                  </a:lnTo>
                  <a:lnTo>
                    <a:pt x="824813" y="693823"/>
                  </a:lnTo>
                  <a:lnTo>
                    <a:pt x="814462" y="675071"/>
                  </a:lnTo>
                  <a:lnTo>
                    <a:pt x="812828" y="663009"/>
                  </a:lnTo>
                  <a:lnTo>
                    <a:pt x="816225" y="655864"/>
                  </a:lnTo>
                  <a:lnTo>
                    <a:pt x="824372" y="655783"/>
                  </a:lnTo>
                  <a:lnTo>
                    <a:pt x="841502" y="667780"/>
                  </a:lnTo>
                  <a:lnTo>
                    <a:pt x="850311" y="666689"/>
                  </a:lnTo>
                  <a:lnTo>
                    <a:pt x="849992" y="654514"/>
                  </a:lnTo>
                  <a:lnTo>
                    <a:pt x="847430" y="640165"/>
                  </a:lnTo>
                  <a:lnTo>
                    <a:pt x="833781" y="614145"/>
                  </a:lnTo>
                  <a:lnTo>
                    <a:pt x="827898" y="608893"/>
                  </a:lnTo>
                  <a:lnTo>
                    <a:pt x="816977" y="604738"/>
                  </a:lnTo>
                  <a:lnTo>
                    <a:pt x="802849" y="594152"/>
                  </a:lnTo>
                  <a:lnTo>
                    <a:pt x="803510" y="572349"/>
                  </a:lnTo>
                  <a:lnTo>
                    <a:pt x="826310" y="565489"/>
                  </a:lnTo>
                  <a:lnTo>
                    <a:pt x="850600" y="574062"/>
                  </a:lnTo>
                  <a:lnTo>
                    <a:pt x="858420" y="594658"/>
                  </a:lnTo>
                  <a:lnTo>
                    <a:pt x="868566" y="619078"/>
                  </a:lnTo>
                  <a:lnTo>
                    <a:pt x="888653" y="629367"/>
                  </a:lnTo>
                  <a:lnTo>
                    <a:pt x="910883" y="635388"/>
                  </a:lnTo>
                  <a:lnTo>
                    <a:pt x="922845" y="647659"/>
                  </a:lnTo>
                  <a:lnTo>
                    <a:pt x="928978" y="660865"/>
                  </a:lnTo>
                  <a:lnTo>
                    <a:pt x="940371" y="697639"/>
                  </a:lnTo>
                  <a:lnTo>
                    <a:pt x="946268" y="719888"/>
                  </a:lnTo>
                  <a:lnTo>
                    <a:pt x="947978" y="740789"/>
                  </a:lnTo>
                  <a:lnTo>
                    <a:pt x="943092" y="750206"/>
                  </a:lnTo>
                  <a:lnTo>
                    <a:pt x="933759" y="756803"/>
                  </a:lnTo>
                  <a:close/>
                </a:path>
                <a:path w="1993237" h="2611390">
                  <a:moveTo>
                    <a:pt x="1147592" y="408082"/>
                  </a:moveTo>
                  <a:lnTo>
                    <a:pt x="1156720" y="402055"/>
                  </a:lnTo>
                  <a:lnTo>
                    <a:pt x="1165171" y="414328"/>
                  </a:lnTo>
                  <a:lnTo>
                    <a:pt x="1168614" y="445175"/>
                  </a:lnTo>
                  <a:lnTo>
                    <a:pt x="1173805" y="474996"/>
                  </a:lnTo>
                  <a:lnTo>
                    <a:pt x="1178137" y="478770"/>
                  </a:lnTo>
                  <a:lnTo>
                    <a:pt x="1189727" y="481175"/>
                  </a:lnTo>
                  <a:lnTo>
                    <a:pt x="1188898" y="467113"/>
                  </a:lnTo>
                  <a:lnTo>
                    <a:pt x="1189468" y="442271"/>
                  </a:lnTo>
                  <a:lnTo>
                    <a:pt x="1193922" y="435567"/>
                  </a:lnTo>
                  <a:lnTo>
                    <a:pt x="1201210" y="447413"/>
                  </a:lnTo>
                  <a:lnTo>
                    <a:pt x="1208506" y="466878"/>
                  </a:lnTo>
                  <a:lnTo>
                    <a:pt x="1212306" y="484708"/>
                  </a:lnTo>
                  <a:lnTo>
                    <a:pt x="1211630" y="494775"/>
                  </a:lnTo>
                  <a:lnTo>
                    <a:pt x="1212192" y="542379"/>
                  </a:lnTo>
                  <a:lnTo>
                    <a:pt x="1219960" y="567150"/>
                  </a:lnTo>
                  <a:lnTo>
                    <a:pt x="1229627" y="566223"/>
                  </a:lnTo>
                  <a:lnTo>
                    <a:pt x="1242592" y="562118"/>
                  </a:lnTo>
                  <a:lnTo>
                    <a:pt x="1259297" y="589924"/>
                  </a:lnTo>
                  <a:lnTo>
                    <a:pt x="1247897" y="575410"/>
                  </a:lnTo>
                  <a:lnTo>
                    <a:pt x="1232386" y="594058"/>
                  </a:lnTo>
                  <a:lnTo>
                    <a:pt x="1216152" y="606020"/>
                  </a:lnTo>
                  <a:lnTo>
                    <a:pt x="1207716" y="626175"/>
                  </a:lnTo>
                  <a:lnTo>
                    <a:pt x="1204798" y="636621"/>
                  </a:lnTo>
                  <a:lnTo>
                    <a:pt x="1202115" y="653107"/>
                  </a:lnTo>
                  <a:lnTo>
                    <a:pt x="1197570" y="654175"/>
                  </a:lnTo>
                  <a:lnTo>
                    <a:pt x="1182408" y="632688"/>
                  </a:lnTo>
                  <a:lnTo>
                    <a:pt x="1175743" y="650299"/>
                  </a:lnTo>
                  <a:lnTo>
                    <a:pt x="1180478" y="672543"/>
                  </a:lnTo>
                  <a:lnTo>
                    <a:pt x="1180181" y="684511"/>
                  </a:lnTo>
                  <a:lnTo>
                    <a:pt x="1176001" y="694424"/>
                  </a:lnTo>
                  <a:lnTo>
                    <a:pt x="1172026" y="696427"/>
                  </a:lnTo>
                  <a:lnTo>
                    <a:pt x="1160999" y="680724"/>
                  </a:lnTo>
                  <a:lnTo>
                    <a:pt x="1151408" y="664772"/>
                  </a:lnTo>
                  <a:lnTo>
                    <a:pt x="1148778" y="697625"/>
                  </a:lnTo>
                  <a:lnTo>
                    <a:pt x="1147592" y="701062"/>
                  </a:lnTo>
                  <a:lnTo>
                    <a:pt x="1146741" y="703509"/>
                  </a:lnTo>
                  <a:lnTo>
                    <a:pt x="1137728" y="705541"/>
                  </a:lnTo>
                  <a:lnTo>
                    <a:pt x="1120058" y="700829"/>
                  </a:lnTo>
                  <a:lnTo>
                    <a:pt x="1105253" y="693131"/>
                  </a:lnTo>
                  <a:lnTo>
                    <a:pt x="1096247" y="685316"/>
                  </a:lnTo>
                  <a:lnTo>
                    <a:pt x="1091223" y="686354"/>
                  </a:lnTo>
                  <a:lnTo>
                    <a:pt x="1059592" y="618203"/>
                  </a:lnTo>
                  <a:lnTo>
                    <a:pt x="1057654" y="603362"/>
                  </a:lnTo>
                  <a:lnTo>
                    <a:pt x="1077657" y="590248"/>
                  </a:lnTo>
                  <a:lnTo>
                    <a:pt x="1111378" y="595300"/>
                  </a:lnTo>
                  <a:lnTo>
                    <a:pt x="1120400" y="600579"/>
                  </a:lnTo>
                  <a:lnTo>
                    <a:pt x="1136367" y="605965"/>
                  </a:lnTo>
                  <a:lnTo>
                    <a:pt x="1111135" y="568030"/>
                  </a:lnTo>
                  <a:lnTo>
                    <a:pt x="1080484" y="556138"/>
                  </a:lnTo>
                  <a:lnTo>
                    <a:pt x="1069282" y="562938"/>
                  </a:lnTo>
                  <a:lnTo>
                    <a:pt x="1054758" y="561980"/>
                  </a:lnTo>
                  <a:lnTo>
                    <a:pt x="1048701" y="571994"/>
                  </a:lnTo>
                  <a:lnTo>
                    <a:pt x="1038464" y="573198"/>
                  </a:lnTo>
                  <a:lnTo>
                    <a:pt x="1032308" y="562215"/>
                  </a:lnTo>
                  <a:lnTo>
                    <a:pt x="1021486" y="533066"/>
                  </a:lnTo>
                  <a:lnTo>
                    <a:pt x="1007015" y="505503"/>
                  </a:lnTo>
                  <a:lnTo>
                    <a:pt x="1003550" y="484650"/>
                  </a:lnTo>
                  <a:lnTo>
                    <a:pt x="1023560" y="491976"/>
                  </a:lnTo>
                  <a:lnTo>
                    <a:pt x="1046687" y="481606"/>
                  </a:lnTo>
                  <a:lnTo>
                    <a:pt x="1033942" y="466797"/>
                  </a:lnTo>
                  <a:lnTo>
                    <a:pt x="1026258" y="445608"/>
                  </a:lnTo>
                  <a:lnTo>
                    <a:pt x="1030127" y="426887"/>
                  </a:lnTo>
                  <a:lnTo>
                    <a:pt x="1037522" y="418667"/>
                  </a:lnTo>
                  <a:lnTo>
                    <a:pt x="1045327" y="417209"/>
                  </a:lnTo>
                  <a:lnTo>
                    <a:pt x="1054682" y="419810"/>
                  </a:lnTo>
                  <a:lnTo>
                    <a:pt x="1056278" y="406111"/>
                  </a:lnTo>
                  <a:lnTo>
                    <a:pt x="1038008" y="355335"/>
                  </a:lnTo>
                  <a:lnTo>
                    <a:pt x="1048701" y="347876"/>
                  </a:lnTo>
                  <a:lnTo>
                    <a:pt x="1061013" y="335883"/>
                  </a:lnTo>
                  <a:lnTo>
                    <a:pt x="1072489" y="341656"/>
                  </a:lnTo>
                  <a:lnTo>
                    <a:pt x="1078425" y="338616"/>
                  </a:lnTo>
                  <a:lnTo>
                    <a:pt x="1079899" y="326649"/>
                  </a:lnTo>
                  <a:lnTo>
                    <a:pt x="1074678" y="294617"/>
                  </a:lnTo>
                  <a:lnTo>
                    <a:pt x="1088502" y="303710"/>
                  </a:lnTo>
                  <a:lnTo>
                    <a:pt x="1098063" y="308181"/>
                  </a:lnTo>
                  <a:lnTo>
                    <a:pt x="1106492" y="321763"/>
                  </a:lnTo>
                  <a:lnTo>
                    <a:pt x="1122626" y="378659"/>
                  </a:lnTo>
                  <a:lnTo>
                    <a:pt x="1129254" y="395464"/>
                  </a:lnTo>
                  <a:lnTo>
                    <a:pt x="1137089" y="410576"/>
                  </a:lnTo>
                  <a:lnTo>
                    <a:pt x="1143937" y="410487"/>
                  </a:lnTo>
                  <a:lnTo>
                    <a:pt x="1147592" y="408082"/>
                  </a:lnTo>
                  <a:close/>
                </a:path>
                <a:path w="1993237" h="2611390">
                  <a:moveTo>
                    <a:pt x="1147592" y="293931"/>
                  </a:moveTo>
                  <a:lnTo>
                    <a:pt x="1138837" y="292954"/>
                  </a:lnTo>
                  <a:lnTo>
                    <a:pt x="1127817" y="279536"/>
                  </a:lnTo>
                  <a:lnTo>
                    <a:pt x="1124686" y="232793"/>
                  </a:lnTo>
                  <a:lnTo>
                    <a:pt x="1133008" y="210807"/>
                  </a:lnTo>
                  <a:lnTo>
                    <a:pt x="1140828" y="205566"/>
                  </a:lnTo>
                  <a:lnTo>
                    <a:pt x="1147592" y="203806"/>
                  </a:lnTo>
                  <a:lnTo>
                    <a:pt x="1182879" y="194583"/>
                  </a:lnTo>
                  <a:lnTo>
                    <a:pt x="1195708" y="185685"/>
                  </a:lnTo>
                  <a:lnTo>
                    <a:pt x="1209654" y="183716"/>
                  </a:lnTo>
                  <a:lnTo>
                    <a:pt x="1227058" y="207642"/>
                  </a:lnTo>
                  <a:lnTo>
                    <a:pt x="1231101" y="200733"/>
                  </a:lnTo>
                  <a:lnTo>
                    <a:pt x="1235129" y="172743"/>
                  </a:lnTo>
                  <a:lnTo>
                    <a:pt x="1248353" y="151027"/>
                  </a:lnTo>
                  <a:lnTo>
                    <a:pt x="1266221" y="143459"/>
                  </a:lnTo>
                  <a:lnTo>
                    <a:pt x="1286270" y="159431"/>
                  </a:lnTo>
                  <a:lnTo>
                    <a:pt x="1293832" y="159308"/>
                  </a:lnTo>
                  <a:lnTo>
                    <a:pt x="1319846" y="169612"/>
                  </a:lnTo>
                  <a:lnTo>
                    <a:pt x="1346462" y="193750"/>
                  </a:lnTo>
                  <a:lnTo>
                    <a:pt x="1360924" y="200422"/>
                  </a:lnTo>
                  <a:lnTo>
                    <a:pt x="1375760" y="212155"/>
                  </a:lnTo>
                  <a:lnTo>
                    <a:pt x="1380312" y="200122"/>
                  </a:lnTo>
                  <a:lnTo>
                    <a:pt x="1365758" y="168871"/>
                  </a:lnTo>
                  <a:lnTo>
                    <a:pt x="1348802" y="142093"/>
                  </a:lnTo>
                  <a:lnTo>
                    <a:pt x="1340511" y="108720"/>
                  </a:lnTo>
                  <a:lnTo>
                    <a:pt x="1343482" y="89523"/>
                  </a:lnTo>
                  <a:lnTo>
                    <a:pt x="1357307" y="77613"/>
                  </a:lnTo>
                  <a:lnTo>
                    <a:pt x="1368486" y="57631"/>
                  </a:lnTo>
                  <a:lnTo>
                    <a:pt x="1383018" y="49337"/>
                  </a:lnTo>
                  <a:lnTo>
                    <a:pt x="1407208" y="32624"/>
                  </a:lnTo>
                  <a:lnTo>
                    <a:pt x="1424126" y="42524"/>
                  </a:lnTo>
                  <a:lnTo>
                    <a:pt x="1443863" y="58278"/>
                  </a:lnTo>
                  <a:lnTo>
                    <a:pt x="1454116" y="79830"/>
                  </a:lnTo>
                  <a:lnTo>
                    <a:pt x="1466200" y="116016"/>
                  </a:lnTo>
                  <a:lnTo>
                    <a:pt x="1469802" y="119717"/>
                  </a:lnTo>
                  <a:lnTo>
                    <a:pt x="1472568" y="91153"/>
                  </a:lnTo>
                  <a:lnTo>
                    <a:pt x="1462825" y="49919"/>
                  </a:lnTo>
                  <a:lnTo>
                    <a:pt x="1454420" y="25576"/>
                  </a:lnTo>
                  <a:lnTo>
                    <a:pt x="1459481" y="4586"/>
                  </a:lnTo>
                  <a:lnTo>
                    <a:pt x="1474210" y="14820"/>
                  </a:lnTo>
                  <a:lnTo>
                    <a:pt x="1492815" y="28997"/>
                  </a:lnTo>
                  <a:lnTo>
                    <a:pt x="1509603" y="34846"/>
                  </a:lnTo>
                  <a:lnTo>
                    <a:pt x="1526240" y="72675"/>
                  </a:lnTo>
                  <a:lnTo>
                    <a:pt x="1530085" y="74574"/>
                  </a:lnTo>
                  <a:lnTo>
                    <a:pt x="1530701" y="58725"/>
                  </a:lnTo>
                  <a:lnTo>
                    <a:pt x="1527653" y="13825"/>
                  </a:lnTo>
                  <a:lnTo>
                    <a:pt x="1545741" y="13488"/>
                  </a:lnTo>
                  <a:lnTo>
                    <a:pt x="1560037" y="17397"/>
                  </a:lnTo>
                  <a:lnTo>
                    <a:pt x="1568480" y="39897"/>
                  </a:lnTo>
                  <a:lnTo>
                    <a:pt x="1576924" y="67833"/>
                  </a:lnTo>
                  <a:lnTo>
                    <a:pt x="1583194" y="67724"/>
                  </a:lnTo>
                  <a:lnTo>
                    <a:pt x="1582753" y="45728"/>
                  </a:lnTo>
                  <a:lnTo>
                    <a:pt x="1579394" y="6557"/>
                  </a:lnTo>
                  <a:lnTo>
                    <a:pt x="1590315" y="0"/>
                  </a:lnTo>
                  <a:lnTo>
                    <a:pt x="1627798" y="32684"/>
                  </a:lnTo>
                  <a:lnTo>
                    <a:pt x="1655485" y="56492"/>
                  </a:lnTo>
                  <a:lnTo>
                    <a:pt x="1675146" y="50115"/>
                  </a:lnTo>
                  <a:lnTo>
                    <a:pt x="1705478" y="51585"/>
                  </a:lnTo>
                  <a:lnTo>
                    <a:pt x="1715297" y="55414"/>
                  </a:lnTo>
                  <a:lnTo>
                    <a:pt x="1722981" y="65238"/>
                  </a:lnTo>
                  <a:lnTo>
                    <a:pt x="1724258" y="65217"/>
                  </a:lnTo>
                  <a:lnTo>
                    <a:pt x="1738667" y="72863"/>
                  </a:lnTo>
                  <a:lnTo>
                    <a:pt x="1749725" y="88278"/>
                  </a:lnTo>
                  <a:lnTo>
                    <a:pt x="1757280" y="95848"/>
                  </a:lnTo>
                  <a:lnTo>
                    <a:pt x="1774387" y="99390"/>
                  </a:lnTo>
                  <a:lnTo>
                    <a:pt x="1788166" y="127415"/>
                  </a:lnTo>
                  <a:lnTo>
                    <a:pt x="1784267" y="154931"/>
                  </a:lnTo>
                  <a:lnTo>
                    <a:pt x="1771697" y="164113"/>
                  </a:lnTo>
                  <a:lnTo>
                    <a:pt x="1759453" y="190720"/>
                  </a:lnTo>
                  <a:lnTo>
                    <a:pt x="1740681" y="204803"/>
                  </a:lnTo>
                  <a:lnTo>
                    <a:pt x="1730756" y="201529"/>
                  </a:lnTo>
                  <a:lnTo>
                    <a:pt x="1708503" y="189788"/>
                  </a:lnTo>
                  <a:lnTo>
                    <a:pt x="1685308" y="190154"/>
                  </a:lnTo>
                  <a:lnTo>
                    <a:pt x="1677434" y="200641"/>
                  </a:lnTo>
                  <a:lnTo>
                    <a:pt x="1657993" y="212893"/>
                  </a:lnTo>
                  <a:lnTo>
                    <a:pt x="1651928" y="246309"/>
                  </a:lnTo>
                  <a:lnTo>
                    <a:pt x="1659544" y="272024"/>
                  </a:lnTo>
                  <a:lnTo>
                    <a:pt x="1667273" y="275094"/>
                  </a:lnTo>
                  <a:lnTo>
                    <a:pt x="1677730" y="271762"/>
                  </a:lnTo>
                  <a:lnTo>
                    <a:pt x="1695036" y="252195"/>
                  </a:lnTo>
                  <a:lnTo>
                    <a:pt x="1703061" y="253699"/>
                  </a:lnTo>
                  <a:lnTo>
                    <a:pt x="1711262" y="283934"/>
                  </a:lnTo>
                  <a:lnTo>
                    <a:pt x="1709559" y="291787"/>
                  </a:lnTo>
                  <a:lnTo>
                    <a:pt x="1696905" y="301274"/>
                  </a:lnTo>
                  <a:lnTo>
                    <a:pt x="1682891" y="315250"/>
                  </a:lnTo>
                  <a:lnTo>
                    <a:pt x="1670974" y="334963"/>
                  </a:lnTo>
                  <a:lnTo>
                    <a:pt x="1649664" y="368846"/>
                  </a:lnTo>
                  <a:lnTo>
                    <a:pt x="1636303" y="383256"/>
                  </a:lnTo>
                  <a:lnTo>
                    <a:pt x="1624219" y="405734"/>
                  </a:lnTo>
                  <a:lnTo>
                    <a:pt x="1614840" y="423589"/>
                  </a:lnTo>
                  <a:lnTo>
                    <a:pt x="1591964" y="423879"/>
                  </a:lnTo>
                  <a:lnTo>
                    <a:pt x="1598569" y="478851"/>
                  </a:lnTo>
                  <a:lnTo>
                    <a:pt x="1594009" y="490281"/>
                  </a:lnTo>
                  <a:lnTo>
                    <a:pt x="1570677" y="516786"/>
                  </a:lnTo>
                  <a:lnTo>
                    <a:pt x="1562887" y="515711"/>
                  </a:lnTo>
                  <a:lnTo>
                    <a:pt x="1546775" y="513569"/>
                  </a:lnTo>
                  <a:lnTo>
                    <a:pt x="1531924" y="500891"/>
                  </a:lnTo>
                  <a:lnTo>
                    <a:pt x="1507696" y="491297"/>
                  </a:lnTo>
                  <a:lnTo>
                    <a:pt x="1501000" y="510582"/>
                  </a:lnTo>
                  <a:lnTo>
                    <a:pt x="1527319" y="550288"/>
                  </a:lnTo>
                  <a:lnTo>
                    <a:pt x="1520593" y="558185"/>
                  </a:lnTo>
                  <a:lnTo>
                    <a:pt x="1510774" y="556057"/>
                  </a:lnTo>
                  <a:lnTo>
                    <a:pt x="1497595" y="557316"/>
                  </a:lnTo>
                  <a:lnTo>
                    <a:pt x="1486750" y="558543"/>
                  </a:lnTo>
                  <a:lnTo>
                    <a:pt x="1460553" y="546505"/>
                  </a:lnTo>
                  <a:lnTo>
                    <a:pt x="1440154" y="550093"/>
                  </a:lnTo>
                  <a:lnTo>
                    <a:pt x="1438786" y="586717"/>
                  </a:lnTo>
                  <a:lnTo>
                    <a:pt x="1451554" y="580954"/>
                  </a:lnTo>
                  <a:lnTo>
                    <a:pt x="1462377" y="581933"/>
                  </a:lnTo>
                  <a:lnTo>
                    <a:pt x="1485846" y="597920"/>
                  </a:lnTo>
                  <a:lnTo>
                    <a:pt x="1491500" y="606420"/>
                  </a:lnTo>
                  <a:lnTo>
                    <a:pt x="1492724" y="642042"/>
                  </a:lnTo>
                  <a:lnTo>
                    <a:pt x="1489372" y="652336"/>
                  </a:lnTo>
                  <a:lnTo>
                    <a:pt x="1478907" y="658551"/>
                  </a:lnTo>
                  <a:lnTo>
                    <a:pt x="1473678" y="694550"/>
                  </a:lnTo>
                  <a:lnTo>
                    <a:pt x="1462780" y="695636"/>
                  </a:lnTo>
                  <a:lnTo>
                    <a:pt x="1458227" y="692729"/>
                  </a:lnTo>
                  <a:lnTo>
                    <a:pt x="1454146" y="701587"/>
                  </a:lnTo>
                  <a:lnTo>
                    <a:pt x="1457163" y="714244"/>
                  </a:lnTo>
                  <a:lnTo>
                    <a:pt x="1464870" y="726562"/>
                  </a:lnTo>
                  <a:lnTo>
                    <a:pt x="1461548" y="733247"/>
                  </a:lnTo>
                  <a:lnTo>
                    <a:pt x="1445155" y="737180"/>
                  </a:lnTo>
                  <a:lnTo>
                    <a:pt x="1436347" y="735368"/>
                  </a:lnTo>
                  <a:lnTo>
                    <a:pt x="1418988" y="726986"/>
                  </a:lnTo>
                  <a:lnTo>
                    <a:pt x="1414694" y="730830"/>
                  </a:lnTo>
                  <a:lnTo>
                    <a:pt x="1418852" y="769036"/>
                  </a:lnTo>
                  <a:lnTo>
                    <a:pt x="1418038" y="779980"/>
                  </a:lnTo>
                  <a:lnTo>
                    <a:pt x="1411449" y="793562"/>
                  </a:lnTo>
                  <a:lnTo>
                    <a:pt x="1403674" y="800774"/>
                  </a:lnTo>
                  <a:lnTo>
                    <a:pt x="1388231" y="795553"/>
                  </a:lnTo>
                  <a:lnTo>
                    <a:pt x="1367529" y="790362"/>
                  </a:lnTo>
                  <a:lnTo>
                    <a:pt x="1353013" y="779654"/>
                  </a:lnTo>
                  <a:lnTo>
                    <a:pt x="1342776" y="783362"/>
                  </a:lnTo>
                  <a:lnTo>
                    <a:pt x="1330403" y="806732"/>
                  </a:lnTo>
                  <a:lnTo>
                    <a:pt x="1340868" y="811931"/>
                  </a:lnTo>
                  <a:lnTo>
                    <a:pt x="1344607" y="814538"/>
                  </a:lnTo>
                  <a:lnTo>
                    <a:pt x="1366480" y="819607"/>
                  </a:lnTo>
                  <a:lnTo>
                    <a:pt x="1384340" y="825550"/>
                  </a:lnTo>
                  <a:lnTo>
                    <a:pt x="1399912" y="833211"/>
                  </a:lnTo>
                  <a:lnTo>
                    <a:pt x="1420235" y="834769"/>
                  </a:lnTo>
                  <a:lnTo>
                    <a:pt x="1426938" y="850106"/>
                  </a:lnTo>
                  <a:lnTo>
                    <a:pt x="1427394" y="866119"/>
                  </a:lnTo>
                  <a:lnTo>
                    <a:pt x="1418183" y="883614"/>
                  </a:lnTo>
                  <a:lnTo>
                    <a:pt x="1390922" y="895295"/>
                  </a:lnTo>
                  <a:lnTo>
                    <a:pt x="1381513" y="900243"/>
                  </a:lnTo>
                  <a:lnTo>
                    <a:pt x="1370804" y="910001"/>
                  </a:lnTo>
                  <a:lnTo>
                    <a:pt x="1359488" y="913300"/>
                  </a:lnTo>
                  <a:lnTo>
                    <a:pt x="1354746" y="901269"/>
                  </a:lnTo>
                  <a:lnTo>
                    <a:pt x="1346652" y="873453"/>
                  </a:lnTo>
                  <a:lnTo>
                    <a:pt x="1340967" y="875155"/>
                  </a:lnTo>
                  <a:lnTo>
                    <a:pt x="1334560" y="875216"/>
                  </a:lnTo>
                  <a:lnTo>
                    <a:pt x="1319808" y="861141"/>
                  </a:lnTo>
                  <a:lnTo>
                    <a:pt x="1319793" y="868680"/>
                  </a:lnTo>
                  <a:lnTo>
                    <a:pt x="1323152" y="890948"/>
                  </a:lnTo>
                  <a:lnTo>
                    <a:pt x="1308158" y="890256"/>
                  </a:lnTo>
                  <a:lnTo>
                    <a:pt x="1292920" y="884640"/>
                  </a:lnTo>
                  <a:lnTo>
                    <a:pt x="1284035" y="870641"/>
                  </a:lnTo>
                  <a:lnTo>
                    <a:pt x="1273547" y="849695"/>
                  </a:lnTo>
                  <a:lnTo>
                    <a:pt x="1269610" y="852272"/>
                  </a:lnTo>
                  <a:lnTo>
                    <a:pt x="1274961" y="883964"/>
                  </a:lnTo>
                  <a:lnTo>
                    <a:pt x="1272514" y="891358"/>
                  </a:lnTo>
                  <a:lnTo>
                    <a:pt x="1264176" y="897134"/>
                  </a:lnTo>
                  <a:lnTo>
                    <a:pt x="1246712" y="892392"/>
                  </a:lnTo>
                  <a:lnTo>
                    <a:pt x="1223600" y="890940"/>
                  </a:lnTo>
                  <a:lnTo>
                    <a:pt x="1213728" y="887748"/>
                  </a:lnTo>
                  <a:lnTo>
                    <a:pt x="1199690" y="870504"/>
                  </a:lnTo>
                  <a:lnTo>
                    <a:pt x="1193177" y="864713"/>
                  </a:lnTo>
                  <a:lnTo>
                    <a:pt x="1190320" y="884655"/>
                  </a:lnTo>
                  <a:lnTo>
                    <a:pt x="1184027" y="891267"/>
                  </a:lnTo>
                  <a:lnTo>
                    <a:pt x="1165316" y="877435"/>
                  </a:lnTo>
                  <a:lnTo>
                    <a:pt x="1166950" y="851436"/>
                  </a:lnTo>
                  <a:lnTo>
                    <a:pt x="1169176" y="841191"/>
                  </a:lnTo>
                  <a:lnTo>
                    <a:pt x="1184665" y="835909"/>
                  </a:lnTo>
                  <a:lnTo>
                    <a:pt x="1190852" y="824608"/>
                  </a:lnTo>
                  <a:lnTo>
                    <a:pt x="1200610" y="816658"/>
                  </a:lnTo>
                  <a:lnTo>
                    <a:pt x="1212588" y="818307"/>
                  </a:lnTo>
                  <a:lnTo>
                    <a:pt x="1217649" y="810358"/>
                  </a:lnTo>
                  <a:lnTo>
                    <a:pt x="1206751" y="791776"/>
                  </a:lnTo>
                  <a:lnTo>
                    <a:pt x="1196164" y="760920"/>
                  </a:lnTo>
                  <a:lnTo>
                    <a:pt x="1196696" y="753496"/>
                  </a:lnTo>
                  <a:lnTo>
                    <a:pt x="1201545" y="747858"/>
                  </a:lnTo>
                  <a:lnTo>
                    <a:pt x="1214913" y="749605"/>
                  </a:lnTo>
                  <a:lnTo>
                    <a:pt x="1232614" y="754099"/>
                  </a:lnTo>
                  <a:lnTo>
                    <a:pt x="1241635" y="764195"/>
                  </a:lnTo>
                  <a:lnTo>
                    <a:pt x="1252883" y="788675"/>
                  </a:lnTo>
                  <a:lnTo>
                    <a:pt x="1266593" y="803738"/>
                  </a:lnTo>
                  <a:lnTo>
                    <a:pt x="1277613" y="808070"/>
                  </a:lnTo>
                  <a:lnTo>
                    <a:pt x="1294538" y="807044"/>
                  </a:lnTo>
                  <a:lnTo>
                    <a:pt x="1302952" y="800759"/>
                  </a:lnTo>
                  <a:lnTo>
                    <a:pt x="1303833" y="788226"/>
                  </a:lnTo>
                  <a:lnTo>
                    <a:pt x="1309047" y="773893"/>
                  </a:lnTo>
                  <a:lnTo>
                    <a:pt x="1278396" y="773946"/>
                  </a:lnTo>
                  <a:lnTo>
                    <a:pt x="1267984" y="765799"/>
                  </a:lnTo>
                  <a:lnTo>
                    <a:pt x="1266403" y="724583"/>
                  </a:lnTo>
                  <a:lnTo>
                    <a:pt x="1268546" y="716942"/>
                  </a:lnTo>
                  <a:lnTo>
                    <a:pt x="1250884" y="709332"/>
                  </a:lnTo>
                  <a:lnTo>
                    <a:pt x="1230942" y="701738"/>
                  </a:lnTo>
                  <a:lnTo>
                    <a:pt x="1228160" y="701765"/>
                  </a:lnTo>
                  <a:lnTo>
                    <a:pt x="1221753" y="707481"/>
                  </a:lnTo>
                  <a:lnTo>
                    <a:pt x="1223820" y="669115"/>
                  </a:lnTo>
                  <a:lnTo>
                    <a:pt x="1235593" y="640457"/>
                  </a:lnTo>
                  <a:lnTo>
                    <a:pt x="1246810" y="632048"/>
                  </a:lnTo>
                  <a:lnTo>
                    <a:pt x="1265468" y="631866"/>
                  </a:lnTo>
                  <a:lnTo>
                    <a:pt x="1277279" y="633826"/>
                  </a:lnTo>
                  <a:lnTo>
                    <a:pt x="1291187" y="637838"/>
                  </a:lnTo>
                  <a:lnTo>
                    <a:pt x="1311737" y="654078"/>
                  </a:lnTo>
                  <a:lnTo>
                    <a:pt x="1325364" y="660045"/>
                  </a:lnTo>
                  <a:lnTo>
                    <a:pt x="1330296" y="651850"/>
                  </a:lnTo>
                  <a:lnTo>
                    <a:pt x="1341803" y="649732"/>
                  </a:lnTo>
                  <a:lnTo>
                    <a:pt x="1307284" y="607224"/>
                  </a:lnTo>
                  <a:lnTo>
                    <a:pt x="1289591" y="590230"/>
                  </a:lnTo>
                  <a:lnTo>
                    <a:pt x="1253491" y="519079"/>
                  </a:lnTo>
                  <a:lnTo>
                    <a:pt x="1249379" y="532923"/>
                  </a:lnTo>
                  <a:lnTo>
                    <a:pt x="1235175" y="481901"/>
                  </a:lnTo>
                  <a:lnTo>
                    <a:pt x="1235433" y="466551"/>
                  </a:lnTo>
                  <a:lnTo>
                    <a:pt x="1238610" y="460039"/>
                  </a:lnTo>
                  <a:lnTo>
                    <a:pt x="1256348" y="466303"/>
                  </a:lnTo>
                  <a:lnTo>
                    <a:pt x="1275690" y="466065"/>
                  </a:lnTo>
                  <a:lnTo>
                    <a:pt x="1296188" y="469685"/>
                  </a:lnTo>
                  <a:lnTo>
                    <a:pt x="1312436" y="492344"/>
                  </a:lnTo>
                  <a:lnTo>
                    <a:pt x="1338170" y="537631"/>
                  </a:lnTo>
                  <a:lnTo>
                    <a:pt x="1352876" y="535202"/>
                  </a:lnTo>
                  <a:lnTo>
                    <a:pt x="1361335" y="540579"/>
                  </a:lnTo>
                  <a:lnTo>
                    <a:pt x="1347244" y="508770"/>
                  </a:lnTo>
                  <a:lnTo>
                    <a:pt x="1326785" y="490211"/>
                  </a:lnTo>
                  <a:lnTo>
                    <a:pt x="1339059" y="445715"/>
                  </a:lnTo>
                  <a:lnTo>
                    <a:pt x="1353841" y="425521"/>
                  </a:lnTo>
                  <a:lnTo>
                    <a:pt x="1371412" y="423946"/>
                  </a:lnTo>
                  <a:lnTo>
                    <a:pt x="1386947" y="410135"/>
                  </a:lnTo>
                  <a:lnTo>
                    <a:pt x="1407672" y="405745"/>
                  </a:lnTo>
                  <a:lnTo>
                    <a:pt x="1419429" y="398676"/>
                  </a:lnTo>
                  <a:lnTo>
                    <a:pt x="1433786" y="395422"/>
                  </a:lnTo>
                  <a:lnTo>
                    <a:pt x="1415736" y="364770"/>
                  </a:lnTo>
                  <a:lnTo>
                    <a:pt x="1401258" y="354820"/>
                  </a:lnTo>
                  <a:lnTo>
                    <a:pt x="1375858" y="356614"/>
                  </a:lnTo>
                  <a:lnTo>
                    <a:pt x="1363235" y="372638"/>
                  </a:lnTo>
                  <a:lnTo>
                    <a:pt x="1349988" y="382765"/>
                  </a:lnTo>
                  <a:lnTo>
                    <a:pt x="1335510" y="395589"/>
                  </a:lnTo>
                  <a:lnTo>
                    <a:pt x="1320819" y="398556"/>
                  </a:lnTo>
                  <a:lnTo>
                    <a:pt x="1314868" y="402792"/>
                  </a:lnTo>
                  <a:lnTo>
                    <a:pt x="1299304" y="374915"/>
                  </a:lnTo>
                  <a:lnTo>
                    <a:pt x="1297138" y="382041"/>
                  </a:lnTo>
                  <a:lnTo>
                    <a:pt x="1291620" y="391962"/>
                  </a:lnTo>
                  <a:lnTo>
                    <a:pt x="1269686" y="390850"/>
                  </a:lnTo>
                  <a:lnTo>
                    <a:pt x="1253643" y="413837"/>
                  </a:lnTo>
                  <a:lnTo>
                    <a:pt x="1256797" y="361111"/>
                  </a:lnTo>
                  <a:lnTo>
                    <a:pt x="1266753" y="341970"/>
                  </a:lnTo>
                  <a:lnTo>
                    <a:pt x="1266829" y="328571"/>
                  </a:lnTo>
                  <a:lnTo>
                    <a:pt x="1260673" y="312017"/>
                  </a:lnTo>
                  <a:lnTo>
                    <a:pt x="1246712" y="301475"/>
                  </a:lnTo>
                  <a:lnTo>
                    <a:pt x="1232591" y="301671"/>
                  </a:lnTo>
                  <a:lnTo>
                    <a:pt x="1190054" y="335598"/>
                  </a:lnTo>
                  <a:lnTo>
                    <a:pt x="1169435" y="379336"/>
                  </a:lnTo>
                  <a:lnTo>
                    <a:pt x="1165300" y="372272"/>
                  </a:lnTo>
                  <a:lnTo>
                    <a:pt x="1159509" y="355979"/>
                  </a:lnTo>
                  <a:lnTo>
                    <a:pt x="1163530" y="347315"/>
                  </a:lnTo>
                  <a:lnTo>
                    <a:pt x="1170408" y="345764"/>
                  </a:lnTo>
                  <a:lnTo>
                    <a:pt x="1169214" y="324831"/>
                  </a:lnTo>
                  <a:lnTo>
                    <a:pt x="1162131" y="297968"/>
                  </a:lnTo>
                  <a:lnTo>
                    <a:pt x="1149781" y="294173"/>
                  </a:lnTo>
                  <a:lnTo>
                    <a:pt x="1147592" y="293931"/>
                  </a:lnTo>
                  <a:close/>
                </a:path>
                <a:path w="1993237" h="2611390">
                  <a:moveTo>
                    <a:pt x="1261478" y="1794162"/>
                  </a:moveTo>
                  <a:lnTo>
                    <a:pt x="1254570" y="1793129"/>
                  </a:lnTo>
                  <a:lnTo>
                    <a:pt x="1255262" y="1773338"/>
                  </a:lnTo>
                  <a:lnTo>
                    <a:pt x="1251454" y="1765716"/>
                  </a:lnTo>
                  <a:lnTo>
                    <a:pt x="1241726" y="1769402"/>
                  </a:lnTo>
                  <a:lnTo>
                    <a:pt x="1217596" y="1776036"/>
                  </a:lnTo>
                  <a:lnTo>
                    <a:pt x="1218690" y="1765488"/>
                  </a:lnTo>
                  <a:lnTo>
                    <a:pt x="1224375" y="1758511"/>
                  </a:lnTo>
                  <a:lnTo>
                    <a:pt x="1241072" y="1745515"/>
                  </a:lnTo>
                  <a:lnTo>
                    <a:pt x="1238002" y="1734343"/>
                  </a:lnTo>
                  <a:lnTo>
                    <a:pt x="1236968" y="1724562"/>
                  </a:lnTo>
                  <a:lnTo>
                    <a:pt x="1238048" y="1714697"/>
                  </a:lnTo>
                  <a:lnTo>
                    <a:pt x="1242083" y="1694671"/>
                  </a:lnTo>
                  <a:lnTo>
                    <a:pt x="1246491" y="1680953"/>
                  </a:lnTo>
                  <a:lnTo>
                    <a:pt x="1249068" y="1665069"/>
                  </a:lnTo>
                  <a:lnTo>
                    <a:pt x="1252434" y="1653410"/>
                  </a:lnTo>
                  <a:lnTo>
                    <a:pt x="1263705" y="1667394"/>
                  </a:lnTo>
                  <a:lnTo>
                    <a:pt x="1260536" y="1680102"/>
                  </a:lnTo>
                  <a:lnTo>
                    <a:pt x="1268569" y="1689488"/>
                  </a:lnTo>
                  <a:lnTo>
                    <a:pt x="1273927" y="1690628"/>
                  </a:lnTo>
                  <a:lnTo>
                    <a:pt x="1278008" y="1679228"/>
                  </a:lnTo>
                  <a:lnTo>
                    <a:pt x="1284818" y="1681956"/>
                  </a:lnTo>
                  <a:lnTo>
                    <a:pt x="1293003" y="1688986"/>
                  </a:lnTo>
                  <a:lnTo>
                    <a:pt x="1302313" y="1701389"/>
                  </a:lnTo>
                  <a:lnTo>
                    <a:pt x="1308218" y="1707507"/>
                  </a:lnTo>
                  <a:lnTo>
                    <a:pt x="1330236" y="1719234"/>
                  </a:lnTo>
                  <a:lnTo>
                    <a:pt x="1334727" y="1725648"/>
                  </a:lnTo>
                  <a:lnTo>
                    <a:pt x="1336513" y="1731660"/>
                  </a:lnTo>
                  <a:lnTo>
                    <a:pt x="1335594" y="1753252"/>
                  </a:lnTo>
                  <a:lnTo>
                    <a:pt x="1341066" y="1754331"/>
                  </a:lnTo>
                  <a:lnTo>
                    <a:pt x="1346857" y="1752834"/>
                  </a:lnTo>
                  <a:lnTo>
                    <a:pt x="1356334" y="1753898"/>
                  </a:lnTo>
                  <a:lnTo>
                    <a:pt x="1363455" y="1757181"/>
                  </a:lnTo>
                  <a:lnTo>
                    <a:pt x="1373791" y="1767023"/>
                  </a:lnTo>
                  <a:lnTo>
                    <a:pt x="1369543" y="1769227"/>
                  </a:lnTo>
                  <a:lnTo>
                    <a:pt x="1366814" y="1772145"/>
                  </a:lnTo>
                  <a:lnTo>
                    <a:pt x="1362140" y="1778316"/>
                  </a:lnTo>
                  <a:lnTo>
                    <a:pt x="1352496" y="1777275"/>
                  </a:lnTo>
                  <a:lnTo>
                    <a:pt x="1346180" y="1774410"/>
                  </a:lnTo>
                  <a:lnTo>
                    <a:pt x="1332698" y="1771560"/>
                  </a:lnTo>
                  <a:lnTo>
                    <a:pt x="1328252" y="1768672"/>
                  </a:lnTo>
                  <a:lnTo>
                    <a:pt x="1321572" y="1755889"/>
                  </a:lnTo>
                  <a:lnTo>
                    <a:pt x="1316214" y="1748897"/>
                  </a:lnTo>
                  <a:lnTo>
                    <a:pt x="1305893" y="1743379"/>
                  </a:lnTo>
                  <a:lnTo>
                    <a:pt x="1300535" y="1743774"/>
                  </a:lnTo>
                  <a:lnTo>
                    <a:pt x="1298468" y="1750090"/>
                  </a:lnTo>
                  <a:lnTo>
                    <a:pt x="1300231" y="1763679"/>
                  </a:lnTo>
                  <a:lnTo>
                    <a:pt x="1298954" y="1765875"/>
                  </a:lnTo>
                  <a:lnTo>
                    <a:pt x="1285616" y="1769576"/>
                  </a:lnTo>
                  <a:lnTo>
                    <a:pt x="1278776" y="1780832"/>
                  </a:lnTo>
                  <a:lnTo>
                    <a:pt x="1272810" y="1787687"/>
                  </a:lnTo>
                  <a:lnTo>
                    <a:pt x="1261478" y="1794162"/>
                  </a:lnTo>
                  <a:close/>
                </a:path>
                <a:path w="1993237" h="2611390">
                  <a:moveTo>
                    <a:pt x="1810784" y="2488179"/>
                  </a:moveTo>
                  <a:lnTo>
                    <a:pt x="1806026" y="2487351"/>
                  </a:lnTo>
                  <a:lnTo>
                    <a:pt x="1800980" y="2483376"/>
                  </a:lnTo>
                  <a:lnTo>
                    <a:pt x="1797362" y="2475176"/>
                  </a:lnTo>
                  <a:lnTo>
                    <a:pt x="1798000" y="2465858"/>
                  </a:lnTo>
                  <a:lnTo>
                    <a:pt x="1805540" y="2454967"/>
                  </a:lnTo>
                  <a:lnTo>
                    <a:pt x="1815002" y="2439463"/>
                  </a:lnTo>
                  <a:lnTo>
                    <a:pt x="1823293" y="2445908"/>
                  </a:lnTo>
                  <a:lnTo>
                    <a:pt x="1819486" y="2452353"/>
                  </a:lnTo>
                  <a:lnTo>
                    <a:pt x="1818353" y="2459200"/>
                  </a:lnTo>
                  <a:lnTo>
                    <a:pt x="1815974" y="2464110"/>
                  </a:lnTo>
                  <a:lnTo>
                    <a:pt x="1813322" y="2465812"/>
                  </a:lnTo>
                  <a:lnTo>
                    <a:pt x="1807432" y="2470494"/>
                  </a:lnTo>
                  <a:lnTo>
                    <a:pt x="1804962" y="2477053"/>
                  </a:lnTo>
                  <a:lnTo>
                    <a:pt x="1810267" y="2480625"/>
                  </a:lnTo>
                  <a:lnTo>
                    <a:pt x="1811977" y="2480199"/>
                  </a:lnTo>
                  <a:lnTo>
                    <a:pt x="1814812" y="2476392"/>
                  </a:lnTo>
                  <a:lnTo>
                    <a:pt x="1819083" y="2471094"/>
                  </a:lnTo>
                  <a:lnTo>
                    <a:pt x="1825345" y="2466420"/>
                  </a:lnTo>
                  <a:lnTo>
                    <a:pt x="1828476" y="2467256"/>
                  </a:lnTo>
                  <a:lnTo>
                    <a:pt x="1833508" y="2474020"/>
                  </a:lnTo>
                  <a:lnTo>
                    <a:pt x="1831714" y="2479082"/>
                  </a:lnTo>
                  <a:lnTo>
                    <a:pt x="1829214" y="2481408"/>
                  </a:lnTo>
                  <a:lnTo>
                    <a:pt x="1817707" y="2487526"/>
                  </a:lnTo>
                  <a:lnTo>
                    <a:pt x="1810784" y="2488179"/>
                  </a:lnTo>
                  <a:close/>
                </a:path>
                <a:path w="1993237" h="2611390">
                  <a:moveTo>
                    <a:pt x="1871143" y="2390124"/>
                  </a:moveTo>
                  <a:lnTo>
                    <a:pt x="1858930" y="2386582"/>
                  </a:lnTo>
                  <a:lnTo>
                    <a:pt x="1865443" y="2375122"/>
                  </a:lnTo>
                  <a:lnTo>
                    <a:pt x="1869076" y="2372621"/>
                  </a:lnTo>
                  <a:lnTo>
                    <a:pt x="1871903" y="2373518"/>
                  </a:lnTo>
                  <a:lnTo>
                    <a:pt x="1874874" y="2373510"/>
                  </a:lnTo>
                  <a:lnTo>
                    <a:pt x="1878477" y="2369437"/>
                  </a:lnTo>
                  <a:lnTo>
                    <a:pt x="1871401" y="2359245"/>
                  </a:lnTo>
                  <a:lnTo>
                    <a:pt x="1872207" y="2355818"/>
                  </a:lnTo>
                  <a:lnTo>
                    <a:pt x="1877443" y="2342046"/>
                  </a:lnTo>
                  <a:lnTo>
                    <a:pt x="1888828" y="2320584"/>
                  </a:lnTo>
                  <a:lnTo>
                    <a:pt x="1903587" y="2299502"/>
                  </a:lnTo>
                  <a:lnTo>
                    <a:pt x="1910944" y="2292312"/>
                  </a:lnTo>
                  <a:lnTo>
                    <a:pt x="1915975" y="2289181"/>
                  </a:lnTo>
                  <a:lnTo>
                    <a:pt x="1929328" y="2286011"/>
                  </a:lnTo>
                  <a:lnTo>
                    <a:pt x="1931342" y="2287212"/>
                  </a:lnTo>
                  <a:lnTo>
                    <a:pt x="1932460" y="2290807"/>
                  </a:lnTo>
                  <a:lnTo>
                    <a:pt x="1929427" y="2294410"/>
                  </a:lnTo>
                  <a:lnTo>
                    <a:pt x="1923514" y="2294904"/>
                  </a:lnTo>
                  <a:lnTo>
                    <a:pt x="1921052" y="2297062"/>
                  </a:lnTo>
                  <a:lnTo>
                    <a:pt x="1924601" y="2304191"/>
                  </a:lnTo>
                  <a:lnTo>
                    <a:pt x="1916933" y="2316746"/>
                  </a:lnTo>
                  <a:lnTo>
                    <a:pt x="1904492" y="2339652"/>
                  </a:lnTo>
                  <a:lnTo>
                    <a:pt x="1901733" y="2347952"/>
                  </a:lnTo>
                  <a:lnTo>
                    <a:pt x="1902888" y="2352527"/>
                  </a:lnTo>
                  <a:lnTo>
                    <a:pt x="1904005" y="2352527"/>
                  </a:lnTo>
                  <a:lnTo>
                    <a:pt x="1908352" y="2349768"/>
                  </a:lnTo>
                  <a:lnTo>
                    <a:pt x="1913254" y="2341013"/>
                  </a:lnTo>
                  <a:lnTo>
                    <a:pt x="1917906" y="2337988"/>
                  </a:lnTo>
                  <a:lnTo>
                    <a:pt x="1929230" y="2342814"/>
                  </a:lnTo>
                  <a:lnTo>
                    <a:pt x="1920132" y="2353621"/>
                  </a:lnTo>
                  <a:lnTo>
                    <a:pt x="1922785" y="2356813"/>
                  </a:lnTo>
                  <a:lnTo>
                    <a:pt x="1925110" y="2357946"/>
                  </a:lnTo>
                  <a:lnTo>
                    <a:pt x="1939558" y="2366761"/>
                  </a:lnTo>
                  <a:lnTo>
                    <a:pt x="1947257" y="2366290"/>
                  </a:lnTo>
                  <a:lnTo>
                    <a:pt x="1950563" y="2359914"/>
                  </a:lnTo>
                  <a:lnTo>
                    <a:pt x="1953694" y="2358994"/>
                  </a:lnTo>
                  <a:lnTo>
                    <a:pt x="1960990" y="2359883"/>
                  </a:lnTo>
                  <a:lnTo>
                    <a:pt x="1969373" y="2363045"/>
                  </a:lnTo>
                  <a:lnTo>
                    <a:pt x="1975628" y="2366655"/>
                  </a:lnTo>
                  <a:lnTo>
                    <a:pt x="1972610" y="2371185"/>
                  </a:lnTo>
                  <a:lnTo>
                    <a:pt x="1968818" y="2374810"/>
                  </a:lnTo>
                  <a:lnTo>
                    <a:pt x="1961621" y="2382022"/>
                  </a:lnTo>
                  <a:lnTo>
                    <a:pt x="1965071" y="2387168"/>
                  </a:lnTo>
                  <a:lnTo>
                    <a:pt x="1969905" y="2392731"/>
                  </a:lnTo>
                  <a:lnTo>
                    <a:pt x="1972550" y="2392944"/>
                  </a:lnTo>
                  <a:lnTo>
                    <a:pt x="1976783" y="2390481"/>
                  </a:lnTo>
                  <a:lnTo>
                    <a:pt x="1981495" y="2388460"/>
                  </a:lnTo>
                  <a:lnTo>
                    <a:pt x="1984314" y="2390238"/>
                  </a:lnTo>
                  <a:lnTo>
                    <a:pt x="1984520" y="2392685"/>
                  </a:lnTo>
                  <a:lnTo>
                    <a:pt x="1981943" y="2396698"/>
                  </a:lnTo>
                  <a:lnTo>
                    <a:pt x="1977832" y="2400483"/>
                  </a:lnTo>
                  <a:lnTo>
                    <a:pt x="1968780" y="2402056"/>
                  </a:lnTo>
                  <a:lnTo>
                    <a:pt x="1967214" y="2404055"/>
                  </a:lnTo>
                  <a:lnTo>
                    <a:pt x="1969996" y="2409565"/>
                  </a:lnTo>
                  <a:lnTo>
                    <a:pt x="1971250" y="2415713"/>
                  </a:lnTo>
                  <a:lnTo>
                    <a:pt x="1974100" y="2419209"/>
                  </a:lnTo>
                  <a:lnTo>
                    <a:pt x="1975962" y="2416139"/>
                  </a:lnTo>
                  <a:lnTo>
                    <a:pt x="1979093" y="2412179"/>
                  </a:lnTo>
                  <a:lnTo>
                    <a:pt x="1984444" y="2414573"/>
                  </a:lnTo>
                  <a:lnTo>
                    <a:pt x="1983440" y="2421375"/>
                  </a:lnTo>
                  <a:lnTo>
                    <a:pt x="1984953" y="2425510"/>
                  </a:lnTo>
                  <a:lnTo>
                    <a:pt x="1992226" y="2425928"/>
                  </a:lnTo>
                  <a:lnTo>
                    <a:pt x="1993092" y="2425707"/>
                  </a:lnTo>
                  <a:lnTo>
                    <a:pt x="1993237" y="2428755"/>
                  </a:lnTo>
                  <a:lnTo>
                    <a:pt x="1991534" y="2433322"/>
                  </a:lnTo>
                  <a:lnTo>
                    <a:pt x="1988996" y="2443058"/>
                  </a:lnTo>
                  <a:lnTo>
                    <a:pt x="1985546" y="2452740"/>
                  </a:lnTo>
                  <a:lnTo>
                    <a:pt x="1983289" y="2451669"/>
                  </a:lnTo>
                  <a:lnTo>
                    <a:pt x="1976076" y="2449761"/>
                  </a:lnTo>
                  <a:lnTo>
                    <a:pt x="1973013" y="2447626"/>
                  </a:lnTo>
                  <a:lnTo>
                    <a:pt x="1972588" y="2437928"/>
                  </a:lnTo>
                  <a:lnTo>
                    <a:pt x="1966485" y="2443985"/>
                  </a:lnTo>
                  <a:lnTo>
                    <a:pt x="1962692" y="2444213"/>
                  </a:lnTo>
                  <a:lnTo>
                    <a:pt x="1961727" y="2440117"/>
                  </a:lnTo>
                  <a:lnTo>
                    <a:pt x="1966774" y="2430358"/>
                  </a:lnTo>
                  <a:lnTo>
                    <a:pt x="1966888" y="2425350"/>
                  </a:lnTo>
                  <a:lnTo>
                    <a:pt x="1962617" y="2418145"/>
                  </a:lnTo>
                  <a:lnTo>
                    <a:pt x="1959782" y="2417066"/>
                  </a:lnTo>
                  <a:lnTo>
                    <a:pt x="1955845" y="2422979"/>
                  </a:lnTo>
                  <a:lnTo>
                    <a:pt x="1951543" y="2427356"/>
                  </a:lnTo>
                  <a:lnTo>
                    <a:pt x="1947842" y="2429538"/>
                  </a:lnTo>
                  <a:lnTo>
                    <a:pt x="1943426" y="2432593"/>
                  </a:lnTo>
                  <a:lnTo>
                    <a:pt x="1937818" y="2440618"/>
                  </a:lnTo>
                  <a:lnTo>
                    <a:pt x="1932779" y="2445589"/>
                  </a:lnTo>
                  <a:lnTo>
                    <a:pt x="1923834" y="2444973"/>
                  </a:lnTo>
                  <a:lnTo>
                    <a:pt x="1921584" y="2441743"/>
                  </a:lnTo>
                  <a:lnTo>
                    <a:pt x="1923264" y="2439577"/>
                  </a:lnTo>
                  <a:lnTo>
                    <a:pt x="1935743" y="2433482"/>
                  </a:lnTo>
                  <a:lnTo>
                    <a:pt x="1940470" y="2425646"/>
                  </a:lnTo>
                  <a:lnTo>
                    <a:pt x="1946884" y="2420167"/>
                  </a:lnTo>
                  <a:lnTo>
                    <a:pt x="1939794" y="2418214"/>
                  </a:lnTo>
                  <a:lnTo>
                    <a:pt x="1933691" y="2417355"/>
                  </a:lnTo>
                  <a:lnTo>
                    <a:pt x="1930415" y="2424362"/>
                  </a:lnTo>
                  <a:lnTo>
                    <a:pt x="1926235" y="2424598"/>
                  </a:lnTo>
                  <a:lnTo>
                    <a:pt x="1924920" y="2422196"/>
                  </a:lnTo>
                  <a:lnTo>
                    <a:pt x="1925316" y="2414748"/>
                  </a:lnTo>
                  <a:lnTo>
                    <a:pt x="1917632" y="2414991"/>
                  </a:lnTo>
                  <a:lnTo>
                    <a:pt x="1916135" y="2419376"/>
                  </a:lnTo>
                  <a:lnTo>
                    <a:pt x="1911970" y="2422675"/>
                  </a:lnTo>
                  <a:lnTo>
                    <a:pt x="1901284" y="2423359"/>
                  </a:lnTo>
                  <a:lnTo>
                    <a:pt x="1894080" y="2422508"/>
                  </a:lnTo>
                  <a:lnTo>
                    <a:pt x="1882512" y="2419696"/>
                  </a:lnTo>
                  <a:lnTo>
                    <a:pt x="1872245" y="2418411"/>
                  </a:lnTo>
                  <a:lnTo>
                    <a:pt x="1858481" y="2419331"/>
                  </a:lnTo>
                  <a:lnTo>
                    <a:pt x="1848183" y="2421550"/>
                  </a:lnTo>
                  <a:lnTo>
                    <a:pt x="1846716" y="2418708"/>
                  </a:lnTo>
                  <a:lnTo>
                    <a:pt x="1844535" y="2411693"/>
                  </a:lnTo>
                  <a:lnTo>
                    <a:pt x="1846428" y="2409040"/>
                  </a:lnTo>
                  <a:lnTo>
                    <a:pt x="1852128" y="2403948"/>
                  </a:lnTo>
                  <a:lnTo>
                    <a:pt x="1859576" y="2397724"/>
                  </a:lnTo>
                  <a:lnTo>
                    <a:pt x="1864683" y="2395269"/>
                  </a:lnTo>
                  <a:lnTo>
                    <a:pt x="1871143" y="2390124"/>
                  </a:lnTo>
                  <a:close/>
                </a:path>
                <a:path w="1993237" h="2611390">
                  <a:moveTo>
                    <a:pt x="387165" y="2394502"/>
                  </a:moveTo>
                  <a:lnTo>
                    <a:pt x="373838" y="2390078"/>
                  </a:lnTo>
                  <a:lnTo>
                    <a:pt x="360182" y="2383413"/>
                  </a:lnTo>
                  <a:lnTo>
                    <a:pt x="357964" y="2380723"/>
                  </a:lnTo>
                  <a:lnTo>
                    <a:pt x="358582" y="2377797"/>
                  </a:lnTo>
                  <a:lnTo>
                    <a:pt x="362409" y="2370561"/>
                  </a:lnTo>
                  <a:lnTo>
                    <a:pt x="352016" y="2370592"/>
                  </a:lnTo>
                  <a:lnTo>
                    <a:pt x="347824" y="2374445"/>
                  </a:lnTo>
                  <a:lnTo>
                    <a:pt x="344791" y="2373328"/>
                  </a:lnTo>
                  <a:lnTo>
                    <a:pt x="340570" y="2370402"/>
                  </a:lnTo>
                  <a:lnTo>
                    <a:pt x="342253" y="2363364"/>
                  </a:lnTo>
                  <a:lnTo>
                    <a:pt x="337306" y="2358143"/>
                  </a:lnTo>
                  <a:lnTo>
                    <a:pt x="334575" y="2357923"/>
                  </a:lnTo>
                  <a:lnTo>
                    <a:pt x="327115" y="2356578"/>
                  </a:lnTo>
                  <a:lnTo>
                    <a:pt x="324820" y="2352474"/>
                  </a:lnTo>
                  <a:lnTo>
                    <a:pt x="328037" y="2347876"/>
                  </a:lnTo>
                  <a:lnTo>
                    <a:pt x="318133" y="2339607"/>
                  </a:lnTo>
                  <a:lnTo>
                    <a:pt x="312482" y="2341476"/>
                  </a:lnTo>
                  <a:lnTo>
                    <a:pt x="308558" y="2339865"/>
                  </a:lnTo>
                  <a:lnTo>
                    <a:pt x="299910" y="2331756"/>
                  </a:lnTo>
                  <a:lnTo>
                    <a:pt x="286949" y="2317985"/>
                  </a:lnTo>
                  <a:lnTo>
                    <a:pt x="284726" y="2314215"/>
                  </a:lnTo>
                  <a:lnTo>
                    <a:pt x="284923" y="2312330"/>
                  </a:lnTo>
                  <a:lnTo>
                    <a:pt x="294696" y="2310408"/>
                  </a:lnTo>
                  <a:lnTo>
                    <a:pt x="298121" y="2311107"/>
                  </a:lnTo>
                  <a:lnTo>
                    <a:pt x="318219" y="2320706"/>
                  </a:lnTo>
                  <a:lnTo>
                    <a:pt x="328181" y="2323958"/>
                  </a:lnTo>
                  <a:lnTo>
                    <a:pt x="346172" y="2327181"/>
                  </a:lnTo>
                  <a:lnTo>
                    <a:pt x="350079" y="2331376"/>
                  </a:lnTo>
                  <a:lnTo>
                    <a:pt x="356351" y="2339721"/>
                  </a:lnTo>
                  <a:lnTo>
                    <a:pt x="360681" y="2349844"/>
                  </a:lnTo>
                  <a:lnTo>
                    <a:pt x="365077" y="2356464"/>
                  </a:lnTo>
                  <a:lnTo>
                    <a:pt x="368754" y="2359420"/>
                  </a:lnTo>
                  <a:lnTo>
                    <a:pt x="384872" y="2367780"/>
                  </a:lnTo>
                  <a:lnTo>
                    <a:pt x="388082" y="2370934"/>
                  </a:lnTo>
                  <a:lnTo>
                    <a:pt x="392955" y="2382638"/>
                  </a:lnTo>
                  <a:lnTo>
                    <a:pt x="394127" y="2388900"/>
                  </a:lnTo>
                  <a:lnTo>
                    <a:pt x="391293" y="2394266"/>
                  </a:lnTo>
                  <a:lnTo>
                    <a:pt x="387165" y="2394502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577" name="Nepal"/>
            <p:cNvSpPr/>
            <p:nvPr/>
          </p:nvSpPr>
          <p:spPr>
            <a:xfrm>
              <a:off x="6129376" y="4015533"/>
              <a:ext cx="183541" cy="104476"/>
            </a:xfrm>
            <a:custGeom>
              <a:avLst/>
              <a:gdLst/>
              <a:ahLst/>
              <a:cxnLst/>
              <a:rect l="0" t="0" r="0" b="0"/>
              <a:pathLst>
                <a:path w="183541" h="104476">
                  <a:moveTo>
                    <a:pt x="20829" y="5449"/>
                  </a:moveTo>
                  <a:lnTo>
                    <a:pt x="23266" y="10498"/>
                  </a:lnTo>
                  <a:lnTo>
                    <a:pt x="26305" y="11080"/>
                  </a:lnTo>
                  <a:lnTo>
                    <a:pt x="29111" y="7392"/>
                  </a:lnTo>
                  <a:lnTo>
                    <a:pt x="30473" y="1363"/>
                  </a:lnTo>
                  <a:lnTo>
                    <a:pt x="33269" y="2142"/>
                  </a:lnTo>
                  <a:lnTo>
                    <a:pt x="35145" y="0"/>
                  </a:lnTo>
                  <a:lnTo>
                    <a:pt x="46111" y="2336"/>
                  </a:lnTo>
                  <a:lnTo>
                    <a:pt x="47448" y="9527"/>
                  </a:lnTo>
                  <a:lnTo>
                    <a:pt x="56254" y="12631"/>
                  </a:lnTo>
                  <a:lnTo>
                    <a:pt x="63619" y="19600"/>
                  </a:lnTo>
                  <a:lnTo>
                    <a:pt x="68407" y="22112"/>
                  </a:lnTo>
                  <a:lnTo>
                    <a:pt x="69934" y="20567"/>
                  </a:lnTo>
                  <a:lnTo>
                    <a:pt x="74551" y="23850"/>
                  </a:lnTo>
                  <a:lnTo>
                    <a:pt x="81226" y="33098"/>
                  </a:lnTo>
                  <a:lnTo>
                    <a:pt x="82830" y="31174"/>
                  </a:lnTo>
                  <a:lnTo>
                    <a:pt x="90039" y="29826"/>
                  </a:lnTo>
                  <a:lnTo>
                    <a:pt x="92976" y="31751"/>
                  </a:lnTo>
                  <a:lnTo>
                    <a:pt x="94777" y="36174"/>
                  </a:lnTo>
                  <a:lnTo>
                    <a:pt x="94069" y="39438"/>
                  </a:lnTo>
                  <a:lnTo>
                    <a:pt x="108811" y="49779"/>
                  </a:lnTo>
                  <a:lnTo>
                    <a:pt x="112187" y="46910"/>
                  </a:lnTo>
                  <a:lnTo>
                    <a:pt x="115498" y="47102"/>
                  </a:lnTo>
                  <a:lnTo>
                    <a:pt x="113726" y="51690"/>
                  </a:lnTo>
                  <a:lnTo>
                    <a:pt x="113864" y="54744"/>
                  </a:lnTo>
                  <a:lnTo>
                    <a:pt x="123356" y="55507"/>
                  </a:lnTo>
                  <a:lnTo>
                    <a:pt x="127065" y="54744"/>
                  </a:lnTo>
                  <a:lnTo>
                    <a:pt x="132546" y="60462"/>
                  </a:lnTo>
                  <a:lnTo>
                    <a:pt x="133980" y="65788"/>
                  </a:lnTo>
                  <a:lnTo>
                    <a:pt x="136386" y="64648"/>
                  </a:lnTo>
                  <a:lnTo>
                    <a:pt x="136287" y="60462"/>
                  </a:lnTo>
                  <a:lnTo>
                    <a:pt x="143234" y="64838"/>
                  </a:lnTo>
                  <a:lnTo>
                    <a:pt x="145994" y="63887"/>
                  </a:lnTo>
                  <a:lnTo>
                    <a:pt x="146805" y="60081"/>
                  </a:lnTo>
                  <a:lnTo>
                    <a:pt x="150940" y="60081"/>
                  </a:lnTo>
                  <a:lnTo>
                    <a:pt x="157336" y="63317"/>
                  </a:lnTo>
                  <a:lnTo>
                    <a:pt x="160579" y="67498"/>
                  </a:lnTo>
                  <a:lnTo>
                    <a:pt x="169202" y="66738"/>
                  </a:lnTo>
                  <a:lnTo>
                    <a:pt x="172658" y="68067"/>
                  </a:lnTo>
                  <a:lnTo>
                    <a:pt x="176103" y="64838"/>
                  </a:lnTo>
                  <a:lnTo>
                    <a:pt x="182759" y="66669"/>
                  </a:lnTo>
                  <a:lnTo>
                    <a:pt x="183133" y="66928"/>
                  </a:lnTo>
                  <a:lnTo>
                    <a:pt x="179900" y="75652"/>
                  </a:lnTo>
                  <a:lnTo>
                    <a:pt x="179186" y="85669"/>
                  </a:lnTo>
                  <a:lnTo>
                    <a:pt x="183541" y="95088"/>
                  </a:lnTo>
                  <a:lnTo>
                    <a:pt x="180387" y="102975"/>
                  </a:lnTo>
                  <a:lnTo>
                    <a:pt x="176970" y="102413"/>
                  </a:lnTo>
                  <a:lnTo>
                    <a:pt x="170007" y="103913"/>
                  </a:lnTo>
                  <a:lnTo>
                    <a:pt x="167252" y="102975"/>
                  </a:lnTo>
                  <a:lnTo>
                    <a:pt x="163624" y="104476"/>
                  </a:lnTo>
                  <a:lnTo>
                    <a:pt x="159570" y="103163"/>
                  </a:lnTo>
                  <a:lnTo>
                    <a:pt x="156856" y="99034"/>
                  </a:lnTo>
                  <a:lnTo>
                    <a:pt x="150699" y="102413"/>
                  </a:lnTo>
                  <a:lnTo>
                    <a:pt x="142099" y="98283"/>
                  </a:lnTo>
                  <a:lnTo>
                    <a:pt x="134783" y="96592"/>
                  </a:lnTo>
                  <a:lnTo>
                    <a:pt x="130931" y="99223"/>
                  </a:lnTo>
                  <a:lnTo>
                    <a:pt x="127758" y="96404"/>
                  </a:lnTo>
                  <a:lnTo>
                    <a:pt x="128108" y="92642"/>
                  </a:lnTo>
                  <a:lnTo>
                    <a:pt x="124920" y="91889"/>
                  </a:lnTo>
                  <a:lnTo>
                    <a:pt x="118992" y="95088"/>
                  </a:lnTo>
                  <a:lnTo>
                    <a:pt x="112716" y="92078"/>
                  </a:lnTo>
                  <a:lnTo>
                    <a:pt x="109814" y="88875"/>
                  </a:lnTo>
                  <a:lnTo>
                    <a:pt x="103082" y="87178"/>
                  </a:lnTo>
                  <a:lnTo>
                    <a:pt x="104096" y="82082"/>
                  </a:lnTo>
                  <a:lnTo>
                    <a:pt x="102662" y="79436"/>
                  </a:lnTo>
                  <a:lnTo>
                    <a:pt x="96132" y="78680"/>
                  </a:lnTo>
                  <a:lnTo>
                    <a:pt x="91116" y="75273"/>
                  </a:lnTo>
                  <a:lnTo>
                    <a:pt x="85210" y="79247"/>
                  </a:lnTo>
                  <a:lnTo>
                    <a:pt x="80311" y="76220"/>
                  </a:lnTo>
                  <a:lnTo>
                    <a:pt x="75199" y="76220"/>
                  </a:lnTo>
                  <a:lnTo>
                    <a:pt x="74317" y="78680"/>
                  </a:lnTo>
                  <a:lnTo>
                    <a:pt x="72791" y="79436"/>
                  </a:lnTo>
                  <a:lnTo>
                    <a:pt x="69704" y="77166"/>
                  </a:lnTo>
                  <a:lnTo>
                    <a:pt x="61233" y="75273"/>
                  </a:lnTo>
                  <a:lnTo>
                    <a:pt x="59386" y="70724"/>
                  </a:lnTo>
                  <a:lnTo>
                    <a:pt x="53924" y="71483"/>
                  </a:lnTo>
                  <a:lnTo>
                    <a:pt x="43485" y="64648"/>
                  </a:lnTo>
                  <a:lnTo>
                    <a:pt x="41136" y="66548"/>
                  </a:lnTo>
                  <a:lnTo>
                    <a:pt x="28525" y="58748"/>
                  </a:lnTo>
                  <a:lnTo>
                    <a:pt x="25425" y="52645"/>
                  </a:lnTo>
                  <a:lnTo>
                    <a:pt x="18285" y="50926"/>
                  </a:lnTo>
                  <a:lnTo>
                    <a:pt x="11529" y="45379"/>
                  </a:lnTo>
                  <a:lnTo>
                    <a:pt x="6797" y="46336"/>
                  </a:lnTo>
                  <a:lnTo>
                    <a:pt x="397" y="41931"/>
                  </a:lnTo>
                  <a:lnTo>
                    <a:pt x="0" y="39054"/>
                  </a:lnTo>
                  <a:lnTo>
                    <a:pt x="2217" y="34060"/>
                  </a:lnTo>
                  <a:lnTo>
                    <a:pt x="5353" y="29441"/>
                  </a:lnTo>
                  <a:lnTo>
                    <a:pt x="4944" y="24815"/>
                  </a:lnTo>
                  <a:lnTo>
                    <a:pt x="7181" y="21726"/>
                  </a:lnTo>
                  <a:lnTo>
                    <a:pt x="7100" y="17473"/>
                  </a:lnTo>
                  <a:lnTo>
                    <a:pt x="9964" y="16118"/>
                  </a:lnTo>
                  <a:lnTo>
                    <a:pt x="20829" y="5449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578" name="Bhutan"/>
            <p:cNvSpPr/>
            <p:nvPr/>
          </p:nvSpPr>
          <p:spPr>
            <a:xfrm>
              <a:off x="6324868" y="4071861"/>
              <a:ext cx="73226" cy="40566"/>
            </a:xfrm>
            <a:custGeom>
              <a:avLst/>
              <a:gdLst/>
              <a:ahLst/>
              <a:cxnLst/>
              <a:rect l="0" t="0" r="0" b="0"/>
              <a:pathLst>
                <a:path w="73226" h="40566">
                  <a:moveTo>
                    <a:pt x="931" y="28021"/>
                  </a:moveTo>
                  <a:lnTo>
                    <a:pt x="13634" y="10329"/>
                  </a:lnTo>
                  <a:lnTo>
                    <a:pt x="19822" y="4124"/>
                  </a:lnTo>
                  <a:lnTo>
                    <a:pt x="23355" y="1370"/>
                  </a:lnTo>
                  <a:lnTo>
                    <a:pt x="24869" y="190"/>
                  </a:lnTo>
                  <a:lnTo>
                    <a:pt x="29112" y="0"/>
                  </a:lnTo>
                  <a:lnTo>
                    <a:pt x="32245" y="3393"/>
                  </a:lnTo>
                  <a:lnTo>
                    <a:pt x="37103" y="5798"/>
                  </a:lnTo>
                  <a:lnTo>
                    <a:pt x="53953" y="6337"/>
                  </a:lnTo>
                  <a:lnTo>
                    <a:pt x="57717" y="6800"/>
                  </a:lnTo>
                  <a:lnTo>
                    <a:pt x="60889" y="9212"/>
                  </a:lnTo>
                  <a:lnTo>
                    <a:pt x="64232" y="16315"/>
                  </a:lnTo>
                  <a:lnTo>
                    <a:pt x="63517" y="18098"/>
                  </a:lnTo>
                  <a:lnTo>
                    <a:pt x="63942" y="20841"/>
                  </a:lnTo>
                  <a:lnTo>
                    <a:pt x="67257" y="24208"/>
                  </a:lnTo>
                  <a:lnTo>
                    <a:pt x="70445" y="24993"/>
                  </a:lnTo>
                  <a:lnTo>
                    <a:pt x="73059" y="27716"/>
                  </a:lnTo>
                  <a:lnTo>
                    <a:pt x="73226" y="30934"/>
                  </a:lnTo>
                  <a:lnTo>
                    <a:pt x="71027" y="37537"/>
                  </a:lnTo>
                  <a:lnTo>
                    <a:pt x="64693" y="38220"/>
                  </a:lnTo>
                  <a:lnTo>
                    <a:pt x="54169" y="38929"/>
                  </a:lnTo>
                  <a:lnTo>
                    <a:pt x="41592" y="38208"/>
                  </a:lnTo>
                  <a:lnTo>
                    <a:pt x="38195" y="36786"/>
                  </a:lnTo>
                  <a:lnTo>
                    <a:pt x="35139" y="36163"/>
                  </a:lnTo>
                  <a:lnTo>
                    <a:pt x="29737" y="39729"/>
                  </a:lnTo>
                  <a:lnTo>
                    <a:pt x="24214" y="40566"/>
                  </a:lnTo>
                  <a:lnTo>
                    <a:pt x="23355" y="40330"/>
                  </a:lnTo>
                  <a:lnTo>
                    <a:pt x="14532" y="37901"/>
                  </a:lnTo>
                  <a:lnTo>
                    <a:pt x="8855" y="36975"/>
                  </a:lnTo>
                  <a:lnTo>
                    <a:pt x="2396" y="34929"/>
                  </a:lnTo>
                  <a:lnTo>
                    <a:pt x="0" y="29315"/>
                  </a:lnTo>
                  <a:lnTo>
                    <a:pt x="931" y="28021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579" name="Bangladesh"/>
            <p:cNvSpPr/>
            <p:nvPr/>
          </p:nvSpPr>
          <p:spPr>
            <a:xfrm>
              <a:off x="6307969" y="4121275"/>
              <a:ext cx="103466" cy="131601"/>
            </a:xfrm>
            <a:custGeom>
              <a:avLst/>
              <a:gdLst/>
              <a:ahLst/>
              <a:cxnLst/>
              <a:rect l="0" t="0" r="0" b="0"/>
              <a:pathLst>
                <a:path w="103466" h="131601">
                  <a:moveTo>
                    <a:pt x="92771" y="131601"/>
                  </a:moveTo>
                  <a:lnTo>
                    <a:pt x="91489" y="128732"/>
                  </a:lnTo>
                  <a:lnTo>
                    <a:pt x="88763" y="122739"/>
                  </a:lnTo>
                  <a:lnTo>
                    <a:pt x="86503" y="109480"/>
                  </a:lnTo>
                  <a:lnTo>
                    <a:pt x="80302" y="94008"/>
                  </a:lnTo>
                  <a:lnTo>
                    <a:pt x="76670" y="89667"/>
                  </a:lnTo>
                  <a:lnTo>
                    <a:pt x="69251" y="93567"/>
                  </a:lnTo>
                  <a:lnTo>
                    <a:pt x="65267" y="93577"/>
                  </a:lnTo>
                  <a:lnTo>
                    <a:pt x="64914" y="92646"/>
                  </a:lnTo>
                  <a:lnTo>
                    <a:pt x="62457" y="90321"/>
                  </a:lnTo>
                  <a:lnTo>
                    <a:pt x="58833" y="83797"/>
                  </a:lnTo>
                  <a:lnTo>
                    <a:pt x="57578" y="83332"/>
                  </a:lnTo>
                  <a:lnTo>
                    <a:pt x="56028" y="84737"/>
                  </a:lnTo>
                  <a:lnTo>
                    <a:pt x="55765" y="90647"/>
                  </a:lnTo>
                  <a:lnTo>
                    <a:pt x="59558" y="99329"/>
                  </a:lnTo>
                  <a:lnTo>
                    <a:pt x="59502" y="103976"/>
                  </a:lnTo>
                  <a:lnTo>
                    <a:pt x="58055" y="105835"/>
                  </a:lnTo>
                  <a:lnTo>
                    <a:pt x="53434" y="106774"/>
                  </a:lnTo>
                  <a:lnTo>
                    <a:pt x="51045" y="112651"/>
                  </a:lnTo>
                  <a:lnTo>
                    <a:pt x="48393" y="113737"/>
                  </a:lnTo>
                  <a:lnTo>
                    <a:pt x="45806" y="108955"/>
                  </a:lnTo>
                  <a:lnTo>
                    <a:pt x="42653" y="104632"/>
                  </a:lnTo>
                  <a:lnTo>
                    <a:pt x="41908" y="104014"/>
                  </a:lnTo>
                  <a:lnTo>
                    <a:pt x="40253" y="111343"/>
                  </a:lnTo>
                  <a:lnTo>
                    <a:pt x="37406" y="114071"/>
                  </a:lnTo>
                  <a:lnTo>
                    <a:pt x="35348" y="114539"/>
                  </a:lnTo>
                  <a:lnTo>
                    <a:pt x="32587" y="108677"/>
                  </a:lnTo>
                  <a:lnTo>
                    <a:pt x="27561" y="115636"/>
                  </a:lnTo>
                  <a:lnTo>
                    <a:pt x="23913" y="112747"/>
                  </a:lnTo>
                  <a:lnTo>
                    <a:pt x="22410" y="106921"/>
                  </a:lnTo>
                  <a:lnTo>
                    <a:pt x="18328" y="87414"/>
                  </a:lnTo>
                  <a:lnTo>
                    <a:pt x="15021" y="71851"/>
                  </a:lnTo>
                  <a:lnTo>
                    <a:pt x="11455" y="66871"/>
                  </a:lnTo>
                  <a:lnTo>
                    <a:pt x="11052" y="64056"/>
                  </a:lnTo>
                  <a:lnTo>
                    <a:pt x="16180" y="55556"/>
                  </a:lnTo>
                  <a:lnTo>
                    <a:pt x="16475" y="52570"/>
                  </a:lnTo>
                  <a:lnTo>
                    <a:pt x="14508" y="50225"/>
                  </a:lnTo>
                  <a:lnTo>
                    <a:pt x="3930" y="45413"/>
                  </a:lnTo>
                  <a:lnTo>
                    <a:pt x="491" y="41810"/>
                  </a:lnTo>
                  <a:lnTo>
                    <a:pt x="6052" y="34986"/>
                  </a:lnTo>
                  <a:lnTo>
                    <a:pt x="10121" y="31640"/>
                  </a:lnTo>
                  <a:lnTo>
                    <a:pt x="15215" y="30183"/>
                  </a:lnTo>
                  <a:lnTo>
                    <a:pt x="19086" y="29050"/>
                  </a:lnTo>
                  <a:lnTo>
                    <a:pt x="19566" y="27305"/>
                  </a:lnTo>
                  <a:lnTo>
                    <a:pt x="18292" y="26046"/>
                  </a:lnTo>
                  <a:lnTo>
                    <a:pt x="5864" y="15488"/>
                  </a:lnTo>
                  <a:lnTo>
                    <a:pt x="846" y="12816"/>
                  </a:lnTo>
                  <a:lnTo>
                    <a:pt x="0" y="11070"/>
                  </a:lnTo>
                  <a:lnTo>
                    <a:pt x="1264" y="7875"/>
                  </a:lnTo>
                  <a:lnTo>
                    <a:pt x="6897" y="1933"/>
                  </a:lnTo>
                  <a:lnTo>
                    <a:pt x="9273" y="0"/>
                  </a:lnTo>
                  <a:lnTo>
                    <a:pt x="21992" y="3433"/>
                  </a:lnTo>
                  <a:lnTo>
                    <a:pt x="25430" y="6444"/>
                  </a:lnTo>
                  <a:lnTo>
                    <a:pt x="29205" y="9449"/>
                  </a:lnTo>
                  <a:lnTo>
                    <a:pt x="34177" y="8779"/>
                  </a:lnTo>
                  <a:lnTo>
                    <a:pt x="38405" y="9390"/>
                  </a:lnTo>
                  <a:lnTo>
                    <a:pt x="39718" y="13044"/>
                  </a:lnTo>
                  <a:lnTo>
                    <a:pt x="40253" y="18448"/>
                  </a:lnTo>
                  <a:lnTo>
                    <a:pt x="41055" y="26534"/>
                  </a:lnTo>
                  <a:lnTo>
                    <a:pt x="42022" y="27637"/>
                  </a:lnTo>
                  <a:lnTo>
                    <a:pt x="47468" y="28869"/>
                  </a:lnTo>
                  <a:lnTo>
                    <a:pt x="53029" y="29467"/>
                  </a:lnTo>
                  <a:lnTo>
                    <a:pt x="62327" y="28774"/>
                  </a:lnTo>
                  <a:lnTo>
                    <a:pt x="68004" y="28738"/>
                  </a:lnTo>
                  <a:lnTo>
                    <a:pt x="93108" y="30952"/>
                  </a:lnTo>
                  <a:lnTo>
                    <a:pt x="94238" y="32052"/>
                  </a:lnTo>
                  <a:lnTo>
                    <a:pt x="94810" y="33471"/>
                  </a:lnTo>
                  <a:lnTo>
                    <a:pt x="94692" y="42313"/>
                  </a:lnTo>
                  <a:lnTo>
                    <a:pt x="93079" y="46105"/>
                  </a:lnTo>
                  <a:lnTo>
                    <a:pt x="83547" y="54657"/>
                  </a:lnTo>
                  <a:lnTo>
                    <a:pt x="78491" y="56102"/>
                  </a:lnTo>
                  <a:lnTo>
                    <a:pt x="71874" y="60066"/>
                  </a:lnTo>
                  <a:lnTo>
                    <a:pt x="70547" y="63209"/>
                  </a:lnTo>
                  <a:lnTo>
                    <a:pt x="70637" y="68998"/>
                  </a:lnTo>
                  <a:lnTo>
                    <a:pt x="70644" y="73217"/>
                  </a:lnTo>
                  <a:lnTo>
                    <a:pt x="72985" y="76323"/>
                  </a:lnTo>
                  <a:lnTo>
                    <a:pt x="75518" y="79270"/>
                  </a:lnTo>
                  <a:lnTo>
                    <a:pt x="80895" y="84219"/>
                  </a:lnTo>
                  <a:lnTo>
                    <a:pt x="83161" y="80312"/>
                  </a:lnTo>
                  <a:lnTo>
                    <a:pt x="87165" y="67486"/>
                  </a:lnTo>
                  <a:lnTo>
                    <a:pt x="90026" y="66216"/>
                  </a:lnTo>
                  <a:lnTo>
                    <a:pt x="94093" y="65721"/>
                  </a:lnTo>
                  <a:lnTo>
                    <a:pt x="94743" y="72127"/>
                  </a:lnTo>
                  <a:lnTo>
                    <a:pt x="101110" y="99463"/>
                  </a:lnTo>
                  <a:lnTo>
                    <a:pt x="101488" y="104569"/>
                  </a:lnTo>
                  <a:lnTo>
                    <a:pt x="103466" y="122146"/>
                  </a:lnTo>
                  <a:lnTo>
                    <a:pt x="95328" y="127887"/>
                  </a:lnTo>
                  <a:lnTo>
                    <a:pt x="92771" y="131601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580" name="Thailand"/>
            <p:cNvSpPr/>
            <p:nvPr/>
          </p:nvSpPr>
          <p:spPr>
            <a:xfrm>
              <a:off x="6519208" y="4265852"/>
              <a:ext cx="182803" cy="346813"/>
            </a:xfrm>
            <a:custGeom>
              <a:avLst/>
              <a:gdLst/>
              <a:ahLst/>
              <a:cxnLst/>
              <a:rect l="0" t="0" r="0" b="0"/>
              <a:pathLst>
                <a:path w="182803" h="346813">
                  <a:moveTo>
                    <a:pt x="106066" y="332682"/>
                  </a:moveTo>
                  <a:lnTo>
                    <a:pt x="105189" y="336125"/>
                  </a:lnTo>
                  <a:lnTo>
                    <a:pt x="100164" y="339697"/>
                  </a:lnTo>
                  <a:lnTo>
                    <a:pt x="99043" y="345568"/>
                  </a:lnTo>
                  <a:lnTo>
                    <a:pt x="92507" y="346472"/>
                  </a:lnTo>
                  <a:lnTo>
                    <a:pt x="92006" y="341602"/>
                  </a:lnTo>
                  <a:lnTo>
                    <a:pt x="88870" y="339935"/>
                  </a:lnTo>
                  <a:lnTo>
                    <a:pt x="86036" y="342792"/>
                  </a:lnTo>
                  <a:lnTo>
                    <a:pt x="83557" y="346813"/>
                  </a:lnTo>
                  <a:lnTo>
                    <a:pt x="81482" y="345961"/>
                  </a:lnTo>
                  <a:lnTo>
                    <a:pt x="80286" y="343519"/>
                  </a:lnTo>
                  <a:lnTo>
                    <a:pt x="82448" y="339459"/>
                  </a:lnTo>
                  <a:lnTo>
                    <a:pt x="82022" y="337310"/>
                  </a:lnTo>
                  <a:lnTo>
                    <a:pt x="81477" y="335006"/>
                  </a:lnTo>
                  <a:lnTo>
                    <a:pt x="78826" y="332571"/>
                  </a:lnTo>
                  <a:lnTo>
                    <a:pt x="74282" y="331361"/>
                  </a:lnTo>
                  <a:lnTo>
                    <a:pt x="73202" y="326595"/>
                  </a:lnTo>
                  <a:lnTo>
                    <a:pt x="67401" y="326725"/>
                  </a:lnTo>
                  <a:lnTo>
                    <a:pt x="62851" y="328462"/>
                  </a:lnTo>
                  <a:lnTo>
                    <a:pt x="62980" y="327396"/>
                  </a:lnTo>
                  <a:lnTo>
                    <a:pt x="64279" y="324363"/>
                  </a:lnTo>
                  <a:lnTo>
                    <a:pt x="62754" y="322490"/>
                  </a:lnTo>
                  <a:lnTo>
                    <a:pt x="58572" y="324664"/>
                  </a:lnTo>
                  <a:lnTo>
                    <a:pt x="55520" y="323949"/>
                  </a:lnTo>
                  <a:lnTo>
                    <a:pt x="51665" y="320060"/>
                  </a:lnTo>
                  <a:lnTo>
                    <a:pt x="50487" y="314864"/>
                  </a:lnTo>
                  <a:lnTo>
                    <a:pt x="51138" y="311973"/>
                  </a:lnTo>
                  <a:lnTo>
                    <a:pt x="49605" y="307497"/>
                  </a:lnTo>
                  <a:lnTo>
                    <a:pt x="47266" y="305767"/>
                  </a:lnTo>
                  <a:lnTo>
                    <a:pt x="43336" y="306209"/>
                  </a:lnTo>
                  <a:lnTo>
                    <a:pt x="39380" y="298843"/>
                  </a:lnTo>
                  <a:lnTo>
                    <a:pt x="37257" y="293638"/>
                  </a:lnTo>
                  <a:lnTo>
                    <a:pt x="34209" y="290315"/>
                  </a:lnTo>
                  <a:lnTo>
                    <a:pt x="31054" y="288729"/>
                  </a:lnTo>
                  <a:lnTo>
                    <a:pt x="26428" y="284683"/>
                  </a:lnTo>
                  <a:lnTo>
                    <a:pt x="22944" y="285705"/>
                  </a:lnTo>
                  <a:lnTo>
                    <a:pt x="20736" y="287158"/>
                  </a:lnTo>
                  <a:lnTo>
                    <a:pt x="18544" y="283251"/>
                  </a:lnTo>
                  <a:lnTo>
                    <a:pt x="18136" y="277018"/>
                  </a:lnTo>
                  <a:lnTo>
                    <a:pt x="19792" y="269326"/>
                  </a:lnTo>
                  <a:lnTo>
                    <a:pt x="25461" y="251441"/>
                  </a:lnTo>
                  <a:lnTo>
                    <a:pt x="28414" y="242701"/>
                  </a:lnTo>
                  <a:lnTo>
                    <a:pt x="27525" y="242247"/>
                  </a:lnTo>
                  <a:lnTo>
                    <a:pt x="28517" y="238393"/>
                  </a:lnTo>
                  <a:lnTo>
                    <a:pt x="38776" y="220824"/>
                  </a:lnTo>
                  <a:lnTo>
                    <a:pt x="49038" y="204674"/>
                  </a:lnTo>
                  <a:lnTo>
                    <a:pt x="49816" y="201594"/>
                  </a:lnTo>
                  <a:lnTo>
                    <a:pt x="43864" y="188872"/>
                  </a:lnTo>
                  <a:lnTo>
                    <a:pt x="38906" y="176558"/>
                  </a:lnTo>
                  <a:lnTo>
                    <a:pt x="38854" y="173909"/>
                  </a:lnTo>
                  <a:lnTo>
                    <a:pt x="39720" y="167278"/>
                  </a:lnTo>
                  <a:lnTo>
                    <a:pt x="38835" y="160354"/>
                  </a:lnTo>
                  <a:lnTo>
                    <a:pt x="36772" y="155348"/>
                  </a:lnTo>
                  <a:lnTo>
                    <a:pt x="30611" y="149032"/>
                  </a:lnTo>
                  <a:lnTo>
                    <a:pt x="25126" y="144037"/>
                  </a:lnTo>
                  <a:lnTo>
                    <a:pt x="19040" y="128959"/>
                  </a:lnTo>
                  <a:lnTo>
                    <a:pt x="17230" y="124961"/>
                  </a:lnTo>
                  <a:lnTo>
                    <a:pt x="25485" y="120453"/>
                  </a:lnTo>
                  <a:lnTo>
                    <a:pt x="27221" y="118361"/>
                  </a:lnTo>
                  <a:lnTo>
                    <a:pt x="24869" y="105866"/>
                  </a:lnTo>
                  <a:lnTo>
                    <a:pt x="26164" y="103472"/>
                  </a:lnTo>
                  <a:lnTo>
                    <a:pt x="30746" y="101057"/>
                  </a:lnTo>
                  <a:lnTo>
                    <a:pt x="32723" y="98507"/>
                  </a:lnTo>
                  <a:lnTo>
                    <a:pt x="31064" y="94931"/>
                  </a:lnTo>
                  <a:lnTo>
                    <a:pt x="24508" y="83899"/>
                  </a:lnTo>
                  <a:lnTo>
                    <a:pt x="23009" y="80460"/>
                  </a:lnTo>
                  <a:lnTo>
                    <a:pt x="11931" y="70321"/>
                  </a:lnTo>
                  <a:lnTo>
                    <a:pt x="9345" y="68833"/>
                  </a:lnTo>
                  <a:lnTo>
                    <a:pt x="8209" y="59509"/>
                  </a:lnTo>
                  <a:lnTo>
                    <a:pt x="7504" y="57554"/>
                  </a:lnTo>
                  <a:lnTo>
                    <a:pt x="0" y="48094"/>
                  </a:lnTo>
                  <a:lnTo>
                    <a:pt x="5971" y="46697"/>
                  </a:lnTo>
                  <a:lnTo>
                    <a:pt x="7620" y="46687"/>
                  </a:lnTo>
                  <a:lnTo>
                    <a:pt x="8498" y="44111"/>
                  </a:lnTo>
                  <a:lnTo>
                    <a:pt x="7840" y="39727"/>
                  </a:lnTo>
                  <a:lnTo>
                    <a:pt x="9000" y="34267"/>
                  </a:lnTo>
                  <a:lnTo>
                    <a:pt x="9373" y="25462"/>
                  </a:lnTo>
                  <a:lnTo>
                    <a:pt x="10819" y="21501"/>
                  </a:lnTo>
                  <a:lnTo>
                    <a:pt x="14492" y="17065"/>
                  </a:lnTo>
                  <a:lnTo>
                    <a:pt x="19302" y="17949"/>
                  </a:lnTo>
                  <a:lnTo>
                    <a:pt x="25605" y="17757"/>
                  </a:lnTo>
                  <a:lnTo>
                    <a:pt x="36553" y="14339"/>
                  </a:lnTo>
                  <a:lnTo>
                    <a:pt x="40543" y="7909"/>
                  </a:lnTo>
                  <a:lnTo>
                    <a:pt x="45910" y="4211"/>
                  </a:lnTo>
                  <a:lnTo>
                    <a:pt x="50332" y="2349"/>
                  </a:lnTo>
                  <a:lnTo>
                    <a:pt x="56879" y="1697"/>
                  </a:lnTo>
                  <a:lnTo>
                    <a:pt x="58488" y="923"/>
                  </a:lnTo>
                  <a:lnTo>
                    <a:pt x="59295" y="0"/>
                  </a:lnTo>
                  <a:lnTo>
                    <a:pt x="64794" y="1801"/>
                  </a:lnTo>
                  <a:lnTo>
                    <a:pt x="67787" y="3769"/>
                  </a:lnTo>
                  <a:lnTo>
                    <a:pt x="68986" y="5594"/>
                  </a:lnTo>
                  <a:lnTo>
                    <a:pt x="69091" y="10173"/>
                  </a:lnTo>
                  <a:lnTo>
                    <a:pt x="68004" y="18864"/>
                  </a:lnTo>
                  <a:lnTo>
                    <a:pt x="68684" y="22814"/>
                  </a:lnTo>
                  <a:lnTo>
                    <a:pt x="70562" y="24475"/>
                  </a:lnTo>
                  <a:lnTo>
                    <a:pt x="74854" y="24448"/>
                  </a:lnTo>
                  <a:lnTo>
                    <a:pt x="79823" y="22289"/>
                  </a:lnTo>
                  <a:lnTo>
                    <a:pt x="84026" y="21807"/>
                  </a:lnTo>
                  <a:lnTo>
                    <a:pt x="84488" y="23021"/>
                  </a:lnTo>
                  <a:lnTo>
                    <a:pt x="87012" y="37118"/>
                  </a:lnTo>
                  <a:lnTo>
                    <a:pt x="86157" y="41514"/>
                  </a:lnTo>
                  <a:lnTo>
                    <a:pt x="80789" y="58308"/>
                  </a:lnTo>
                  <a:lnTo>
                    <a:pt x="79599" y="62985"/>
                  </a:lnTo>
                  <a:lnTo>
                    <a:pt x="79317" y="68252"/>
                  </a:lnTo>
                  <a:lnTo>
                    <a:pt x="80789" y="71700"/>
                  </a:lnTo>
                  <a:lnTo>
                    <a:pt x="85673" y="73172"/>
                  </a:lnTo>
                  <a:lnTo>
                    <a:pt x="89434" y="68791"/>
                  </a:lnTo>
                  <a:lnTo>
                    <a:pt x="101346" y="56222"/>
                  </a:lnTo>
                  <a:lnTo>
                    <a:pt x="104851" y="55899"/>
                  </a:lnTo>
                  <a:lnTo>
                    <a:pt x="113338" y="59614"/>
                  </a:lnTo>
                  <a:lnTo>
                    <a:pt x="119328" y="62439"/>
                  </a:lnTo>
                  <a:lnTo>
                    <a:pt x="121582" y="61672"/>
                  </a:lnTo>
                  <a:lnTo>
                    <a:pt x="127099" y="58927"/>
                  </a:lnTo>
                  <a:lnTo>
                    <a:pt x="129136" y="53185"/>
                  </a:lnTo>
                  <a:lnTo>
                    <a:pt x="132033" y="48336"/>
                  </a:lnTo>
                  <a:lnTo>
                    <a:pt x="136130" y="48462"/>
                  </a:lnTo>
                  <a:lnTo>
                    <a:pt x="145192" y="50520"/>
                  </a:lnTo>
                  <a:lnTo>
                    <a:pt x="147898" y="52164"/>
                  </a:lnTo>
                  <a:lnTo>
                    <a:pt x="148414" y="55178"/>
                  </a:lnTo>
                  <a:lnTo>
                    <a:pt x="151316" y="60887"/>
                  </a:lnTo>
                  <a:lnTo>
                    <a:pt x="158303" y="67916"/>
                  </a:lnTo>
                  <a:lnTo>
                    <a:pt x="162716" y="74650"/>
                  </a:lnTo>
                  <a:lnTo>
                    <a:pt x="163306" y="90831"/>
                  </a:lnTo>
                  <a:lnTo>
                    <a:pt x="164393" y="94712"/>
                  </a:lnTo>
                  <a:lnTo>
                    <a:pt x="166984" y="99625"/>
                  </a:lnTo>
                  <a:lnTo>
                    <a:pt x="176933" y="113131"/>
                  </a:lnTo>
                  <a:lnTo>
                    <a:pt x="181184" y="120544"/>
                  </a:lnTo>
                  <a:lnTo>
                    <a:pt x="182775" y="125882"/>
                  </a:lnTo>
                  <a:lnTo>
                    <a:pt x="182803" y="135821"/>
                  </a:lnTo>
                  <a:lnTo>
                    <a:pt x="181569" y="140421"/>
                  </a:lnTo>
                  <a:lnTo>
                    <a:pt x="173373" y="147129"/>
                  </a:lnTo>
                  <a:lnTo>
                    <a:pt x="170314" y="145373"/>
                  </a:lnTo>
                  <a:lnTo>
                    <a:pt x="164236" y="144227"/>
                  </a:lnTo>
                  <a:lnTo>
                    <a:pt x="158393" y="143819"/>
                  </a:lnTo>
                  <a:lnTo>
                    <a:pt x="152733" y="144592"/>
                  </a:lnTo>
                  <a:lnTo>
                    <a:pt x="144633" y="143902"/>
                  </a:lnTo>
                  <a:lnTo>
                    <a:pt x="132732" y="144862"/>
                  </a:lnTo>
                  <a:lnTo>
                    <a:pt x="128840" y="145922"/>
                  </a:lnTo>
                  <a:lnTo>
                    <a:pt x="123545" y="150537"/>
                  </a:lnTo>
                  <a:lnTo>
                    <a:pt x="114207" y="163436"/>
                  </a:lnTo>
                  <a:lnTo>
                    <a:pt x="112716" y="166540"/>
                  </a:lnTo>
                  <a:lnTo>
                    <a:pt x="111949" y="170522"/>
                  </a:lnTo>
                  <a:lnTo>
                    <a:pt x="112212" y="177143"/>
                  </a:lnTo>
                  <a:lnTo>
                    <a:pt x="114440" y="183892"/>
                  </a:lnTo>
                  <a:lnTo>
                    <a:pt x="119387" y="191350"/>
                  </a:lnTo>
                  <a:lnTo>
                    <a:pt x="121008" y="196327"/>
                  </a:lnTo>
                  <a:lnTo>
                    <a:pt x="119537" y="198156"/>
                  </a:lnTo>
                  <a:lnTo>
                    <a:pt x="119260" y="197501"/>
                  </a:lnTo>
                  <a:lnTo>
                    <a:pt x="116355" y="195601"/>
                  </a:lnTo>
                  <a:lnTo>
                    <a:pt x="111709" y="194731"/>
                  </a:lnTo>
                  <a:lnTo>
                    <a:pt x="102564" y="185504"/>
                  </a:lnTo>
                  <a:lnTo>
                    <a:pt x="98162" y="183897"/>
                  </a:lnTo>
                  <a:lnTo>
                    <a:pt x="95073" y="183757"/>
                  </a:lnTo>
                  <a:lnTo>
                    <a:pt x="89261" y="186120"/>
                  </a:lnTo>
                  <a:lnTo>
                    <a:pt x="85302" y="184954"/>
                  </a:lnTo>
                  <a:lnTo>
                    <a:pt x="82354" y="183491"/>
                  </a:lnTo>
                  <a:lnTo>
                    <a:pt x="78938" y="183352"/>
                  </a:lnTo>
                  <a:lnTo>
                    <a:pt x="78929" y="180413"/>
                  </a:lnTo>
                  <a:lnTo>
                    <a:pt x="80864" y="167455"/>
                  </a:lnTo>
                  <a:lnTo>
                    <a:pt x="79775" y="165542"/>
                  </a:lnTo>
                  <a:lnTo>
                    <a:pt x="72480" y="164968"/>
                  </a:lnTo>
                  <a:lnTo>
                    <a:pt x="69964" y="164089"/>
                  </a:lnTo>
                  <a:lnTo>
                    <a:pt x="64678" y="164542"/>
                  </a:lnTo>
                  <a:lnTo>
                    <a:pt x="60172" y="166764"/>
                  </a:lnTo>
                  <a:lnTo>
                    <a:pt x="57697" y="169863"/>
                  </a:lnTo>
                  <a:lnTo>
                    <a:pt x="59792" y="176042"/>
                  </a:lnTo>
                  <a:lnTo>
                    <a:pt x="58753" y="179574"/>
                  </a:lnTo>
                  <a:lnTo>
                    <a:pt x="55517" y="186930"/>
                  </a:lnTo>
                  <a:lnTo>
                    <a:pt x="56360" y="192947"/>
                  </a:lnTo>
                  <a:lnTo>
                    <a:pt x="56906" y="197199"/>
                  </a:lnTo>
                  <a:lnTo>
                    <a:pt x="53931" y="204092"/>
                  </a:lnTo>
                  <a:lnTo>
                    <a:pt x="48016" y="216396"/>
                  </a:lnTo>
                  <a:lnTo>
                    <a:pt x="40905" y="233785"/>
                  </a:lnTo>
                  <a:lnTo>
                    <a:pt x="38314" y="247339"/>
                  </a:lnTo>
                  <a:lnTo>
                    <a:pt x="39381" y="259408"/>
                  </a:lnTo>
                  <a:lnTo>
                    <a:pt x="41118" y="262455"/>
                  </a:lnTo>
                  <a:lnTo>
                    <a:pt x="43439" y="264193"/>
                  </a:lnTo>
                  <a:lnTo>
                    <a:pt x="49028" y="263455"/>
                  </a:lnTo>
                  <a:lnTo>
                    <a:pt x="53042" y="261993"/>
                  </a:lnTo>
                  <a:lnTo>
                    <a:pt x="55597" y="262714"/>
                  </a:lnTo>
                  <a:lnTo>
                    <a:pt x="56968" y="266341"/>
                  </a:lnTo>
                  <a:lnTo>
                    <a:pt x="57060" y="269680"/>
                  </a:lnTo>
                  <a:lnTo>
                    <a:pt x="56243" y="274470"/>
                  </a:lnTo>
                  <a:lnTo>
                    <a:pt x="57676" y="277367"/>
                  </a:lnTo>
                  <a:lnTo>
                    <a:pt x="59480" y="279533"/>
                  </a:lnTo>
                  <a:lnTo>
                    <a:pt x="62238" y="278574"/>
                  </a:lnTo>
                  <a:lnTo>
                    <a:pt x="63956" y="283297"/>
                  </a:lnTo>
                  <a:lnTo>
                    <a:pt x="66082" y="293286"/>
                  </a:lnTo>
                  <a:lnTo>
                    <a:pt x="65757" y="295892"/>
                  </a:lnTo>
                  <a:lnTo>
                    <a:pt x="67046" y="303450"/>
                  </a:lnTo>
                  <a:lnTo>
                    <a:pt x="71446" y="312363"/>
                  </a:lnTo>
                  <a:lnTo>
                    <a:pt x="73145" y="313948"/>
                  </a:lnTo>
                  <a:lnTo>
                    <a:pt x="81277" y="316819"/>
                  </a:lnTo>
                  <a:lnTo>
                    <a:pt x="86743" y="317963"/>
                  </a:lnTo>
                  <a:lnTo>
                    <a:pt x="91492" y="317374"/>
                  </a:lnTo>
                  <a:lnTo>
                    <a:pt x="94470" y="319389"/>
                  </a:lnTo>
                  <a:lnTo>
                    <a:pt x="97170" y="325642"/>
                  </a:lnTo>
                  <a:lnTo>
                    <a:pt x="103913" y="331202"/>
                  </a:lnTo>
                  <a:lnTo>
                    <a:pt x="106066" y="332682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581" name="Uruguay"/>
            <p:cNvSpPr/>
            <p:nvPr/>
          </p:nvSpPr>
          <p:spPr>
            <a:xfrm>
              <a:off x="3004005" y="5454242"/>
              <a:ext cx="116767" cy="127810"/>
            </a:xfrm>
            <a:custGeom>
              <a:avLst/>
              <a:gdLst/>
              <a:ahLst/>
              <a:cxnLst/>
              <a:rect l="0" t="0" r="0" b="0"/>
              <a:pathLst>
                <a:path w="116767" h="127810">
                  <a:moveTo>
                    <a:pt x="1427" y="105933"/>
                  </a:moveTo>
                  <a:lnTo>
                    <a:pt x="1974" y="101789"/>
                  </a:lnTo>
                  <a:lnTo>
                    <a:pt x="0" y="94725"/>
                  </a:lnTo>
                  <a:lnTo>
                    <a:pt x="117" y="88355"/>
                  </a:lnTo>
                  <a:lnTo>
                    <a:pt x="2556" y="82330"/>
                  </a:lnTo>
                  <a:lnTo>
                    <a:pt x="7432" y="75962"/>
                  </a:lnTo>
                  <a:lnTo>
                    <a:pt x="8628" y="72024"/>
                  </a:lnTo>
                  <a:lnTo>
                    <a:pt x="6919" y="60115"/>
                  </a:lnTo>
                  <a:lnTo>
                    <a:pt x="6421" y="49947"/>
                  </a:lnTo>
                  <a:lnTo>
                    <a:pt x="7461" y="43688"/>
                  </a:lnTo>
                  <a:lnTo>
                    <a:pt x="13503" y="15628"/>
                  </a:lnTo>
                  <a:lnTo>
                    <a:pt x="14164" y="10290"/>
                  </a:lnTo>
                  <a:lnTo>
                    <a:pt x="18667" y="4107"/>
                  </a:lnTo>
                  <a:lnTo>
                    <a:pt x="24255" y="4070"/>
                  </a:lnTo>
                  <a:lnTo>
                    <a:pt x="34837" y="1178"/>
                  </a:lnTo>
                  <a:lnTo>
                    <a:pt x="37380" y="0"/>
                  </a:lnTo>
                  <a:lnTo>
                    <a:pt x="40084" y="1143"/>
                  </a:lnTo>
                  <a:lnTo>
                    <a:pt x="44857" y="5429"/>
                  </a:lnTo>
                  <a:lnTo>
                    <a:pt x="48706" y="10228"/>
                  </a:lnTo>
                  <a:lnTo>
                    <a:pt x="54700" y="19863"/>
                  </a:lnTo>
                  <a:lnTo>
                    <a:pt x="57063" y="24365"/>
                  </a:lnTo>
                  <a:lnTo>
                    <a:pt x="59804" y="24179"/>
                  </a:lnTo>
                  <a:lnTo>
                    <a:pt x="66846" y="19114"/>
                  </a:lnTo>
                  <a:lnTo>
                    <a:pt x="70549" y="23772"/>
                  </a:lnTo>
                  <a:lnTo>
                    <a:pt x="74936" y="30616"/>
                  </a:lnTo>
                  <a:lnTo>
                    <a:pt x="81203" y="32926"/>
                  </a:lnTo>
                  <a:lnTo>
                    <a:pt x="86793" y="35242"/>
                  </a:lnTo>
                  <a:lnTo>
                    <a:pt x="96935" y="42247"/>
                  </a:lnTo>
                  <a:lnTo>
                    <a:pt x="101747" y="47449"/>
                  </a:lnTo>
                  <a:lnTo>
                    <a:pt x="110406" y="60779"/>
                  </a:lnTo>
                  <a:lnTo>
                    <a:pt x="111740" y="63150"/>
                  </a:lnTo>
                  <a:lnTo>
                    <a:pt x="113393" y="63480"/>
                  </a:lnTo>
                  <a:lnTo>
                    <a:pt x="116767" y="68055"/>
                  </a:lnTo>
                  <a:lnTo>
                    <a:pt x="116598" y="71297"/>
                  </a:lnTo>
                  <a:lnTo>
                    <a:pt x="110165" y="80575"/>
                  </a:lnTo>
                  <a:lnTo>
                    <a:pt x="109124" y="83840"/>
                  </a:lnTo>
                  <a:lnTo>
                    <a:pt x="111746" y="92934"/>
                  </a:lnTo>
                  <a:lnTo>
                    <a:pt x="112768" y="96765"/>
                  </a:lnTo>
                  <a:lnTo>
                    <a:pt x="112174" y="97415"/>
                  </a:lnTo>
                  <a:lnTo>
                    <a:pt x="104020" y="110943"/>
                  </a:lnTo>
                  <a:lnTo>
                    <a:pt x="97677" y="117741"/>
                  </a:lnTo>
                  <a:lnTo>
                    <a:pt x="89805" y="123342"/>
                  </a:lnTo>
                  <a:lnTo>
                    <a:pt x="85330" y="125275"/>
                  </a:lnTo>
                  <a:lnTo>
                    <a:pt x="77018" y="126519"/>
                  </a:lnTo>
                  <a:lnTo>
                    <a:pt x="68143" y="122349"/>
                  </a:lnTo>
                  <a:lnTo>
                    <a:pt x="62542" y="122886"/>
                  </a:lnTo>
                  <a:lnTo>
                    <a:pt x="56952" y="124297"/>
                  </a:lnTo>
                  <a:lnTo>
                    <a:pt x="50452" y="127810"/>
                  </a:lnTo>
                  <a:lnTo>
                    <a:pt x="46590" y="127295"/>
                  </a:lnTo>
                  <a:lnTo>
                    <a:pt x="37998" y="118935"/>
                  </a:lnTo>
                  <a:lnTo>
                    <a:pt x="31531" y="115816"/>
                  </a:lnTo>
                  <a:lnTo>
                    <a:pt x="23810" y="113922"/>
                  </a:lnTo>
                  <a:lnTo>
                    <a:pt x="19050" y="115499"/>
                  </a:lnTo>
                  <a:lnTo>
                    <a:pt x="13902" y="116383"/>
                  </a:lnTo>
                  <a:lnTo>
                    <a:pt x="10588" y="114825"/>
                  </a:lnTo>
                  <a:lnTo>
                    <a:pt x="5025" y="107890"/>
                  </a:lnTo>
                  <a:lnTo>
                    <a:pt x="1427" y="105933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582" name="Guatemala"/>
            <p:cNvSpPr/>
            <p:nvPr/>
          </p:nvSpPr>
          <p:spPr>
            <a:xfrm>
              <a:off x="2240372" y="4328514"/>
              <a:ext cx="89576" cy="95330"/>
            </a:xfrm>
            <a:custGeom>
              <a:avLst/>
              <a:gdLst/>
              <a:ahLst/>
              <a:cxnLst/>
              <a:rect l="0" t="0" r="0" b="0"/>
              <a:pathLst>
                <a:path w="89576" h="95330">
                  <a:moveTo>
                    <a:pt x="47567" y="95330"/>
                  </a:moveTo>
                  <a:lnTo>
                    <a:pt x="46031" y="94747"/>
                  </a:lnTo>
                  <a:lnTo>
                    <a:pt x="36610" y="91173"/>
                  </a:lnTo>
                  <a:lnTo>
                    <a:pt x="30379" y="91506"/>
                  </a:lnTo>
                  <a:lnTo>
                    <a:pt x="22599" y="91173"/>
                  </a:lnTo>
                  <a:lnTo>
                    <a:pt x="16423" y="88677"/>
                  </a:lnTo>
                  <a:lnTo>
                    <a:pt x="7194" y="81803"/>
                  </a:lnTo>
                  <a:lnTo>
                    <a:pt x="1988" y="77407"/>
                  </a:lnTo>
                  <a:lnTo>
                    <a:pt x="1539" y="72638"/>
                  </a:lnTo>
                  <a:lnTo>
                    <a:pt x="991" y="66828"/>
                  </a:lnTo>
                  <a:lnTo>
                    <a:pt x="3091" y="64320"/>
                  </a:lnTo>
                  <a:lnTo>
                    <a:pt x="0" y="60138"/>
                  </a:lnTo>
                  <a:lnTo>
                    <a:pt x="10922" y="41020"/>
                  </a:lnTo>
                  <a:lnTo>
                    <a:pt x="21686" y="40943"/>
                  </a:lnTo>
                  <a:lnTo>
                    <a:pt x="39581" y="41020"/>
                  </a:lnTo>
                  <a:lnTo>
                    <a:pt x="41726" y="33792"/>
                  </a:lnTo>
                  <a:lnTo>
                    <a:pt x="36325" y="31432"/>
                  </a:lnTo>
                  <a:lnTo>
                    <a:pt x="32678" y="24110"/>
                  </a:lnTo>
                  <a:lnTo>
                    <a:pt x="26346" y="21655"/>
                  </a:lnTo>
                  <a:lnTo>
                    <a:pt x="21317" y="15913"/>
                  </a:lnTo>
                  <a:lnTo>
                    <a:pt x="17293" y="13547"/>
                  </a:lnTo>
                  <a:lnTo>
                    <a:pt x="27433" y="13209"/>
                  </a:lnTo>
                  <a:lnTo>
                    <a:pt x="27838" y="0"/>
                  </a:lnTo>
                  <a:lnTo>
                    <a:pt x="46031" y="52"/>
                  </a:lnTo>
                  <a:lnTo>
                    <a:pt x="69709" y="119"/>
                  </a:lnTo>
                  <a:lnTo>
                    <a:pt x="67525" y="45723"/>
                  </a:lnTo>
                  <a:lnTo>
                    <a:pt x="74528" y="45555"/>
                  </a:lnTo>
                  <a:lnTo>
                    <a:pt x="77609" y="46562"/>
                  </a:lnTo>
                  <a:lnTo>
                    <a:pt x="80766" y="49750"/>
                  </a:lnTo>
                  <a:lnTo>
                    <a:pt x="82187" y="47737"/>
                  </a:lnTo>
                  <a:lnTo>
                    <a:pt x="81512" y="43708"/>
                  </a:lnTo>
                  <a:lnTo>
                    <a:pt x="84922" y="45371"/>
                  </a:lnTo>
                  <a:lnTo>
                    <a:pt x="89576" y="49247"/>
                  </a:lnTo>
                  <a:lnTo>
                    <a:pt x="74273" y="61979"/>
                  </a:lnTo>
                  <a:lnTo>
                    <a:pt x="69210" y="64488"/>
                  </a:lnTo>
                  <a:lnTo>
                    <a:pt x="67409" y="69669"/>
                  </a:lnTo>
                  <a:lnTo>
                    <a:pt x="69051" y="76012"/>
                  </a:lnTo>
                  <a:lnTo>
                    <a:pt x="64610" y="79181"/>
                  </a:lnTo>
                  <a:lnTo>
                    <a:pt x="59869" y="79681"/>
                  </a:lnTo>
                  <a:lnTo>
                    <a:pt x="59428" y="82348"/>
                  </a:lnTo>
                  <a:lnTo>
                    <a:pt x="61088" y="84014"/>
                  </a:lnTo>
                  <a:lnTo>
                    <a:pt x="57528" y="85181"/>
                  </a:lnTo>
                  <a:lnTo>
                    <a:pt x="55661" y="88344"/>
                  </a:lnTo>
                  <a:lnTo>
                    <a:pt x="53430" y="88177"/>
                  </a:lnTo>
                  <a:lnTo>
                    <a:pt x="47686" y="93002"/>
                  </a:lnTo>
                  <a:lnTo>
                    <a:pt x="47567" y="95330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583" name="Kuwait"/>
            <p:cNvSpPr/>
            <p:nvPr/>
          </p:nvSpPr>
          <p:spPr>
            <a:xfrm>
              <a:off x="5371415" y="4030265"/>
              <a:ext cx="43651" cy="37985"/>
            </a:xfrm>
            <a:custGeom>
              <a:avLst/>
              <a:gdLst/>
              <a:ahLst/>
              <a:cxnLst/>
              <a:rect l="0" t="0" r="0" b="0"/>
              <a:pathLst>
                <a:path w="43651" h="37985">
                  <a:moveTo>
                    <a:pt x="31642" y="0"/>
                  </a:moveTo>
                  <a:lnTo>
                    <a:pt x="32196" y="2313"/>
                  </a:lnTo>
                  <a:lnTo>
                    <a:pt x="33552" y="10393"/>
                  </a:lnTo>
                  <a:lnTo>
                    <a:pt x="30142" y="10059"/>
                  </a:lnTo>
                  <a:lnTo>
                    <a:pt x="24932" y="16040"/>
                  </a:lnTo>
                  <a:lnTo>
                    <a:pt x="29209" y="18298"/>
                  </a:lnTo>
                  <a:lnTo>
                    <a:pt x="33450" y="15904"/>
                  </a:lnTo>
                  <a:lnTo>
                    <a:pt x="36554" y="16145"/>
                  </a:lnTo>
                  <a:lnTo>
                    <a:pt x="43651" y="37480"/>
                  </a:lnTo>
                  <a:lnTo>
                    <a:pt x="37109" y="37985"/>
                  </a:lnTo>
                  <a:lnTo>
                    <a:pt x="26243" y="37404"/>
                  </a:lnTo>
                  <a:lnTo>
                    <a:pt x="24368" y="34644"/>
                  </a:lnTo>
                  <a:lnTo>
                    <a:pt x="20974" y="27476"/>
                  </a:lnTo>
                  <a:lnTo>
                    <a:pt x="16837" y="26848"/>
                  </a:lnTo>
                  <a:lnTo>
                    <a:pt x="0" y="23847"/>
                  </a:lnTo>
                  <a:lnTo>
                    <a:pt x="5299" y="17251"/>
                  </a:lnTo>
                  <a:lnTo>
                    <a:pt x="9999" y="10147"/>
                  </a:lnTo>
                  <a:lnTo>
                    <a:pt x="13485" y="2042"/>
                  </a:lnTo>
                  <a:lnTo>
                    <a:pt x="18732" y="520"/>
                  </a:lnTo>
                  <a:lnTo>
                    <a:pt x="31642" y="0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584" name="Oman"/>
            <p:cNvSpPr/>
            <p:nvPr/>
          </p:nvSpPr>
          <p:spPr>
            <a:xfrm>
              <a:off x="5490946" y="4123751"/>
              <a:ext cx="181230" cy="232700"/>
            </a:xfrm>
            <a:custGeom>
              <a:avLst/>
              <a:gdLst/>
              <a:ahLst/>
              <a:cxnLst/>
              <a:rect l="0" t="0" r="0" b="0"/>
              <a:pathLst>
                <a:path w="181230" h="232700">
                  <a:moveTo>
                    <a:pt x="98176" y="6777"/>
                  </a:moveTo>
                  <a:lnTo>
                    <a:pt x="101348" y="1921"/>
                  </a:lnTo>
                  <a:lnTo>
                    <a:pt x="102922" y="0"/>
                  </a:lnTo>
                  <a:lnTo>
                    <a:pt x="103779" y="9414"/>
                  </a:lnTo>
                  <a:lnTo>
                    <a:pt x="99487" y="17380"/>
                  </a:lnTo>
                  <a:lnTo>
                    <a:pt x="98279" y="19130"/>
                  </a:lnTo>
                  <a:lnTo>
                    <a:pt x="97052" y="19404"/>
                  </a:lnTo>
                  <a:lnTo>
                    <a:pt x="96052" y="18686"/>
                  </a:lnTo>
                  <a:lnTo>
                    <a:pt x="96088" y="16703"/>
                  </a:lnTo>
                  <a:lnTo>
                    <a:pt x="97179" y="13339"/>
                  </a:lnTo>
                  <a:lnTo>
                    <a:pt x="99698" y="8593"/>
                  </a:lnTo>
                  <a:lnTo>
                    <a:pt x="98176" y="6777"/>
                  </a:lnTo>
                  <a:close/>
                </a:path>
                <a:path w="181230" h="232700">
                  <a:moveTo>
                    <a:pt x="103784" y="32963"/>
                  </a:moveTo>
                  <a:lnTo>
                    <a:pt x="103787" y="35432"/>
                  </a:lnTo>
                  <a:lnTo>
                    <a:pt x="108422" y="43940"/>
                  </a:lnTo>
                  <a:lnTo>
                    <a:pt x="112561" y="49125"/>
                  </a:lnTo>
                  <a:lnTo>
                    <a:pt x="120504" y="56176"/>
                  </a:lnTo>
                  <a:lnTo>
                    <a:pt x="127382" y="60551"/>
                  </a:lnTo>
                  <a:lnTo>
                    <a:pt x="137609" y="66321"/>
                  </a:lnTo>
                  <a:lnTo>
                    <a:pt x="141592" y="68032"/>
                  </a:lnTo>
                  <a:lnTo>
                    <a:pt x="144403" y="68182"/>
                  </a:lnTo>
                  <a:lnTo>
                    <a:pt x="150256" y="67855"/>
                  </a:lnTo>
                  <a:lnTo>
                    <a:pt x="153953" y="69098"/>
                  </a:lnTo>
                  <a:lnTo>
                    <a:pt x="162825" y="79844"/>
                  </a:lnTo>
                  <a:lnTo>
                    <a:pt x="168075" y="86990"/>
                  </a:lnTo>
                  <a:lnTo>
                    <a:pt x="172748" y="91640"/>
                  </a:lnTo>
                  <a:lnTo>
                    <a:pt x="180968" y="95655"/>
                  </a:lnTo>
                  <a:lnTo>
                    <a:pt x="181230" y="97979"/>
                  </a:lnTo>
                  <a:lnTo>
                    <a:pt x="174425" y="109597"/>
                  </a:lnTo>
                  <a:lnTo>
                    <a:pt x="168177" y="117478"/>
                  </a:lnTo>
                  <a:lnTo>
                    <a:pt x="159207" y="126270"/>
                  </a:lnTo>
                  <a:lnTo>
                    <a:pt x="151325" y="143003"/>
                  </a:lnTo>
                  <a:lnTo>
                    <a:pt x="148867" y="144538"/>
                  </a:lnTo>
                  <a:lnTo>
                    <a:pt x="143165" y="143633"/>
                  </a:lnTo>
                  <a:lnTo>
                    <a:pt x="140772" y="142720"/>
                  </a:lnTo>
                  <a:lnTo>
                    <a:pt x="138220" y="143491"/>
                  </a:lnTo>
                  <a:lnTo>
                    <a:pt x="135395" y="149001"/>
                  </a:lnTo>
                  <a:lnTo>
                    <a:pt x="134751" y="161050"/>
                  </a:lnTo>
                  <a:lnTo>
                    <a:pt x="134771" y="169568"/>
                  </a:lnTo>
                  <a:lnTo>
                    <a:pt x="136129" y="176244"/>
                  </a:lnTo>
                  <a:lnTo>
                    <a:pt x="132031" y="177769"/>
                  </a:lnTo>
                  <a:lnTo>
                    <a:pt x="121407" y="178551"/>
                  </a:lnTo>
                  <a:lnTo>
                    <a:pt x="115046" y="181445"/>
                  </a:lnTo>
                  <a:lnTo>
                    <a:pt x="111313" y="184482"/>
                  </a:lnTo>
                  <a:lnTo>
                    <a:pt x="108373" y="189783"/>
                  </a:lnTo>
                  <a:lnTo>
                    <a:pt x="107036" y="195677"/>
                  </a:lnTo>
                  <a:lnTo>
                    <a:pt x="104964" y="198700"/>
                  </a:lnTo>
                  <a:lnTo>
                    <a:pt x="100451" y="201424"/>
                  </a:lnTo>
                  <a:lnTo>
                    <a:pt x="94929" y="202491"/>
                  </a:lnTo>
                  <a:lnTo>
                    <a:pt x="91966" y="202498"/>
                  </a:lnTo>
                  <a:lnTo>
                    <a:pt x="88053" y="202055"/>
                  </a:lnTo>
                  <a:lnTo>
                    <a:pt x="84735" y="202364"/>
                  </a:lnTo>
                  <a:lnTo>
                    <a:pt x="80862" y="205385"/>
                  </a:lnTo>
                  <a:lnTo>
                    <a:pt x="78627" y="208552"/>
                  </a:lnTo>
                  <a:lnTo>
                    <a:pt x="77363" y="213969"/>
                  </a:lnTo>
                  <a:lnTo>
                    <a:pt x="77391" y="217724"/>
                  </a:lnTo>
                  <a:lnTo>
                    <a:pt x="76470" y="221029"/>
                  </a:lnTo>
                  <a:lnTo>
                    <a:pt x="70056" y="225243"/>
                  </a:lnTo>
                  <a:lnTo>
                    <a:pt x="66569" y="225700"/>
                  </a:lnTo>
                  <a:lnTo>
                    <a:pt x="58689" y="223470"/>
                  </a:lnTo>
                  <a:lnTo>
                    <a:pt x="51409" y="224085"/>
                  </a:lnTo>
                  <a:lnTo>
                    <a:pt x="42315" y="226953"/>
                  </a:lnTo>
                  <a:lnTo>
                    <a:pt x="34518" y="230117"/>
                  </a:lnTo>
                  <a:lnTo>
                    <a:pt x="31646" y="231171"/>
                  </a:lnTo>
                  <a:lnTo>
                    <a:pt x="27415" y="232700"/>
                  </a:lnTo>
                  <a:lnTo>
                    <a:pt x="24966" y="229463"/>
                  </a:lnTo>
                  <a:lnTo>
                    <a:pt x="20058" y="222148"/>
                  </a:lnTo>
                  <a:lnTo>
                    <a:pt x="20117" y="218996"/>
                  </a:lnTo>
                  <a:lnTo>
                    <a:pt x="18830" y="216301"/>
                  </a:lnTo>
                  <a:lnTo>
                    <a:pt x="9361" y="201764"/>
                  </a:lnTo>
                  <a:lnTo>
                    <a:pt x="3221" y="191389"/>
                  </a:lnTo>
                  <a:lnTo>
                    <a:pt x="935" y="184598"/>
                  </a:lnTo>
                  <a:lnTo>
                    <a:pt x="0" y="177484"/>
                  </a:lnTo>
                  <a:lnTo>
                    <a:pt x="17180" y="168725"/>
                  </a:lnTo>
                  <a:lnTo>
                    <a:pt x="41031" y="155639"/>
                  </a:lnTo>
                  <a:lnTo>
                    <a:pt x="95321" y="123295"/>
                  </a:lnTo>
                  <a:lnTo>
                    <a:pt x="93741" y="107426"/>
                  </a:lnTo>
                  <a:lnTo>
                    <a:pt x="87842" y="97406"/>
                  </a:lnTo>
                  <a:lnTo>
                    <a:pt x="87193" y="95394"/>
                  </a:lnTo>
                  <a:lnTo>
                    <a:pt x="86950" y="72526"/>
                  </a:lnTo>
                  <a:lnTo>
                    <a:pt x="86923" y="62049"/>
                  </a:lnTo>
                  <a:lnTo>
                    <a:pt x="92367" y="55430"/>
                  </a:lnTo>
                  <a:lnTo>
                    <a:pt x="94389" y="51648"/>
                  </a:lnTo>
                  <a:lnTo>
                    <a:pt x="93637" y="36848"/>
                  </a:lnTo>
                  <a:lnTo>
                    <a:pt x="94732" y="32417"/>
                  </a:lnTo>
                  <a:lnTo>
                    <a:pt x="98808" y="33339"/>
                  </a:lnTo>
                  <a:lnTo>
                    <a:pt x="103784" y="32963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585" name="United Arab Emirates"/>
            <p:cNvSpPr/>
            <p:nvPr/>
          </p:nvSpPr>
          <p:spPr>
            <a:xfrm>
              <a:off x="5475460" y="4130528"/>
              <a:ext cx="119299" cy="96405"/>
            </a:xfrm>
            <a:custGeom>
              <a:avLst/>
              <a:gdLst/>
              <a:ahLst/>
              <a:cxnLst/>
              <a:rect l="0" t="0" r="0" b="0"/>
              <a:pathLst>
                <a:path w="119299" h="96405">
                  <a:moveTo>
                    <a:pt x="0" y="39102"/>
                  </a:moveTo>
                  <a:lnTo>
                    <a:pt x="3793" y="38802"/>
                  </a:lnTo>
                  <a:lnTo>
                    <a:pt x="3874" y="42007"/>
                  </a:lnTo>
                  <a:lnTo>
                    <a:pt x="7546" y="43570"/>
                  </a:lnTo>
                  <a:lnTo>
                    <a:pt x="9096" y="44995"/>
                  </a:lnTo>
                  <a:lnTo>
                    <a:pt x="10983" y="43956"/>
                  </a:lnTo>
                  <a:lnTo>
                    <a:pt x="10519" y="48887"/>
                  </a:lnTo>
                  <a:lnTo>
                    <a:pt x="14551" y="48895"/>
                  </a:lnTo>
                  <a:lnTo>
                    <a:pt x="18636" y="50313"/>
                  </a:lnTo>
                  <a:lnTo>
                    <a:pt x="25610" y="49276"/>
                  </a:lnTo>
                  <a:lnTo>
                    <a:pt x="26657" y="46941"/>
                  </a:lnTo>
                  <a:lnTo>
                    <a:pt x="28507" y="46293"/>
                  </a:lnTo>
                  <a:lnTo>
                    <a:pt x="30721" y="47590"/>
                  </a:lnTo>
                  <a:lnTo>
                    <a:pt x="35020" y="47121"/>
                  </a:lnTo>
                  <a:lnTo>
                    <a:pt x="41063" y="48363"/>
                  </a:lnTo>
                  <a:lnTo>
                    <a:pt x="43337" y="47979"/>
                  </a:lnTo>
                  <a:lnTo>
                    <a:pt x="44138" y="46811"/>
                  </a:lnTo>
                  <a:lnTo>
                    <a:pt x="57927" y="49276"/>
                  </a:lnTo>
                  <a:lnTo>
                    <a:pt x="65368" y="47719"/>
                  </a:lnTo>
                  <a:lnTo>
                    <a:pt x="65137" y="44475"/>
                  </a:lnTo>
                  <a:lnTo>
                    <a:pt x="67421" y="46422"/>
                  </a:lnTo>
                  <a:lnTo>
                    <a:pt x="71223" y="46252"/>
                  </a:lnTo>
                  <a:lnTo>
                    <a:pt x="72828" y="45148"/>
                  </a:lnTo>
                  <a:lnTo>
                    <a:pt x="75994" y="40448"/>
                  </a:lnTo>
                  <a:lnTo>
                    <a:pt x="78358" y="39631"/>
                  </a:lnTo>
                  <a:lnTo>
                    <a:pt x="81063" y="34110"/>
                  </a:lnTo>
                  <a:lnTo>
                    <a:pt x="82389" y="30793"/>
                  </a:lnTo>
                  <a:lnTo>
                    <a:pt x="89610" y="23665"/>
                  </a:lnTo>
                  <a:lnTo>
                    <a:pt x="97878" y="13682"/>
                  </a:lnTo>
                  <a:lnTo>
                    <a:pt x="99532" y="14862"/>
                  </a:lnTo>
                  <a:lnTo>
                    <a:pt x="101855" y="12858"/>
                  </a:lnTo>
                  <a:lnTo>
                    <a:pt x="110475" y="4887"/>
                  </a:lnTo>
                  <a:lnTo>
                    <a:pt x="113663" y="0"/>
                  </a:lnTo>
                  <a:lnTo>
                    <a:pt x="115186" y="1816"/>
                  </a:lnTo>
                  <a:lnTo>
                    <a:pt x="112666" y="6562"/>
                  </a:lnTo>
                  <a:lnTo>
                    <a:pt x="111575" y="9927"/>
                  </a:lnTo>
                  <a:lnTo>
                    <a:pt x="111539" y="11909"/>
                  </a:lnTo>
                  <a:lnTo>
                    <a:pt x="112539" y="12628"/>
                  </a:lnTo>
                  <a:lnTo>
                    <a:pt x="113767" y="12354"/>
                  </a:lnTo>
                  <a:lnTo>
                    <a:pt x="118386" y="12819"/>
                  </a:lnTo>
                  <a:lnTo>
                    <a:pt x="119294" y="16467"/>
                  </a:lnTo>
                  <a:lnTo>
                    <a:pt x="119299" y="22171"/>
                  </a:lnTo>
                  <a:lnTo>
                    <a:pt x="119271" y="26186"/>
                  </a:lnTo>
                  <a:lnTo>
                    <a:pt x="114296" y="26563"/>
                  </a:lnTo>
                  <a:lnTo>
                    <a:pt x="110219" y="25640"/>
                  </a:lnTo>
                  <a:lnTo>
                    <a:pt x="109125" y="30071"/>
                  </a:lnTo>
                  <a:lnTo>
                    <a:pt x="109876" y="44872"/>
                  </a:lnTo>
                  <a:lnTo>
                    <a:pt x="107855" y="48653"/>
                  </a:lnTo>
                  <a:lnTo>
                    <a:pt x="102411" y="55273"/>
                  </a:lnTo>
                  <a:lnTo>
                    <a:pt x="102437" y="65750"/>
                  </a:lnTo>
                  <a:lnTo>
                    <a:pt x="102680" y="88618"/>
                  </a:lnTo>
                  <a:lnTo>
                    <a:pt x="103329" y="90629"/>
                  </a:lnTo>
                  <a:lnTo>
                    <a:pt x="101779" y="91259"/>
                  </a:lnTo>
                  <a:lnTo>
                    <a:pt x="95851" y="96405"/>
                  </a:lnTo>
                  <a:lnTo>
                    <a:pt x="87337" y="95220"/>
                  </a:lnTo>
                  <a:lnTo>
                    <a:pt x="52947" y="90326"/>
                  </a:lnTo>
                  <a:lnTo>
                    <a:pt x="18801" y="86199"/>
                  </a:lnTo>
                  <a:lnTo>
                    <a:pt x="16150" y="76271"/>
                  </a:lnTo>
                  <a:lnTo>
                    <a:pt x="10587" y="63519"/>
                  </a:lnTo>
                  <a:lnTo>
                    <a:pt x="0" y="39102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586" name="Lesotho"/>
            <p:cNvSpPr/>
            <p:nvPr/>
          </p:nvSpPr>
          <p:spPr>
            <a:xfrm>
              <a:off x="4932774" y="5414736"/>
              <a:ext cx="53376" cy="53668"/>
            </a:xfrm>
            <a:custGeom>
              <a:avLst/>
              <a:gdLst/>
              <a:ahLst/>
              <a:cxnLst/>
              <a:rect l="0" t="0" r="0" b="0"/>
              <a:pathLst>
                <a:path w="53376" h="53668">
                  <a:moveTo>
                    <a:pt x="17536" y="53668"/>
                  </a:moveTo>
                  <a:lnTo>
                    <a:pt x="10029" y="47046"/>
                  </a:lnTo>
                  <a:lnTo>
                    <a:pt x="7129" y="42737"/>
                  </a:lnTo>
                  <a:lnTo>
                    <a:pt x="1227" y="32651"/>
                  </a:lnTo>
                  <a:lnTo>
                    <a:pt x="0" y="27860"/>
                  </a:lnTo>
                  <a:lnTo>
                    <a:pt x="7026" y="20714"/>
                  </a:lnTo>
                  <a:lnTo>
                    <a:pt x="9824" y="15589"/>
                  </a:lnTo>
                  <a:lnTo>
                    <a:pt x="15031" y="8980"/>
                  </a:lnTo>
                  <a:lnTo>
                    <a:pt x="21635" y="5164"/>
                  </a:lnTo>
                  <a:lnTo>
                    <a:pt x="31742" y="1002"/>
                  </a:lnTo>
                  <a:lnTo>
                    <a:pt x="34859" y="0"/>
                  </a:lnTo>
                  <a:lnTo>
                    <a:pt x="39147" y="3082"/>
                  </a:lnTo>
                  <a:lnTo>
                    <a:pt x="42496" y="6995"/>
                  </a:lnTo>
                  <a:lnTo>
                    <a:pt x="52312" y="15639"/>
                  </a:lnTo>
                  <a:lnTo>
                    <a:pt x="53376" y="18266"/>
                  </a:lnTo>
                  <a:lnTo>
                    <a:pt x="51928" y="21078"/>
                  </a:lnTo>
                  <a:lnTo>
                    <a:pt x="49214" y="24892"/>
                  </a:lnTo>
                  <a:lnTo>
                    <a:pt x="43300" y="36684"/>
                  </a:lnTo>
                  <a:lnTo>
                    <a:pt x="40631" y="39026"/>
                  </a:lnTo>
                  <a:lnTo>
                    <a:pt x="30118" y="42585"/>
                  </a:lnTo>
                  <a:lnTo>
                    <a:pt x="23699" y="46622"/>
                  </a:lnTo>
                  <a:lnTo>
                    <a:pt x="21724" y="53139"/>
                  </a:lnTo>
                  <a:lnTo>
                    <a:pt x="17536" y="53668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587" name="Swaziland"/>
            <p:cNvSpPr/>
            <p:nvPr/>
          </p:nvSpPr>
          <p:spPr>
            <a:xfrm>
              <a:off x="5017196" y="5341035"/>
              <a:ext cx="30498" cy="41377"/>
            </a:xfrm>
            <a:custGeom>
              <a:avLst/>
              <a:gdLst/>
              <a:ahLst/>
              <a:cxnLst/>
              <a:rect l="0" t="0" r="0" b="0"/>
              <a:pathLst>
                <a:path w="30498" h="41377">
                  <a:moveTo>
                    <a:pt x="27114" y="6607"/>
                  </a:moveTo>
                  <a:lnTo>
                    <a:pt x="27879" y="9959"/>
                  </a:lnTo>
                  <a:lnTo>
                    <a:pt x="27153" y="15567"/>
                  </a:lnTo>
                  <a:lnTo>
                    <a:pt x="29808" y="25663"/>
                  </a:lnTo>
                  <a:lnTo>
                    <a:pt x="30498" y="30003"/>
                  </a:lnTo>
                  <a:lnTo>
                    <a:pt x="29172" y="30173"/>
                  </a:lnTo>
                  <a:lnTo>
                    <a:pt x="25996" y="32288"/>
                  </a:lnTo>
                  <a:lnTo>
                    <a:pt x="25344" y="34550"/>
                  </a:lnTo>
                  <a:lnTo>
                    <a:pt x="24566" y="41338"/>
                  </a:lnTo>
                  <a:lnTo>
                    <a:pt x="18532" y="41377"/>
                  </a:lnTo>
                  <a:lnTo>
                    <a:pt x="11722" y="40128"/>
                  </a:lnTo>
                  <a:lnTo>
                    <a:pt x="7063" y="36443"/>
                  </a:lnTo>
                  <a:lnTo>
                    <a:pt x="3956" y="31142"/>
                  </a:lnTo>
                  <a:lnTo>
                    <a:pt x="0" y="23444"/>
                  </a:lnTo>
                  <a:lnTo>
                    <a:pt x="47" y="19751"/>
                  </a:lnTo>
                  <a:lnTo>
                    <a:pt x="2895" y="13321"/>
                  </a:lnTo>
                  <a:lnTo>
                    <a:pt x="9570" y="2251"/>
                  </a:lnTo>
                  <a:lnTo>
                    <a:pt x="12406" y="0"/>
                  </a:lnTo>
                  <a:lnTo>
                    <a:pt x="27114" y="6607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588" name="Burundi"/>
            <p:cNvSpPr/>
            <p:nvPr/>
          </p:nvSpPr>
          <p:spPr>
            <a:xfrm>
              <a:off x="4973916" y="4793750"/>
              <a:ext cx="44314" cy="51338"/>
            </a:xfrm>
            <a:custGeom>
              <a:avLst/>
              <a:gdLst/>
              <a:ahLst/>
              <a:cxnLst/>
              <a:rect l="0" t="0" r="0" b="0"/>
              <a:pathLst>
                <a:path w="44314" h="51338">
                  <a:moveTo>
                    <a:pt x="10189" y="51338"/>
                  </a:moveTo>
                  <a:lnTo>
                    <a:pt x="10018" y="37798"/>
                  </a:lnTo>
                  <a:lnTo>
                    <a:pt x="7609" y="31342"/>
                  </a:lnTo>
                  <a:lnTo>
                    <a:pt x="7478" y="24874"/>
                  </a:lnTo>
                  <a:lnTo>
                    <a:pt x="7878" y="20416"/>
                  </a:lnTo>
                  <a:lnTo>
                    <a:pt x="6994" y="16542"/>
                  </a:lnTo>
                  <a:lnTo>
                    <a:pt x="0" y="6385"/>
                  </a:lnTo>
                  <a:lnTo>
                    <a:pt x="6981" y="6631"/>
                  </a:lnTo>
                  <a:lnTo>
                    <a:pt x="14987" y="9887"/>
                  </a:lnTo>
                  <a:lnTo>
                    <a:pt x="19020" y="8570"/>
                  </a:lnTo>
                  <a:lnTo>
                    <a:pt x="20628" y="7699"/>
                  </a:lnTo>
                  <a:lnTo>
                    <a:pt x="24585" y="1931"/>
                  </a:lnTo>
                  <a:lnTo>
                    <a:pt x="29750" y="321"/>
                  </a:lnTo>
                  <a:lnTo>
                    <a:pt x="35423" y="0"/>
                  </a:lnTo>
                  <a:lnTo>
                    <a:pt x="33808" y="9918"/>
                  </a:lnTo>
                  <a:lnTo>
                    <a:pt x="35956" y="12060"/>
                  </a:lnTo>
                  <a:lnTo>
                    <a:pt x="40026" y="12754"/>
                  </a:lnTo>
                  <a:lnTo>
                    <a:pt x="42808" y="14030"/>
                  </a:lnTo>
                  <a:lnTo>
                    <a:pt x="44314" y="16463"/>
                  </a:lnTo>
                  <a:lnTo>
                    <a:pt x="43869" y="18621"/>
                  </a:lnTo>
                  <a:lnTo>
                    <a:pt x="40353" y="21372"/>
                  </a:lnTo>
                  <a:lnTo>
                    <a:pt x="33388" y="30038"/>
                  </a:lnTo>
                  <a:lnTo>
                    <a:pt x="26839" y="42301"/>
                  </a:lnTo>
                  <a:lnTo>
                    <a:pt x="22906" y="47792"/>
                  </a:lnTo>
                  <a:lnTo>
                    <a:pt x="10189" y="51338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589" name="Rwanda"/>
            <p:cNvSpPr/>
            <p:nvPr/>
          </p:nvSpPr>
          <p:spPr>
            <a:xfrm>
              <a:off x="4971913" y="4763741"/>
              <a:ext cx="47027" cy="39900"/>
            </a:xfrm>
            <a:custGeom>
              <a:avLst/>
              <a:gdLst/>
              <a:ahLst/>
              <a:cxnLst/>
              <a:rect l="0" t="0" r="0" b="0"/>
              <a:pathLst>
                <a:path w="47027" h="39900">
                  <a:moveTo>
                    <a:pt x="2004" y="36399"/>
                  </a:moveTo>
                  <a:lnTo>
                    <a:pt x="0" y="32964"/>
                  </a:lnTo>
                  <a:lnTo>
                    <a:pt x="4978" y="19153"/>
                  </a:lnTo>
                  <a:lnTo>
                    <a:pt x="6215" y="14840"/>
                  </a:lnTo>
                  <a:lnTo>
                    <a:pt x="8937" y="12240"/>
                  </a:lnTo>
                  <a:lnTo>
                    <a:pt x="11996" y="10500"/>
                  </a:lnTo>
                  <a:lnTo>
                    <a:pt x="16321" y="6313"/>
                  </a:lnTo>
                  <a:lnTo>
                    <a:pt x="16975" y="6739"/>
                  </a:lnTo>
                  <a:lnTo>
                    <a:pt x="22518" y="9002"/>
                  </a:lnTo>
                  <a:lnTo>
                    <a:pt x="26892" y="8546"/>
                  </a:lnTo>
                  <a:lnTo>
                    <a:pt x="31540" y="4214"/>
                  </a:lnTo>
                  <a:lnTo>
                    <a:pt x="37168" y="163"/>
                  </a:lnTo>
                  <a:lnTo>
                    <a:pt x="40410" y="0"/>
                  </a:lnTo>
                  <a:lnTo>
                    <a:pt x="41639" y="7597"/>
                  </a:lnTo>
                  <a:lnTo>
                    <a:pt x="45331" y="16616"/>
                  </a:lnTo>
                  <a:lnTo>
                    <a:pt x="47027" y="21629"/>
                  </a:lnTo>
                  <a:lnTo>
                    <a:pt x="45968" y="26517"/>
                  </a:lnTo>
                  <a:lnTo>
                    <a:pt x="44536" y="28248"/>
                  </a:lnTo>
                  <a:lnTo>
                    <a:pt x="40506" y="29851"/>
                  </a:lnTo>
                  <a:lnTo>
                    <a:pt x="37427" y="30013"/>
                  </a:lnTo>
                  <a:lnTo>
                    <a:pt x="31754" y="30334"/>
                  </a:lnTo>
                  <a:lnTo>
                    <a:pt x="26589" y="31944"/>
                  </a:lnTo>
                  <a:lnTo>
                    <a:pt x="22632" y="37712"/>
                  </a:lnTo>
                  <a:lnTo>
                    <a:pt x="21024" y="38583"/>
                  </a:lnTo>
                  <a:lnTo>
                    <a:pt x="16991" y="39900"/>
                  </a:lnTo>
                  <a:lnTo>
                    <a:pt x="8985" y="36644"/>
                  </a:lnTo>
                  <a:lnTo>
                    <a:pt x="2004" y="36399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590" name="Croatia"/>
            <p:cNvSpPr/>
            <p:nvPr/>
          </p:nvSpPr>
          <p:spPr>
            <a:xfrm>
              <a:off x="4627152" y="3548593"/>
              <a:ext cx="133062" cy="131737"/>
            </a:xfrm>
            <a:custGeom>
              <a:avLst/>
              <a:gdLst/>
              <a:ahLst/>
              <a:cxnLst/>
              <a:rect l="0" t="0" r="0" b="0"/>
              <a:pathLst>
                <a:path w="133062" h="131737">
                  <a:moveTo>
                    <a:pt x="90739" y="114615"/>
                  </a:moveTo>
                  <a:lnTo>
                    <a:pt x="80068" y="105264"/>
                  </a:lnTo>
                  <a:lnTo>
                    <a:pt x="78199" y="102165"/>
                  </a:lnTo>
                  <a:lnTo>
                    <a:pt x="70245" y="100084"/>
                  </a:lnTo>
                  <a:lnTo>
                    <a:pt x="68185" y="97859"/>
                  </a:lnTo>
                  <a:lnTo>
                    <a:pt x="64083" y="96251"/>
                  </a:lnTo>
                  <a:lnTo>
                    <a:pt x="57148" y="98725"/>
                  </a:lnTo>
                  <a:lnTo>
                    <a:pt x="53841" y="91912"/>
                  </a:lnTo>
                  <a:lnTo>
                    <a:pt x="42546" y="83078"/>
                  </a:lnTo>
                  <a:lnTo>
                    <a:pt x="36615" y="73488"/>
                  </a:lnTo>
                  <a:lnTo>
                    <a:pt x="39434" y="73592"/>
                  </a:lnTo>
                  <a:lnTo>
                    <a:pt x="45613" y="73821"/>
                  </a:lnTo>
                  <a:lnTo>
                    <a:pt x="39694" y="70682"/>
                  </a:lnTo>
                  <a:lnTo>
                    <a:pt x="32996" y="64009"/>
                  </a:lnTo>
                  <a:lnTo>
                    <a:pt x="31142" y="58195"/>
                  </a:lnTo>
                  <a:lnTo>
                    <a:pt x="32013" y="51726"/>
                  </a:lnTo>
                  <a:lnTo>
                    <a:pt x="29076" y="46896"/>
                  </a:lnTo>
                  <a:lnTo>
                    <a:pt x="22514" y="40863"/>
                  </a:lnTo>
                  <a:lnTo>
                    <a:pt x="18675" y="39047"/>
                  </a:lnTo>
                  <a:lnTo>
                    <a:pt x="16061" y="47392"/>
                  </a:lnTo>
                  <a:lnTo>
                    <a:pt x="14616" y="49052"/>
                  </a:lnTo>
                  <a:lnTo>
                    <a:pt x="14930" y="51217"/>
                  </a:lnTo>
                  <a:lnTo>
                    <a:pt x="12039" y="52742"/>
                  </a:lnTo>
                  <a:lnTo>
                    <a:pt x="10479" y="56295"/>
                  </a:lnTo>
                  <a:lnTo>
                    <a:pt x="8309" y="57055"/>
                  </a:lnTo>
                  <a:lnTo>
                    <a:pt x="3276" y="47775"/>
                  </a:lnTo>
                  <a:lnTo>
                    <a:pt x="2633" y="43658"/>
                  </a:lnTo>
                  <a:lnTo>
                    <a:pt x="0" y="34823"/>
                  </a:lnTo>
                  <a:lnTo>
                    <a:pt x="663" y="34653"/>
                  </a:lnTo>
                  <a:lnTo>
                    <a:pt x="3432" y="35564"/>
                  </a:lnTo>
                  <a:lnTo>
                    <a:pt x="4718" y="35302"/>
                  </a:lnTo>
                  <a:lnTo>
                    <a:pt x="5361" y="35040"/>
                  </a:lnTo>
                  <a:lnTo>
                    <a:pt x="6739" y="34778"/>
                  </a:lnTo>
                  <a:lnTo>
                    <a:pt x="6922" y="34516"/>
                  </a:lnTo>
                  <a:lnTo>
                    <a:pt x="8025" y="34254"/>
                  </a:lnTo>
                  <a:lnTo>
                    <a:pt x="8300" y="34778"/>
                  </a:lnTo>
                  <a:lnTo>
                    <a:pt x="9678" y="34909"/>
                  </a:lnTo>
                  <a:lnTo>
                    <a:pt x="10137" y="34647"/>
                  </a:lnTo>
                  <a:lnTo>
                    <a:pt x="10596" y="34254"/>
                  </a:lnTo>
                  <a:lnTo>
                    <a:pt x="10596" y="33730"/>
                  </a:lnTo>
                  <a:lnTo>
                    <a:pt x="10596" y="33206"/>
                  </a:lnTo>
                  <a:lnTo>
                    <a:pt x="11147" y="33206"/>
                  </a:lnTo>
                  <a:lnTo>
                    <a:pt x="11606" y="33468"/>
                  </a:lnTo>
                  <a:lnTo>
                    <a:pt x="12617" y="33992"/>
                  </a:lnTo>
                  <a:lnTo>
                    <a:pt x="13627" y="34123"/>
                  </a:lnTo>
                  <a:lnTo>
                    <a:pt x="15096" y="33992"/>
                  </a:lnTo>
                  <a:lnTo>
                    <a:pt x="16198" y="33599"/>
                  </a:lnTo>
                  <a:lnTo>
                    <a:pt x="17301" y="33992"/>
                  </a:lnTo>
                  <a:lnTo>
                    <a:pt x="19872" y="33992"/>
                  </a:lnTo>
                  <a:lnTo>
                    <a:pt x="20239" y="33861"/>
                  </a:lnTo>
                  <a:lnTo>
                    <a:pt x="20882" y="33075"/>
                  </a:lnTo>
                  <a:lnTo>
                    <a:pt x="21342" y="32813"/>
                  </a:lnTo>
                  <a:lnTo>
                    <a:pt x="21984" y="32157"/>
                  </a:lnTo>
                  <a:lnTo>
                    <a:pt x="22168" y="30976"/>
                  </a:lnTo>
                  <a:lnTo>
                    <a:pt x="22352" y="30714"/>
                  </a:lnTo>
                  <a:lnTo>
                    <a:pt x="22903" y="29795"/>
                  </a:lnTo>
                  <a:lnTo>
                    <a:pt x="22995" y="29401"/>
                  </a:lnTo>
                  <a:lnTo>
                    <a:pt x="23362" y="28612"/>
                  </a:lnTo>
                  <a:lnTo>
                    <a:pt x="24005" y="28349"/>
                  </a:lnTo>
                  <a:lnTo>
                    <a:pt x="24372" y="28481"/>
                  </a:lnTo>
                  <a:lnTo>
                    <a:pt x="24464" y="29269"/>
                  </a:lnTo>
                  <a:lnTo>
                    <a:pt x="24648" y="30057"/>
                  </a:lnTo>
                  <a:lnTo>
                    <a:pt x="25199" y="30451"/>
                  </a:lnTo>
                  <a:lnTo>
                    <a:pt x="25842" y="31239"/>
                  </a:lnTo>
                  <a:lnTo>
                    <a:pt x="26117" y="31501"/>
                  </a:lnTo>
                  <a:lnTo>
                    <a:pt x="26301" y="32813"/>
                  </a:lnTo>
                  <a:lnTo>
                    <a:pt x="27587" y="33075"/>
                  </a:lnTo>
                  <a:lnTo>
                    <a:pt x="28322" y="33992"/>
                  </a:lnTo>
                  <a:lnTo>
                    <a:pt x="28873" y="34647"/>
                  </a:lnTo>
                  <a:lnTo>
                    <a:pt x="30250" y="34647"/>
                  </a:lnTo>
                  <a:lnTo>
                    <a:pt x="31260" y="34254"/>
                  </a:lnTo>
                  <a:lnTo>
                    <a:pt x="31536" y="33599"/>
                  </a:lnTo>
                  <a:lnTo>
                    <a:pt x="31720" y="32944"/>
                  </a:lnTo>
                  <a:lnTo>
                    <a:pt x="32914" y="33599"/>
                  </a:lnTo>
                  <a:lnTo>
                    <a:pt x="33557" y="33992"/>
                  </a:lnTo>
                  <a:lnTo>
                    <a:pt x="34567" y="33992"/>
                  </a:lnTo>
                  <a:lnTo>
                    <a:pt x="35577" y="34909"/>
                  </a:lnTo>
                  <a:lnTo>
                    <a:pt x="36220" y="35302"/>
                  </a:lnTo>
                  <a:lnTo>
                    <a:pt x="37506" y="35826"/>
                  </a:lnTo>
                  <a:lnTo>
                    <a:pt x="38700" y="35564"/>
                  </a:lnTo>
                  <a:lnTo>
                    <a:pt x="39710" y="34909"/>
                  </a:lnTo>
                  <a:lnTo>
                    <a:pt x="40353" y="35171"/>
                  </a:lnTo>
                  <a:lnTo>
                    <a:pt x="40904" y="34123"/>
                  </a:lnTo>
                  <a:lnTo>
                    <a:pt x="40445" y="32681"/>
                  </a:lnTo>
                  <a:lnTo>
                    <a:pt x="40445" y="31632"/>
                  </a:lnTo>
                  <a:lnTo>
                    <a:pt x="39985" y="30451"/>
                  </a:lnTo>
                  <a:lnTo>
                    <a:pt x="40077" y="29795"/>
                  </a:lnTo>
                  <a:lnTo>
                    <a:pt x="40904" y="29401"/>
                  </a:lnTo>
                  <a:lnTo>
                    <a:pt x="41179" y="29269"/>
                  </a:lnTo>
                  <a:lnTo>
                    <a:pt x="41639" y="28349"/>
                  </a:lnTo>
                  <a:lnTo>
                    <a:pt x="41271" y="27298"/>
                  </a:lnTo>
                  <a:lnTo>
                    <a:pt x="40996" y="26903"/>
                  </a:lnTo>
                  <a:lnTo>
                    <a:pt x="40353" y="26772"/>
                  </a:lnTo>
                  <a:lnTo>
                    <a:pt x="39802" y="26508"/>
                  </a:lnTo>
                  <a:lnTo>
                    <a:pt x="40169" y="26114"/>
                  </a:lnTo>
                  <a:lnTo>
                    <a:pt x="40720" y="25192"/>
                  </a:lnTo>
                  <a:lnTo>
                    <a:pt x="41730" y="24534"/>
                  </a:lnTo>
                  <a:lnTo>
                    <a:pt x="42557" y="24139"/>
                  </a:lnTo>
                  <a:lnTo>
                    <a:pt x="43475" y="23875"/>
                  </a:lnTo>
                  <a:lnTo>
                    <a:pt x="44669" y="23084"/>
                  </a:lnTo>
                  <a:lnTo>
                    <a:pt x="45771" y="22952"/>
                  </a:lnTo>
                  <a:lnTo>
                    <a:pt x="46690" y="22557"/>
                  </a:lnTo>
                  <a:lnTo>
                    <a:pt x="47516" y="22689"/>
                  </a:lnTo>
                  <a:lnTo>
                    <a:pt x="48618" y="22689"/>
                  </a:lnTo>
                  <a:lnTo>
                    <a:pt x="49078" y="21238"/>
                  </a:lnTo>
                  <a:lnTo>
                    <a:pt x="49261" y="20314"/>
                  </a:lnTo>
                  <a:lnTo>
                    <a:pt x="49629" y="18729"/>
                  </a:lnTo>
                  <a:lnTo>
                    <a:pt x="49445" y="17407"/>
                  </a:lnTo>
                  <a:lnTo>
                    <a:pt x="49261" y="16481"/>
                  </a:lnTo>
                  <a:lnTo>
                    <a:pt x="48802" y="15820"/>
                  </a:lnTo>
                  <a:lnTo>
                    <a:pt x="48159" y="15025"/>
                  </a:lnTo>
                  <a:lnTo>
                    <a:pt x="47333" y="14231"/>
                  </a:lnTo>
                  <a:lnTo>
                    <a:pt x="46965" y="13171"/>
                  </a:lnTo>
                  <a:lnTo>
                    <a:pt x="47149" y="11977"/>
                  </a:lnTo>
                  <a:lnTo>
                    <a:pt x="47792" y="11181"/>
                  </a:lnTo>
                  <a:lnTo>
                    <a:pt x="49078" y="10119"/>
                  </a:lnTo>
                  <a:lnTo>
                    <a:pt x="50639" y="10252"/>
                  </a:lnTo>
                  <a:lnTo>
                    <a:pt x="51190" y="9588"/>
                  </a:lnTo>
                  <a:lnTo>
                    <a:pt x="52292" y="9057"/>
                  </a:lnTo>
                  <a:lnTo>
                    <a:pt x="53486" y="8525"/>
                  </a:lnTo>
                  <a:lnTo>
                    <a:pt x="55139" y="7994"/>
                  </a:lnTo>
                  <a:lnTo>
                    <a:pt x="55966" y="7861"/>
                  </a:lnTo>
                  <a:lnTo>
                    <a:pt x="56792" y="7196"/>
                  </a:lnTo>
                  <a:lnTo>
                    <a:pt x="57619" y="6265"/>
                  </a:lnTo>
                  <a:lnTo>
                    <a:pt x="58078" y="5067"/>
                  </a:lnTo>
                  <a:lnTo>
                    <a:pt x="58996" y="4135"/>
                  </a:lnTo>
                  <a:lnTo>
                    <a:pt x="60099" y="4667"/>
                  </a:lnTo>
                  <a:lnTo>
                    <a:pt x="61476" y="4801"/>
                  </a:lnTo>
                  <a:lnTo>
                    <a:pt x="62119" y="4667"/>
                  </a:lnTo>
                  <a:lnTo>
                    <a:pt x="62027" y="3468"/>
                  </a:lnTo>
                  <a:lnTo>
                    <a:pt x="61844" y="2135"/>
                  </a:lnTo>
                  <a:lnTo>
                    <a:pt x="61844" y="1068"/>
                  </a:lnTo>
                  <a:lnTo>
                    <a:pt x="62395" y="134"/>
                  </a:lnTo>
                  <a:lnTo>
                    <a:pt x="63864" y="0"/>
                  </a:lnTo>
                  <a:lnTo>
                    <a:pt x="65609" y="0"/>
                  </a:lnTo>
                  <a:lnTo>
                    <a:pt x="67079" y="534"/>
                  </a:lnTo>
                  <a:lnTo>
                    <a:pt x="68089" y="1602"/>
                  </a:lnTo>
                  <a:lnTo>
                    <a:pt x="68446" y="1743"/>
                  </a:lnTo>
                  <a:lnTo>
                    <a:pt x="70628" y="4647"/>
                  </a:lnTo>
                  <a:lnTo>
                    <a:pt x="84972" y="13643"/>
                  </a:lnTo>
                  <a:lnTo>
                    <a:pt x="96300" y="23449"/>
                  </a:lnTo>
                  <a:lnTo>
                    <a:pt x="102199" y="24872"/>
                  </a:lnTo>
                  <a:lnTo>
                    <a:pt x="108975" y="24190"/>
                  </a:lnTo>
                  <a:lnTo>
                    <a:pt x="113372" y="23737"/>
                  </a:lnTo>
                  <a:lnTo>
                    <a:pt x="119353" y="20777"/>
                  </a:lnTo>
                  <a:lnTo>
                    <a:pt x="121389" y="22841"/>
                  </a:lnTo>
                  <a:lnTo>
                    <a:pt x="121956" y="24142"/>
                  </a:lnTo>
                  <a:lnTo>
                    <a:pt x="122183" y="25767"/>
                  </a:lnTo>
                  <a:lnTo>
                    <a:pt x="121956" y="26903"/>
                  </a:lnTo>
                  <a:lnTo>
                    <a:pt x="122409" y="27553"/>
                  </a:lnTo>
                  <a:lnTo>
                    <a:pt x="122523" y="28526"/>
                  </a:lnTo>
                  <a:lnTo>
                    <a:pt x="121729" y="29337"/>
                  </a:lnTo>
                  <a:lnTo>
                    <a:pt x="121616" y="31443"/>
                  </a:lnTo>
                  <a:lnTo>
                    <a:pt x="122409" y="32414"/>
                  </a:lnTo>
                  <a:lnTo>
                    <a:pt x="123883" y="31928"/>
                  </a:lnTo>
                  <a:lnTo>
                    <a:pt x="124903" y="32414"/>
                  </a:lnTo>
                  <a:lnTo>
                    <a:pt x="125356" y="33708"/>
                  </a:lnTo>
                  <a:lnTo>
                    <a:pt x="124562" y="33870"/>
                  </a:lnTo>
                  <a:lnTo>
                    <a:pt x="123996" y="33546"/>
                  </a:lnTo>
                  <a:lnTo>
                    <a:pt x="123769" y="34678"/>
                  </a:lnTo>
                  <a:lnTo>
                    <a:pt x="124110" y="36132"/>
                  </a:lnTo>
                  <a:lnTo>
                    <a:pt x="123656" y="36616"/>
                  </a:lnTo>
                  <a:lnTo>
                    <a:pt x="123203" y="36939"/>
                  </a:lnTo>
                  <a:lnTo>
                    <a:pt x="123883" y="38553"/>
                  </a:lnTo>
                  <a:lnTo>
                    <a:pt x="125582" y="38230"/>
                  </a:lnTo>
                  <a:lnTo>
                    <a:pt x="125923" y="39359"/>
                  </a:lnTo>
                  <a:lnTo>
                    <a:pt x="127169" y="40809"/>
                  </a:lnTo>
                  <a:lnTo>
                    <a:pt x="128416" y="40809"/>
                  </a:lnTo>
                  <a:lnTo>
                    <a:pt x="129436" y="40809"/>
                  </a:lnTo>
                  <a:lnTo>
                    <a:pt x="130342" y="41936"/>
                  </a:lnTo>
                  <a:lnTo>
                    <a:pt x="131589" y="42097"/>
                  </a:lnTo>
                  <a:lnTo>
                    <a:pt x="132949" y="42097"/>
                  </a:lnTo>
                  <a:lnTo>
                    <a:pt x="133062" y="43224"/>
                  </a:lnTo>
                  <a:lnTo>
                    <a:pt x="132723" y="44028"/>
                  </a:lnTo>
                  <a:lnTo>
                    <a:pt x="131363" y="43867"/>
                  </a:lnTo>
                  <a:lnTo>
                    <a:pt x="130456" y="43385"/>
                  </a:lnTo>
                  <a:lnTo>
                    <a:pt x="129776" y="43706"/>
                  </a:lnTo>
                  <a:lnTo>
                    <a:pt x="128983" y="43546"/>
                  </a:lnTo>
                  <a:lnTo>
                    <a:pt x="128302" y="42902"/>
                  </a:lnTo>
                  <a:lnTo>
                    <a:pt x="127736" y="42741"/>
                  </a:lnTo>
                  <a:lnTo>
                    <a:pt x="127283" y="42902"/>
                  </a:lnTo>
                  <a:lnTo>
                    <a:pt x="127623" y="43867"/>
                  </a:lnTo>
                  <a:lnTo>
                    <a:pt x="126602" y="45153"/>
                  </a:lnTo>
                  <a:lnTo>
                    <a:pt x="125810" y="45153"/>
                  </a:lnTo>
                  <a:lnTo>
                    <a:pt x="125810" y="47402"/>
                  </a:lnTo>
                  <a:lnTo>
                    <a:pt x="126263" y="48364"/>
                  </a:lnTo>
                  <a:lnTo>
                    <a:pt x="125923" y="49487"/>
                  </a:lnTo>
                  <a:lnTo>
                    <a:pt x="126149" y="50609"/>
                  </a:lnTo>
                  <a:lnTo>
                    <a:pt x="126263" y="51730"/>
                  </a:lnTo>
                  <a:lnTo>
                    <a:pt x="125356" y="52210"/>
                  </a:lnTo>
                  <a:lnTo>
                    <a:pt x="124449" y="51730"/>
                  </a:lnTo>
                  <a:lnTo>
                    <a:pt x="123883" y="52690"/>
                  </a:lnTo>
                  <a:lnTo>
                    <a:pt x="124676" y="53970"/>
                  </a:lnTo>
                  <a:lnTo>
                    <a:pt x="123883" y="54130"/>
                  </a:lnTo>
                  <a:lnTo>
                    <a:pt x="121956" y="54450"/>
                  </a:lnTo>
                  <a:lnTo>
                    <a:pt x="119916" y="54130"/>
                  </a:lnTo>
                  <a:lnTo>
                    <a:pt x="118443" y="52370"/>
                  </a:lnTo>
                  <a:lnTo>
                    <a:pt x="119009" y="50929"/>
                  </a:lnTo>
                  <a:lnTo>
                    <a:pt x="118556" y="49647"/>
                  </a:lnTo>
                  <a:lnTo>
                    <a:pt x="117309" y="49487"/>
                  </a:lnTo>
                  <a:lnTo>
                    <a:pt x="117083" y="47883"/>
                  </a:lnTo>
                  <a:lnTo>
                    <a:pt x="115610" y="47081"/>
                  </a:lnTo>
                  <a:lnTo>
                    <a:pt x="114136" y="46438"/>
                  </a:lnTo>
                  <a:lnTo>
                    <a:pt x="113116" y="47723"/>
                  </a:lnTo>
                  <a:lnTo>
                    <a:pt x="112096" y="47562"/>
                  </a:lnTo>
                  <a:lnTo>
                    <a:pt x="110509" y="46438"/>
                  </a:lnTo>
                  <a:lnTo>
                    <a:pt x="109830" y="46117"/>
                  </a:lnTo>
                  <a:lnTo>
                    <a:pt x="108356" y="46117"/>
                  </a:lnTo>
                  <a:lnTo>
                    <a:pt x="106769" y="45475"/>
                  </a:lnTo>
                  <a:lnTo>
                    <a:pt x="105636" y="46438"/>
                  </a:lnTo>
                  <a:lnTo>
                    <a:pt x="104277" y="47081"/>
                  </a:lnTo>
                  <a:lnTo>
                    <a:pt x="102916" y="46438"/>
                  </a:lnTo>
                  <a:lnTo>
                    <a:pt x="101783" y="45475"/>
                  </a:lnTo>
                  <a:lnTo>
                    <a:pt x="100650" y="45475"/>
                  </a:lnTo>
                  <a:lnTo>
                    <a:pt x="99403" y="46759"/>
                  </a:lnTo>
                  <a:lnTo>
                    <a:pt x="97703" y="47883"/>
                  </a:lnTo>
                  <a:lnTo>
                    <a:pt x="96116" y="46920"/>
                  </a:lnTo>
                  <a:lnTo>
                    <a:pt x="93396" y="45635"/>
                  </a:lnTo>
                  <a:lnTo>
                    <a:pt x="91583" y="45796"/>
                  </a:lnTo>
                  <a:lnTo>
                    <a:pt x="89997" y="45957"/>
                  </a:lnTo>
                  <a:lnTo>
                    <a:pt x="88070" y="45153"/>
                  </a:lnTo>
                  <a:lnTo>
                    <a:pt x="86370" y="44993"/>
                  </a:lnTo>
                  <a:lnTo>
                    <a:pt x="84783" y="43706"/>
                  </a:lnTo>
                  <a:lnTo>
                    <a:pt x="83877" y="44832"/>
                  </a:lnTo>
                  <a:lnTo>
                    <a:pt x="82743" y="45153"/>
                  </a:lnTo>
                  <a:lnTo>
                    <a:pt x="82177" y="44350"/>
                  </a:lnTo>
                  <a:lnTo>
                    <a:pt x="79797" y="43224"/>
                  </a:lnTo>
                  <a:lnTo>
                    <a:pt x="78210" y="42419"/>
                  </a:lnTo>
                  <a:lnTo>
                    <a:pt x="76850" y="41776"/>
                  </a:lnTo>
                  <a:lnTo>
                    <a:pt x="75943" y="41614"/>
                  </a:lnTo>
                  <a:lnTo>
                    <a:pt x="74583" y="43385"/>
                  </a:lnTo>
                  <a:lnTo>
                    <a:pt x="73450" y="43224"/>
                  </a:lnTo>
                  <a:lnTo>
                    <a:pt x="71184" y="42902"/>
                  </a:lnTo>
                  <a:lnTo>
                    <a:pt x="69484" y="42419"/>
                  </a:lnTo>
                  <a:lnTo>
                    <a:pt x="67330" y="42741"/>
                  </a:lnTo>
                  <a:lnTo>
                    <a:pt x="66310" y="44350"/>
                  </a:lnTo>
                  <a:lnTo>
                    <a:pt x="64837" y="46438"/>
                  </a:lnTo>
                  <a:lnTo>
                    <a:pt x="63590" y="49327"/>
                  </a:lnTo>
                  <a:lnTo>
                    <a:pt x="61550" y="49006"/>
                  </a:lnTo>
                  <a:lnTo>
                    <a:pt x="58944" y="47081"/>
                  </a:lnTo>
                  <a:lnTo>
                    <a:pt x="57357" y="44350"/>
                  </a:lnTo>
                  <a:lnTo>
                    <a:pt x="56337" y="42741"/>
                  </a:lnTo>
                  <a:lnTo>
                    <a:pt x="53164" y="42258"/>
                  </a:lnTo>
                  <a:lnTo>
                    <a:pt x="51917" y="42902"/>
                  </a:lnTo>
                  <a:lnTo>
                    <a:pt x="51010" y="45475"/>
                  </a:lnTo>
                  <a:lnTo>
                    <a:pt x="50557" y="47883"/>
                  </a:lnTo>
                  <a:lnTo>
                    <a:pt x="51010" y="49808"/>
                  </a:lnTo>
                  <a:lnTo>
                    <a:pt x="51010" y="50929"/>
                  </a:lnTo>
                  <a:lnTo>
                    <a:pt x="51350" y="53970"/>
                  </a:lnTo>
                  <a:lnTo>
                    <a:pt x="50104" y="54930"/>
                  </a:lnTo>
                  <a:lnTo>
                    <a:pt x="50331" y="56208"/>
                  </a:lnTo>
                  <a:lnTo>
                    <a:pt x="51690" y="57325"/>
                  </a:lnTo>
                  <a:lnTo>
                    <a:pt x="52597" y="58602"/>
                  </a:lnTo>
                  <a:lnTo>
                    <a:pt x="53844" y="59081"/>
                  </a:lnTo>
                  <a:lnTo>
                    <a:pt x="54864" y="59559"/>
                  </a:lnTo>
                  <a:lnTo>
                    <a:pt x="56677" y="62108"/>
                  </a:lnTo>
                  <a:lnTo>
                    <a:pt x="58150" y="65449"/>
                  </a:lnTo>
                  <a:lnTo>
                    <a:pt x="59057" y="67355"/>
                  </a:lnTo>
                  <a:lnTo>
                    <a:pt x="59284" y="69100"/>
                  </a:lnTo>
                  <a:lnTo>
                    <a:pt x="60870" y="70686"/>
                  </a:lnTo>
                  <a:lnTo>
                    <a:pt x="60077" y="71478"/>
                  </a:lnTo>
                  <a:lnTo>
                    <a:pt x="59964" y="72903"/>
                  </a:lnTo>
                  <a:lnTo>
                    <a:pt x="60190" y="74960"/>
                  </a:lnTo>
                  <a:lnTo>
                    <a:pt x="61890" y="74802"/>
                  </a:lnTo>
                  <a:lnTo>
                    <a:pt x="62797" y="76382"/>
                  </a:lnTo>
                  <a:lnTo>
                    <a:pt x="63364" y="78119"/>
                  </a:lnTo>
                  <a:lnTo>
                    <a:pt x="64497" y="79697"/>
                  </a:lnTo>
                  <a:lnTo>
                    <a:pt x="66197" y="80327"/>
                  </a:lnTo>
                  <a:lnTo>
                    <a:pt x="67897" y="80801"/>
                  </a:lnTo>
                  <a:lnTo>
                    <a:pt x="71637" y="85837"/>
                  </a:lnTo>
                  <a:lnTo>
                    <a:pt x="71863" y="88193"/>
                  </a:lnTo>
                  <a:lnTo>
                    <a:pt x="72657" y="88822"/>
                  </a:lnTo>
                  <a:lnTo>
                    <a:pt x="74810" y="89920"/>
                  </a:lnTo>
                  <a:lnTo>
                    <a:pt x="78663" y="94932"/>
                  </a:lnTo>
                  <a:lnTo>
                    <a:pt x="80930" y="96652"/>
                  </a:lnTo>
                  <a:lnTo>
                    <a:pt x="83196" y="97590"/>
                  </a:lnTo>
                  <a:lnTo>
                    <a:pt x="84216" y="98371"/>
                  </a:lnTo>
                  <a:lnTo>
                    <a:pt x="84216" y="99932"/>
                  </a:lnTo>
                  <a:lnTo>
                    <a:pt x="85010" y="103827"/>
                  </a:lnTo>
                  <a:lnTo>
                    <a:pt x="87050" y="104917"/>
                  </a:lnTo>
                  <a:lnTo>
                    <a:pt x="88976" y="107250"/>
                  </a:lnTo>
                  <a:lnTo>
                    <a:pt x="90450" y="108803"/>
                  </a:lnTo>
                  <a:lnTo>
                    <a:pt x="92943" y="110510"/>
                  </a:lnTo>
                  <a:lnTo>
                    <a:pt x="93623" y="113456"/>
                  </a:lnTo>
                  <a:lnTo>
                    <a:pt x="90739" y="114615"/>
                  </a:lnTo>
                  <a:close/>
                </a:path>
                <a:path w="133062" h="131737">
                  <a:moveTo>
                    <a:pt x="92959" y="116326"/>
                  </a:moveTo>
                  <a:lnTo>
                    <a:pt x="94303" y="114695"/>
                  </a:lnTo>
                  <a:lnTo>
                    <a:pt x="95663" y="114850"/>
                  </a:lnTo>
                  <a:lnTo>
                    <a:pt x="96910" y="115314"/>
                  </a:lnTo>
                  <a:lnTo>
                    <a:pt x="97363" y="116396"/>
                  </a:lnTo>
                  <a:lnTo>
                    <a:pt x="98043" y="117634"/>
                  </a:lnTo>
                  <a:lnTo>
                    <a:pt x="99517" y="118869"/>
                  </a:lnTo>
                  <a:lnTo>
                    <a:pt x="101330" y="119950"/>
                  </a:lnTo>
                  <a:lnTo>
                    <a:pt x="103483" y="120105"/>
                  </a:lnTo>
                  <a:lnTo>
                    <a:pt x="106656" y="123652"/>
                  </a:lnTo>
                  <a:lnTo>
                    <a:pt x="107110" y="124576"/>
                  </a:lnTo>
                  <a:lnTo>
                    <a:pt x="108469" y="124114"/>
                  </a:lnTo>
                  <a:lnTo>
                    <a:pt x="109716" y="124422"/>
                  </a:lnTo>
                  <a:lnTo>
                    <a:pt x="110623" y="124884"/>
                  </a:lnTo>
                  <a:lnTo>
                    <a:pt x="111261" y="125750"/>
                  </a:lnTo>
                  <a:lnTo>
                    <a:pt x="111303" y="125807"/>
                  </a:lnTo>
                  <a:lnTo>
                    <a:pt x="111076" y="127038"/>
                  </a:lnTo>
                  <a:lnTo>
                    <a:pt x="111416" y="128115"/>
                  </a:lnTo>
                  <a:lnTo>
                    <a:pt x="112247" y="129105"/>
                  </a:lnTo>
                  <a:lnTo>
                    <a:pt x="112544" y="130366"/>
                  </a:lnTo>
                  <a:lnTo>
                    <a:pt x="112529" y="131737"/>
                  </a:lnTo>
                  <a:lnTo>
                    <a:pt x="106551" y="126681"/>
                  </a:lnTo>
                  <a:lnTo>
                    <a:pt x="100970" y="121558"/>
                  </a:lnTo>
                  <a:lnTo>
                    <a:pt x="92959" y="116326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591" name="Bosnia-Herzegovina"/>
            <p:cNvSpPr/>
            <p:nvPr/>
          </p:nvSpPr>
          <p:spPr>
            <a:xfrm>
              <a:off x="4677252" y="3590201"/>
              <a:ext cx="87491" cy="84136"/>
            </a:xfrm>
            <a:custGeom>
              <a:avLst/>
              <a:gdLst/>
              <a:ahLst/>
              <a:cxnLst/>
              <a:rect l="0" t="0" r="0" b="0"/>
              <a:pathLst>
                <a:path w="87491" h="84136">
                  <a:moveTo>
                    <a:pt x="42855" y="74711"/>
                  </a:moveTo>
                  <a:lnTo>
                    <a:pt x="41711" y="73962"/>
                  </a:lnTo>
                  <a:lnTo>
                    <a:pt x="40635" y="73000"/>
                  </a:lnTo>
                  <a:lnTo>
                    <a:pt x="43519" y="71841"/>
                  </a:lnTo>
                  <a:lnTo>
                    <a:pt x="42839" y="68896"/>
                  </a:lnTo>
                  <a:lnTo>
                    <a:pt x="40346" y="67188"/>
                  </a:lnTo>
                  <a:lnTo>
                    <a:pt x="38872" y="65635"/>
                  </a:lnTo>
                  <a:lnTo>
                    <a:pt x="36946" y="63302"/>
                  </a:lnTo>
                  <a:lnTo>
                    <a:pt x="34906" y="62213"/>
                  </a:lnTo>
                  <a:lnTo>
                    <a:pt x="34113" y="58317"/>
                  </a:lnTo>
                  <a:lnTo>
                    <a:pt x="34113" y="56756"/>
                  </a:lnTo>
                  <a:lnTo>
                    <a:pt x="33093" y="55975"/>
                  </a:lnTo>
                  <a:lnTo>
                    <a:pt x="30826" y="55037"/>
                  </a:lnTo>
                  <a:lnTo>
                    <a:pt x="28559" y="53318"/>
                  </a:lnTo>
                  <a:lnTo>
                    <a:pt x="24706" y="48305"/>
                  </a:lnTo>
                  <a:lnTo>
                    <a:pt x="22553" y="47207"/>
                  </a:lnTo>
                  <a:lnTo>
                    <a:pt x="21759" y="46579"/>
                  </a:lnTo>
                  <a:lnTo>
                    <a:pt x="21533" y="44223"/>
                  </a:lnTo>
                  <a:lnTo>
                    <a:pt x="17793" y="39186"/>
                  </a:lnTo>
                  <a:lnTo>
                    <a:pt x="16093" y="38713"/>
                  </a:lnTo>
                  <a:lnTo>
                    <a:pt x="14393" y="38082"/>
                  </a:lnTo>
                  <a:lnTo>
                    <a:pt x="13260" y="36505"/>
                  </a:lnTo>
                  <a:lnTo>
                    <a:pt x="12693" y="34767"/>
                  </a:lnTo>
                  <a:lnTo>
                    <a:pt x="11786" y="33187"/>
                  </a:lnTo>
                  <a:lnTo>
                    <a:pt x="10086" y="33345"/>
                  </a:lnTo>
                  <a:lnTo>
                    <a:pt x="9860" y="31289"/>
                  </a:lnTo>
                  <a:lnTo>
                    <a:pt x="9973" y="29863"/>
                  </a:lnTo>
                  <a:lnTo>
                    <a:pt x="10766" y="29071"/>
                  </a:lnTo>
                  <a:lnTo>
                    <a:pt x="9180" y="27486"/>
                  </a:lnTo>
                  <a:lnTo>
                    <a:pt x="8953" y="25740"/>
                  </a:lnTo>
                  <a:lnTo>
                    <a:pt x="8047" y="23834"/>
                  </a:lnTo>
                  <a:lnTo>
                    <a:pt x="6573" y="20493"/>
                  </a:lnTo>
                  <a:lnTo>
                    <a:pt x="4760" y="17944"/>
                  </a:lnTo>
                  <a:lnTo>
                    <a:pt x="3740" y="17466"/>
                  </a:lnTo>
                  <a:lnTo>
                    <a:pt x="2493" y="16987"/>
                  </a:lnTo>
                  <a:lnTo>
                    <a:pt x="1587" y="15711"/>
                  </a:lnTo>
                  <a:lnTo>
                    <a:pt x="227" y="14593"/>
                  </a:lnTo>
                  <a:lnTo>
                    <a:pt x="0" y="13315"/>
                  </a:lnTo>
                  <a:lnTo>
                    <a:pt x="1247" y="12356"/>
                  </a:lnTo>
                  <a:lnTo>
                    <a:pt x="907" y="9315"/>
                  </a:lnTo>
                  <a:lnTo>
                    <a:pt x="907" y="8193"/>
                  </a:lnTo>
                  <a:lnTo>
                    <a:pt x="453" y="6269"/>
                  </a:lnTo>
                  <a:lnTo>
                    <a:pt x="907" y="3860"/>
                  </a:lnTo>
                  <a:lnTo>
                    <a:pt x="1813" y="1288"/>
                  </a:lnTo>
                  <a:lnTo>
                    <a:pt x="3060" y="644"/>
                  </a:lnTo>
                  <a:lnTo>
                    <a:pt x="6233" y="1127"/>
                  </a:lnTo>
                  <a:lnTo>
                    <a:pt x="7253" y="2735"/>
                  </a:lnTo>
                  <a:lnTo>
                    <a:pt x="8840" y="5466"/>
                  </a:lnTo>
                  <a:lnTo>
                    <a:pt x="11446" y="7391"/>
                  </a:lnTo>
                  <a:lnTo>
                    <a:pt x="13486" y="7712"/>
                  </a:lnTo>
                  <a:lnTo>
                    <a:pt x="14733" y="4824"/>
                  </a:lnTo>
                  <a:lnTo>
                    <a:pt x="16206" y="2735"/>
                  </a:lnTo>
                  <a:lnTo>
                    <a:pt x="17226" y="1127"/>
                  </a:lnTo>
                  <a:lnTo>
                    <a:pt x="19380" y="805"/>
                  </a:lnTo>
                  <a:lnTo>
                    <a:pt x="21080" y="1288"/>
                  </a:lnTo>
                  <a:lnTo>
                    <a:pt x="23346" y="1609"/>
                  </a:lnTo>
                  <a:lnTo>
                    <a:pt x="24479" y="1770"/>
                  </a:lnTo>
                  <a:lnTo>
                    <a:pt x="25839" y="0"/>
                  </a:lnTo>
                  <a:lnTo>
                    <a:pt x="26746" y="161"/>
                  </a:lnTo>
                  <a:lnTo>
                    <a:pt x="28106" y="805"/>
                  </a:lnTo>
                  <a:lnTo>
                    <a:pt x="29693" y="1609"/>
                  </a:lnTo>
                  <a:lnTo>
                    <a:pt x="32073" y="2735"/>
                  </a:lnTo>
                  <a:lnTo>
                    <a:pt x="32639" y="3539"/>
                  </a:lnTo>
                  <a:lnTo>
                    <a:pt x="33772" y="3217"/>
                  </a:lnTo>
                  <a:lnTo>
                    <a:pt x="34679" y="2092"/>
                  </a:lnTo>
                  <a:lnTo>
                    <a:pt x="36266" y="3378"/>
                  </a:lnTo>
                  <a:lnTo>
                    <a:pt x="37966" y="3539"/>
                  </a:lnTo>
                  <a:lnTo>
                    <a:pt x="39892" y="4342"/>
                  </a:lnTo>
                  <a:lnTo>
                    <a:pt x="41479" y="4181"/>
                  </a:lnTo>
                  <a:lnTo>
                    <a:pt x="43292" y="4021"/>
                  </a:lnTo>
                  <a:lnTo>
                    <a:pt x="46012" y="5306"/>
                  </a:lnTo>
                  <a:lnTo>
                    <a:pt x="47599" y="6269"/>
                  </a:lnTo>
                  <a:lnTo>
                    <a:pt x="49299" y="5145"/>
                  </a:lnTo>
                  <a:lnTo>
                    <a:pt x="50545" y="3860"/>
                  </a:lnTo>
                  <a:lnTo>
                    <a:pt x="51679" y="3860"/>
                  </a:lnTo>
                  <a:lnTo>
                    <a:pt x="52812" y="4824"/>
                  </a:lnTo>
                  <a:lnTo>
                    <a:pt x="54172" y="5466"/>
                  </a:lnTo>
                  <a:lnTo>
                    <a:pt x="55532" y="4824"/>
                  </a:lnTo>
                  <a:lnTo>
                    <a:pt x="56665" y="3860"/>
                  </a:lnTo>
                  <a:lnTo>
                    <a:pt x="58252" y="4503"/>
                  </a:lnTo>
                  <a:lnTo>
                    <a:pt x="59725" y="4503"/>
                  </a:lnTo>
                  <a:lnTo>
                    <a:pt x="60405" y="4824"/>
                  </a:lnTo>
                  <a:lnTo>
                    <a:pt x="61992" y="5948"/>
                  </a:lnTo>
                  <a:lnTo>
                    <a:pt x="63012" y="6108"/>
                  </a:lnTo>
                  <a:lnTo>
                    <a:pt x="64032" y="4824"/>
                  </a:lnTo>
                  <a:lnTo>
                    <a:pt x="65505" y="5466"/>
                  </a:lnTo>
                  <a:lnTo>
                    <a:pt x="66978" y="6269"/>
                  </a:lnTo>
                  <a:lnTo>
                    <a:pt x="67205" y="7872"/>
                  </a:lnTo>
                  <a:lnTo>
                    <a:pt x="68452" y="8033"/>
                  </a:lnTo>
                  <a:lnTo>
                    <a:pt x="68905" y="9315"/>
                  </a:lnTo>
                  <a:lnTo>
                    <a:pt x="68338" y="10756"/>
                  </a:lnTo>
                  <a:lnTo>
                    <a:pt x="69812" y="12516"/>
                  </a:lnTo>
                  <a:lnTo>
                    <a:pt x="71852" y="12835"/>
                  </a:lnTo>
                  <a:lnTo>
                    <a:pt x="73778" y="12516"/>
                  </a:lnTo>
                  <a:lnTo>
                    <a:pt x="74572" y="12356"/>
                  </a:lnTo>
                  <a:lnTo>
                    <a:pt x="76725" y="10756"/>
                  </a:lnTo>
                  <a:lnTo>
                    <a:pt x="78311" y="10756"/>
                  </a:lnTo>
                  <a:lnTo>
                    <a:pt x="80125" y="10916"/>
                  </a:lnTo>
                  <a:lnTo>
                    <a:pt x="81372" y="11236"/>
                  </a:lnTo>
                  <a:lnTo>
                    <a:pt x="81598" y="12196"/>
                  </a:lnTo>
                  <a:lnTo>
                    <a:pt x="81031" y="13635"/>
                  </a:lnTo>
                  <a:lnTo>
                    <a:pt x="80691" y="16030"/>
                  </a:lnTo>
                  <a:lnTo>
                    <a:pt x="79105" y="19219"/>
                  </a:lnTo>
                  <a:lnTo>
                    <a:pt x="77518" y="21449"/>
                  </a:lnTo>
                  <a:lnTo>
                    <a:pt x="76838" y="22562"/>
                  </a:lnTo>
                  <a:lnTo>
                    <a:pt x="76271" y="23357"/>
                  </a:lnTo>
                  <a:lnTo>
                    <a:pt x="76612" y="24787"/>
                  </a:lnTo>
                  <a:lnTo>
                    <a:pt x="76612" y="26058"/>
                  </a:lnTo>
                  <a:lnTo>
                    <a:pt x="75818" y="27010"/>
                  </a:lnTo>
                  <a:lnTo>
                    <a:pt x="76045" y="28913"/>
                  </a:lnTo>
                  <a:lnTo>
                    <a:pt x="76838" y="30339"/>
                  </a:lnTo>
                  <a:lnTo>
                    <a:pt x="78538" y="31130"/>
                  </a:lnTo>
                  <a:lnTo>
                    <a:pt x="80691" y="30972"/>
                  </a:lnTo>
                  <a:lnTo>
                    <a:pt x="81144" y="32396"/>
                  </a:lnTo>
                  <a:lnTo>
                    <a:pt x="81485" y="33819"/>
                  </a:lnTo>
                  <a:lnTo>
                    <a:pt x="83071" y="35083"/>
                  </a:lnTo>
                  <a:lnTo>
                    <a:pt x="84318" y="36189"/>
                  </a:lnTo>
                  <a:lnTo>
                    <a:pt x="85225" y="37451"/>
                  </a:lnTo>
                  <a:lnTo>
                    <a:pt x="86585" y="37767"/>
                  </a:lnTo>
                  <a:lnTo>
                    <a:pt x="87491" y="38398"/>
                  </a:lnTo>
                  <a:lnTo>
                    <a:pt x="86811" y="39501"/>
                  </a:lnTo>
                  <a:lnTo>
                    <a:pt x="85904" y="40289"/>
                  </a:lnTo>
                  <a:lnTo>
                    <a:pt x="84545" y="41391"/>
                  </a:lnTo>
                  <a:lnTo>
                    <a:pt x="82278" y="40761"/>
                  </a:lnTo>
                  <a:lnTo>
                    <a:pt x="80805" y="39974"/>
                  </a:lnTo>
                  <a:lnTo>
                    <a:pt x="79785" y="39816"/>
                  </a:lnTo>
                  <a:lnTo>
                    <a:pt x="78765" y="39501"/>
                  </a:lnTo>
                  <a:lnTo>
                    <a:pt x="79785" y="41549"/>
                  </a:lnTo>
                  <a:lnTo>
                    <a:pt x="81938" y="43437"/>
                  </a:lnTo>
                  <a:lnTo>
                    <a:pt x="83751" y="46108"/>
                  </a:lnTo>
                  <a:lnTo>
                    <a:pt x="85112" y="48148"/>
                  </a:lnTo>
                  <a:lnTo>
                    <a:pt x="84998" y="50813"/>
                  </a:lnTo>
                  <a:lnTo>
                    <a:pt x="84884" y="52692"/>
                  </a:lnTo>
                  <a:lnTo>
                    <a:pt x="84431" y="53005"/>
                  </a:lnTo>
                  <a:lnTo>
                    <a:pt x="83412" y="52692"/>
                  </a:lnTo>
                  <a:lnTo>
                    <a:pt x="82618" y="52066"/>
                  </a:lnTo>
                  <a:lnTo>
                    <a:pt x="81938" y="51596"/>
                  </a:lnTo>
                  <a:lnTo>
                    <a:pt x="81144" y="51753"/>
                  </a:lnTo>
                  <a:lnTo>
                    <a:pt x="80238" y="53318"/>
                  </a:lnTo>
                  <a:lnTo>
                    <a:pt x="78425" y="54725"/>
                  </a:lnTo>
                  <a:lnTo>
                    <a:pt x="77858" y="54256"/>
                  </a:lnTo>
                  <a:lnTo>
                    <a:pt x="76271" y="55037"/>
                  </a:lnTo>
                  <a:lnTo>
                    <a:pt x="75138" y="54725"/>
                  </a:lnTo>
                  <a:lnTo>
                    <a:pt x="74458" y="54099"/>
                  </a:lnTo>
                  <a:lnTo>
                    <a:pt x="73325" y="54569"/>
                  </a:lnTo>
                  <a:lnTo>
                    <a:pt x="72532" y="55350"/>
                  </a:lnTo>
                  <a:lnTo>
                    <a:pt x="72645" y="56444"/>
                  </a:lnTo>
                  <a:lnTo>
                    <a:pt x="73552" y="57848"/>
                  </a:lnTo>
                  <a:lnTo>
                    <a:pt x="74798" y="60188"/>
                  </a:lnTo>
                  <a:lnTo>
                    <a:pt x="75365" y="61590"/>
                  </a:lnTo>
                  <a:lnTo>
                    <a:pt x="74798" y="62991"/>
                  </a:lnTo>
                  <a:lnTo>
                    <a:pt x="73665" y="62991"/>
                  </a:lnTo>
                  <a:lnTo>
                    <a:pt x="72758" y="62213"/>
                  </a:lnTo>
                  <a:lnTo>
                    <a:pt x="72192" y="60967"/>
                  </a:lnTo>
                  <a:lnTo>
                    <a:pt x="71625" y="60344"/>
                  </a:lnTo>
                  <a:lnTo>
                    <a:pt x="70378" y="60188"/>
                  </a:lnTo>
                  <a:lnTo>
                    <a:pt x="69132" y="60967"/>
                  </a:lnTo>
                  <a:lnTo>
                    <a:pt x="67432" y="62057"/>
                  </a:lnTo>
                  <a:lnTo>
                    <a:pt x="66978" y="63458"/>
                  </a:lnTo>
                  <a:lnTo>
                    <a:pt x="66525" y="64702"/>
                  </a:lnTo>
                  <a:lnTo>
                    <a:pt x="65392" y="66101"/>
                  </a:lnTo>
                  <a:lnTo>
                    <a:pt x="65732" y="67343"/>
                  </a:lnTo>
                  <a:lnTo>
                    <a:pt x="65845" y="68740"/>
                  </a:lnTo>
                  <a:lnTo>
                    <a:pt x="65278" y="69516"/>
                  </a:lnTo>
                  <a:lnTo>
                    <a:pt x="63919" y="69671"/>
                  </a:lnTo>
                  <a:lnTo>
                    <a:pt x="62785" y="69981"/>
                  </a:lnTo>
                  <a:lnTo>
                    <a:pt x="61765" y="71221"/>
                  </a:lnTo>
                  <a:lnTo>
                    <a:pt x="61652" y="73080"/>
                  </a:lnTo>
                  <a:lnTo>
                    <a:pt x="61765" y="74627"/>
                  </a:lnTo>
                  <a:lnTo>
                    <a:pt x="61879" y="76637"/>
                  </a:lnTo>
                  <a:lnTo>
                    <a:pt x="61992" y="77255"/>
                  </a:lnTo>
                  <a:lnTo>
                    <a:pt x="62672" y="78798"/>
                  </a:lnTo>
                  <a:lnTo>
                    <a:pt x="63465" y="80033"/>
                  </a:lnTo>
                  <a:lnTo>
                    <a:pt x="63919" y="81420"/>
                  </a:lnTo>
                  <a:lnTo>
                    <a:pt x="63012" y="82653"/>
                  </a:lnTo>
                  <a:lnTo>
                    <a:pt x="61157" y="84136"/>
                  </a:lnTo>
                  <a:lnTo>
                    <a:pt x="60519" y="83269"/>
                  </a:lnTo>
                  <a:lnTo>
                    <a:pt x="59612" y="82807"/>
                  </a:lnTo>
                  <a:lnTo>
                    <a:pt x="58365" y="82499"/>
                  </a:lnTo>
                  <a:lnTo>
                    <a:pt x="57005" y="82961"/>
                  </a:lnTo>
                  <a:lnTo>
                    <a:pt x="56552" y="82037"/>
                  </a:lnTo>
                  <a:lnTo>
                    <a:pt x="53379" y="78490"/>
                  </a:lnTo>
                  <a:lnTo>
                    <a:pt x="51225" y="78335"/>
                  </a:lnTo>
                  <a:lnTo>
                    <a:pt x="49412" y="77255"/>
                  </a:lnTo>
                  <a:lnTo>
                    <a:pt x="47939" y="76018"/>
                  </a:lnTo>
                  <a:lnTo>
                    <a:pt x="47259" y="74782"/>
                  </a:lnTo>
                  <a:lnTo>
                    <a:pt x="46806" y="73699"/>
                  </a:lnTo>
                  <a:lnTo>
                    <a:pt x="45559" y="73234"/>
                  </a:lnTo>
                  <a:lnTo>
                    <a:pt x="44199" y="73080"/>
                  </a:lnTo>
                  <a:lnTo>
                    <a:pt x="42855" y="74711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592" name="Austria"/>
            <p:cNvSpPr/>
            <p:nvPr/>
          </p:nvSpPr>
          <p:spPr>
            <a:xfrm>
              <a:off x="4535485" y="3466601"/>
              <a:ext cx="177515" cy="87146"/>
            </a:xfrm>
            <a:custGeom>
              <a:avLst/>
              <a:gdLst/>
              <a:ahLst/>
              <a:cxnLst/>
              <a:rect l="0" t="0" r="0" b="0"/>
              <a:pathLst>
                <a:path w="177515" h="87146">
                  <a:moveTo>
                    <a:pt x="734" y="47726"/>
                  </a:moveTo>
                  <a:lnTo>
                    <a:pt x="4479" y="47933"/>
                  </a:lnTo>
                  <a:lnTo>
                    <a:pt x="6140" y="45864"/>
                  </a:lnTo>
                  <a:lnTo>
                    <a:pt x="7117" y="47519"/>
                  </a:lnTo>
                  <a:lnTo>
                    <a:pt x="9644" y="47623"/>
                  </a:lnTo>
                  <a:lnTo>
                    <a:pt x="10688" y="49689"/>
                  </a:lnTo>
                  <a:lnTo>
                    <a:pt x="12664" y="50411"/>
                  </a:lnTo>
                  <a:lnTo>
                    <a:pt x="12554" y="52886"/>
                  </a:lnTo>
                  <a:lnTo>
                    <a:pt x="15195" y="53463"/>
                  </a:lnTo>
                  <a:lnTo>
                    <a:pt x="14404" y="56385"/>
                  </a:lnTo>
                  <a:lnTo>
                    <a:pt x="16583" y="56385"/>
                  </a:lnTo>
                  <a:lnTo>
                    <a:pt x="21178" y="51237"/>
                  </a:lnTo>
                  <a:lnTo>
                    <a:pt x="20844" y="47106"/>
                  </a:lnTo>
                  <a:lnTo>
                    <a:pt x="23260" y="47726"/>
                  </a:lnTo>
                  <a:lnTo>
                    <a:pt x="25919" y="46899"/>
                  </a:lnTo>
                  <a:lnTo>
                    <a:pt x="30919" y="48243"/>
                  </a:lnTo>
                  <a:lnTo>
                    <a:pt x="31863" y="50411"/>
                  </a:lnTo>
                  <a:lnTo>
                    <a:pt x="32457" y="52577"/>
                  </a:lnTo>
                  <a:lnTo>
                    <a:pt x="38491" y="52268"/>
                  </a:lnTo>
                  <a:lnTo>
                    <a:pt x="42319" y="50721"/>
                  </a:lnTo>
                  <a:lnTo>
                    <a:pt x="42767" y="48760"/>
                  </a:lnTo>
                  <a:lnTo>
                    <a:pt x="46007" y="48553"/>
                  </a:lnTo>
                  <a:lnTo>
                    <a:pt x="47274" y="45968"/>
                  </a:lnTo>
                  <a:lnTo>
                    <a:pt x="59966" y="45451"/>
                  </a:lnTo>
                  <a:lnTo>
                    <a:pt x="60897" y="42757"/>
                  </a:lnTo>
                  <a:lnTo>
                    <a:pt x="65295" y="42238"/>
                  </a:lnTo>
                  <a:lnTo>
                    <a:pt x="67279" y="44312"/>
                  </a:lnTo>
                  <a:lnTo>
                    <a:pt x="73010" y="43379"/>
                  </a:lnTo>
                  <a:lnTo>
                    <a:pt x="74484" y="45140"/>
                  </a:lnTo>
                  <a:lnTo>
                    <a:pt x="73995" y="47623"/>
                  </a:lnTo>
                  <a:lnTo>
                    <a:pt x="78470" y="50308"/>
                  </a:lnTo>
                  <a:lnTo>
                    <a:pt x="79302" y="49483"/>
                  </a:lnTo>
                  <a:lnTo>
                    <a:pt x="80297" y="44312"/>
                  </a:lnTo>
                  <a:lnTo>
                    <a:pt x="79735" y="41927"/>
                  </a:lnTo>
                  <a:lnTo>
                    <a:pt x="76337" y="41719"/>
                  </a:lnTo>
                  <a:lnTo>
                    <a:pt x="78341" y="37251"/>
                  </a:lnTo>
                  <a:lnTo>
                    <a:pt x="72877" y="28588"/>
                  </a:lnTo>
                  <a:lnTo>
                    <a:pt x="76579" y="25130"/>
                  </a:lnTo>
                  <a:lnTo>
                    <a:pt x="86404" y="20613"/>
                  </a:lnTo>
                  <a:lnTo>
                    <a:pt x="88052" y="17980"/>
                  </a:lnTo>
                  <a:lnTo>
                    <a:pt x="88447" y="12807"/>
                  </a:lnTo>
                  <a:lnTo>
                    <a:pt x="89790" y="12384"/>
                  </a:lnTo>
                  <a:lnTo>
                    <a:pt x="94221" y="14710"/>
                  </a:lnTo>
                  <a:lnTo>
                    <a:pt x="101141" y="10718"/>
                  </a:lnTo>
                  <a:lnTo>
                    <a:pt x="102610" y="10930"/>
                  </a:lnTo>
                  <a:lnTo>
                    <a:pt x="106201" y="12907"/>
                  </a:lnTo>
                  <a:lnTo>
                    <a:pt x="111110" y="14426"/>
                  </a:lnTo>
                  <a:lnTo>
                    <a:pt x="117181" y="11927"/>
                  </a:lnTo>
                  <a:lnTo>
                    <a:pt x="124755" y="0"/>
                  </a:lnTo>
                  <a:lnTo>
                    <a:pt x="138708" y="5271"/>
                  </a:lnTo>
                  <a:lnTo>
                    <a:pt x="149047" y="8766"/>
                  </a:lnTo>
                  <a:lnTo>
                    <a:pt x="162575" y="5973"/>
                  </a:lnTo>
                  <a:lnTo>
                    <a:pt x="168107" y="9058"/>
                  </a:lnTo>
                  <a:lnTo>
                    <a:pt x="168659" y="10515"/>
                  </a:lnTo>
                  <a:lnTo>
                    <a:pt x="169203" y="11950"/>
                  </a:lnTo>
                  <a:lnTo>
                    <a:pt x="168218" y="20852"/>
                  </a:lnTo>
                  <a:lnTo>
                    <a:pt x="169792" y="24823"/>
                  </a:lnTo>
                  <a:lnTo>
                    <a:pt x="177515" y="33140"/>
                  </a:lnTo>
                  <a:lnTo>
                    <a:pt x="171060" y="37546"/>
                  </a:lnTo>
                  <a:lnTo>
                    <a:pt x="170872" y="43092"/>
                  </a:lnTo>
                  <a:lnTo>
                    <a:pt x="163757" y="43901"/>
                  </a:lnTo>
                  <a:lnTo>
                    <a:pt x="162085" y="41876"/>
                  </a:lnTo>
                  <a:lnTo>
                    <a:pt x="158784" y="41876"/>
                  </a:lnTo>
                  <a:lnTo>
                    <a:pt x="156520" y="44846"/>
                  </a:lnTo>
                  <a:lnTo>
                    <a:pt x="161116" y="45790"/>
                  </a:lnTo>
                  <a:lnTo>
                    <a:pt x="162492" y="48752"/>
                  </a:lnTo>
                  <a:lnTo>
                    <a:pt x="160903" y="51842"/>
                  </a:lnTo>
                  <a:lnTo>
                    <a:pt x="156745" y="52782"/>
                  </a:lnTo>
                  <a:lnTo>
                    <a:pt x="156341" y="58406"/>
                  </a:lnTo>
                  <a:lnTo>
                    <a:pt x="158408" y="61211"/>
                  </a:lnTo>
                  <a:lnTo>
                    <a:pt x="156844" y="65608"/>
                  </a:lnTo>
                  <a:lnTo>
                    <a:pt x="153332" y="70051"/>
                  </a:lnTo>
                  <a:lnTo>
                    <a:pt x="146288" y="72379"/>
                  </a:lnTo>
                  <a:lnTo>
                    <a:pt x="147127" y="78197"/>
                  </a:lnTo>
                  <a:lnTo>
                    <a:pt x="138087" y="76480"/>
                  </a:lnTo>
                  <a:lnTo>
                    <a:pt x="135065" y="79384"/>
                  </a:lnTo>
                  <a:lnTo>
                    <a:pt x="126440" y="78197"/>
                  </a:lnTo>
                  <a:lnTo>
                    <a:pt x="120686" y="79780"/>
                  </a:lnTo>
                  <a:lnTo>
                    <a:pt x="114118" y="87146"/>
                  </a:lnTo>
                  <a:lnTo>
                    <a:pt x="111211" y="84913"/>
                  </a:lnTo>
                  <a:lnTo>
                    <a:pt x="104993" y="85045"/>
                  </a:lnTo>
                  <a:lnTo>
                    <a:pt x="103171" y="83468"/>
                  </a:lnTo>
                  <a:lnTo>
                    <a:pt x="92616" y="82505"/>
                  </a:lnTo>
                  <a:lnTo>
                    <a:pt x="87766" y="80856"/>
                  </a:lnTo>
                  <a:lnTo>
                    <a:pt x="78693" y="79648"/>
                  </a:lnTo>
                  <a:lnTo>
                    <a:pt x="65378" y="75995"/>
                  </a:lnTo>
                  <a:lnTo>
                    <a:pt x="62127" y="70199"/>
                  </a:lnTo>
                  <a:lnTo>
                    <a:pt x="58899" y="68772"/>
                  </a:lnTo>
                  <a:lnTo>
                    <a:pt x="58664" y="63358"/>
                  </a:lnTo>
                  <a:lnTo>
                    <a:pt x="49960" y="66731"/>
                  </a:lnTo>
                  <a:lnTo>
                    <a:pt x="46906" y="65199"/>
                  </a:lnTo>
                  <a:lnTo>
                    <a:pt x="42386" y="66833"/>
                  </a:lnTo>
                  <a:lnTo>
                    <a:pt x="40533" y="65608"/>
                  </a:lnTo>
                  <a:lnTo>
                    <a:pt x="36809" y="67038"/>
                  </a:lnTo>
                  <a:lnTo>
                    <a:pt x="33470" y="73150"/>
                  </a:lnTo>
                  <a:lnTo>
                    <a:pt x="27412" y="72642"/>
                  </a:lnTo>
                  <a:lnTo>
                    <a:pt x="21011" y="70097"/>
                  </a:lnTo>
                  <a:lnTo>
                    <a:pt x="21301" y="67548"/>
                  </a:lnTo>
                  <a:lnTo>
                    <a:pt x="19118" y="65812"/>
                  </a:lnTo>
                  <a:lnTo>
                    <a:pt x="13244" y="70746"/>
                  </a:lnTo>
                  <a:lnTo>
                    <a:pt x="7663" y="67140"/>
                  </a:lnTo>
                  <a:lnTo>
                    <a:pt x="7581" y="64995"/>
                  </a:lnTo>
                  <a:lnTo>
                    <a:pt x="1267" y="64074"/>
                  </a:lnTo>
                  <a:lnTo>
                    <a:pt x="2171" y="61208"/>
                  </a:lnTo>
                  <a:lnTo>
                    <a:pt x="0" y="56899"/>
                  </a:lnTo>
                  <a:lnTo>
                    <a:pt x="2702" y="52783"/>
                  </a:lnTo>
                  <a:lnTo>
                    <a:pt x="734" y="47726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593" name="Switzerland"/>
            <p:cNvSpPr/>
            <p:nvPr/>
          </p:nvSpPr>
          <p:spPr>
            <a:xfrm>
              <a:off x="4452818" y="3506863"/>
              <a:ext cx="100803" cy="63243"/>
            </a:xfrm>
            <a:custGeom>
              <a:avLst/>
              <a:gdLst/>
              <a:ahLst/>
              <a:cxnLst/>
              <a:rect l="0" t="0" r="0" b="0"/>
              <a:pathLst>
                <a:path w="100803" h="63243">
                  <a:moveTo>
                    <a:pt x="80235" y="7460"/>
                  </a:moveTo>
                  <a:lnTo>
                    <a:pt x="82204" y="12517"/>
                  </a:lnTo>
                  <a:lnTo>
                    <a:pt x="79502" y="16633"/>
                  </a:lnTo>
                  <a:lnTo>
                    <a:pt x="81673" y="20942"/>
                  </a:lnTo>
                  <a:lnTo>
                    <a:pt x="80769" y="23808"/>
                  </a:lnTo>
                  <a:lnTo>
                    <a:pt x="87083" y="24729"/>
                  </a:lnTo>
                  <a:lnTo>
                    <a:pt x="87164" y="26874"/>
                  </a:lnTo>
                  <a:lnTo>
                    <a:pt x="92746" y="30480"/>
                  </a:lnTo>
                  <a:lnTo>
                    <a:pt x="98621" y="25546"/>
                  </a:lnTo>
                  <a:lnTo>
                    <a:pt x="100803" y="27282"/>
                  </a:lnTo>
                  <a:lnTo>
                    <a:pt x="100513" y="29831"/>
                  </a:lnTo>
                  <a:lnTo>
                    <a:pt x="99227" y="34418"/>
                  </a:lnTo>
                  <a:lnTo>
                    <a:pt x="100366" y="37564"/>
                  </a:lnTo>
                  <a:lnTo>
                    <a:pt x="99980" y="40405"/>
                  </a:lnTo>
                  <a:lnTo>
                    <a:pt x="96781" y="39651"/>
                  </a:lnTo>
                  <a:lnTo>
                    <a:pt x="94996" y="37265"/>
                  </a:lnTo>
                  <a:lnTo>
                    <a:pt x="92117" y="38611"/>
                  </a:lnTo>
                  <a:lnTo>
                    <a:pt x="91300" y="42644"/>
                  </a:lnTo>
                  <a:lnTo>
                    <a:pt x="93775" y="44583"/>
                  </a:lnTo>
                  <a:lnTo>
                    <a:pt x="91460" y="50679"/>
                  </a:lnTo>
                  <a:lnTo>
                    <a:pt x="88988" y="45774"/>
                  </a:lnTo>
                  <a:lnTo>
                    <a:pt x="84221" y="46518"/>
                  </a:lnTo>
                  <a:lnTo>
                    <a:pt x="83506" y="48303"/>
                  </a:lnTo>
                  <a:lnTo>
                    <a:pt x="81313" y="48748"/>
                  </a:lnTo>
                  <a:lnTo>
                    <a:pt x="78969" y="46667"/>
                  </a:lnTo>
                  <a:lnTo>
                    <a:pt x="77521" y="41450"/>
                  </a:lnTo>
                  <a:lnTo>
                    <a:pt x="73758" y="42644"/>
                  </a:lnTo>
                  <a:lnTo>
                    <a:pt x="73943" y="47559"/>
                  </a:lnTo>
                  <a:lnTo>
                    <a:pt x="69626" y="53200"/>
                  </a:lnTo>
                  <a:lnTo>
                    <a:pt x="69445" y="61034"/>
                  </a:lnTo>
                  <a:lnTo>
                    <a:pt x="66552" y="63243"/>
                  </a:lnTo>
                  <a:lnTo>
                    <a:pt x="62645" y="58673"/>
                  </a:lnTo>
                  <a:lnTo>
                    <a:pt x="63640" y="56013"/>
                  </a:lnTo>
                  <a:lnTo>
                    <a:pt x="60486" y="54977"/>
                  </a:lnTo>
                  <a:lnTo>
                    <a:pt x="55062" y="49640"/>
                  </a:lnTo>
                  <a:lnTo>
                    <a:pt x="54903" y="43539"/>
                  </a:lnTo>
                  <a:lnTo>
                    <a:pt x="47011" y="49491"/>
                  </a:lnTo>
                  <a:lnTo>
                    <a:pt x="48052" y="52607"/>
                  </a:lnTo>
                  <a:lnTo>
                    <a:pt x="44509" y="58935"/>
                  </a:lnTo>
                  <a:lnTo>
                    <a:pt x="41711" y="61274"/>
                  </a:lnTo>
                  <a:lnTo>
                    <a:pt x="35322" y="58820"/>
                  </a:lnTo>
                  <a:lnTo>
                    <a:pt x="28959" y="61794"/>
                  </a:lnTo>
                  <a:lnTo>
                    <a:pt x="22877" y="60886"/>
                  </a:lnTo>
                  <a:lnTo>
                    <a:pt x="21854" y="54679"/>
                  </a:lnTo>
                  <a:lnTo>
                    <a:pt x="18675" y="42823"/>
                  </a:lnTo>
                  <a:lnTo>
                    <a:pt x="12416" y="45000"/>
                  </a:lnTo>
                  <a:lnTo>
                    <a:pt x="3756" y="54818"/>
                  </a:lnTo>
                  <a:lnTo>
                    <a:pt x="0" y="53189"/>
                  </a:lnTo>
                  <a:lnTo>
                    <a:pt x="2426" y="49873"/>
                  </a:lnTo>
                  <a:lnTo>
                    <a:pt x="2553" y="45139"/>
                  </a:lnTo>
                  <a:lnTo>
                    <a:pt x="1740" y="43120"/>
                  </a:lnTo>
                  <a:lnTo>
                    <a:pt x="2637" y="38770"/>
                  </a:lnTo>
                  <a:lnTo>
                    <a:pt x="9930" y="32579"/>
                  </a:lnTo>
                  <a:lnTo>
                    <a:pt x="9541" y="27894"/>
                  </a:lnTo>
                  <a:lnTo>
                    <a:pt x="15387" y="24320"/>
                  </a:lnTo>
                  <a:lnTo>
                    <a:pt x="15507" y="23195"/>
                  </a:lnTo>
                  <a:lnTo>
                    <a:pt x="20868" y="15810"/>
                  </a:lnTo>
                  <a:lnTo>
                    <a:pt x="22628" y="15296"/>
                  </a:lnTo>
                  <a:lnTo>
                    <a:pt x="21448" y="13959"/>
                  </a:lnTo>
                  <a:lnTo>
                    <a:pt x="19891" y="13547"/>
                  </a:lnTo>
                  <a:lnTo>
                    <a:pt x="22124" y="9010"/>
                  </a:lnTo>
                  <a:lnTo>
                    <a:pt x="26660" y="9113"/>
                  </a:lnTo>
                  <a:lnTo>
                    <a:pt x="26614" y="10558"/>
                  </a:lnTo>
                  <a:lnTo>
                    <a:pt x="31410" y="10661"/>
                  </a:lnTo>
                  <a:lnTo>
                    <a:pt x="35318" y="6012"/>
                  </a:lnTo>
                  <a:lnTo>
                    <a:pt x="38067" y="7357"/>
                  </a:lnTo>
                  <a:lnTo>
                    <a:pt x="40834" y="5599"/>
                  </a:lnTo>
                  <a:lnTo>
                    <a:pt x="43578" y="7047"/>
                  </a:lnTo>
                  <a:lnTo>
                    <a:pt x="49340" y="4667"/>
                  </a:lnTo>
                  <a:lnTo>
                    <a:pt x="52162" y="6323"/>
                  </a:lnTo>
                  <a:lnTo>
                    <a:pt x="55755" y="6012"/>
                  </a:lnTo>
                  <a:lnTo>
                    <a:pt x="53944" y="3009"/>
                  </a:lnTo>
                  <a:lnTo>
                    <a:pt x="61139" y="0"/>
                  </a:lnTo>
                  <a:lnTo>
                    <a:pt x="61313" y="2283"/>
                  </a:lnTo>
                  <a:lnTo>
                    <a:pt x="63331" y="2076"/>
                  </a:lnTo>
                  <a:lnTo>
                    <a:pt x="64852" y="3424"/>
                  </a:lnTo>
                  <a:lnTo>
                    <a:pt x="73498" y="3527"/>
                  </a:lnTo>
                  <a:lnTo>
                    <a:pt x="80235" y="7460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594" name="Luxemburg"/>
            <p:cNvSpPr/>
            <p:nvPr/>
          </p:nvSpPr>
          <p:spPr>
            <a:xfrm>
              <a:off x="4451393" y="3425455"/>
              <a:ext cx="17895" cy="24643"/>
            </a:xfrm>
            <a:custGeom>
              <a:avLst/>
              <a:gdLst/>
              <a:ahLst/>
              <a:cxnLst/>
              <a:rect l="0" t="0" r="0" b="0"/>
              <a:pathLst>
                <a:path w="17895" h="24643">
                  <a:moveTo>
                    <a:pt x="1931" y="22497"/>
                  </a:moveTo>
                  <a:lnTo>
                    <a:pt x="3305" y="17050"/>
                  </a:lnTo>
                  <a:lnTo>
                    <a:pt x="161" y="13848"/>
                  </a:lnTo>
                  <a:lnTo>
                    <a:pt x="0" y="8697"/>
                  </a:lnTo>
                  <a:lnTo>
                    <a:pt x="2163" y="3609"/>
                  </a:lnTo>
                  <a:lnTo>
                    <a:pt x="4645" y="1274"/>
                  </a:lnTo>
                  <a:lnTo>
                    <a:pt x="6082" y="0"/>
                  </a:lnTo>
                  <a:lnTo>
                    <a:pt x="8363" y="1145"/>
                  </a:lnTo>
                  <a:lnTo>
                    <a:pt x="8997" y="5908"/>
                  </a:lnTo>
                  <a:lnTo>
                    <a:pt x="13169" y="10828"/>
                  </a:lnTo>
                  <a:lnTo>
                    <a:pt x="17895" y="12340"/>
                  </a:lnTo>
                  <a:lnTo>
                    <a:pt x="17453" y="16862"/>
                  </a:lnTo>
                  <a:lnTo>
                    <a:pt x="14928" y="19119"/>
                  </a:lnTo>
                  <a:lnTo>
                    <a:pt x="15686" y="24643"/>
                  </a:lnTo>
                  <a:lnTo>
                    <a:pt x="14217" y="23666"/>
                  </a:lnTo>
                  <a:lnTo>
                    <a:pt x="8449" y="23486"/>
                  </a:lnTo>
                  <a:lnTo>
                    <a:pt x="1931" y="22497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595" name="Moldawia"/>
            <p:cNvSpPr/>
            <p:nvPr/>
          </p:nvSpPr>
          <p:spPr>
            <a:xfrm>
              <a:off x="4922442" y="3484277"/>
              <a:ext cx="78450" cy="98824"/>
            </a:xfrm>
            <a:custGeom>
              <a:avLst/>
              <a:gdLst/>
              <a:ahLst/>
              <a:cxnLst/>
              <a:rect l="0" t="0" r="0" b="0"/>
              <a:pathLst>
                <a:path w="78450" h="98824">
                  <a:moveTo>
                    <a:pt x="0" y="6392"/>
                  </a:moveTo>
                  <a:lnTo>
                    <a:pt x="599" y="5592"/>
                  </a:lnTo>
                  <a:lnTo>
                    <a:pt x="1879" y="3858"/>
                  </a:lnTo>
                  <a:lnTo>
                    <a:pt x="2648" y="4821"/>
                  </a:lnTo>
                  <a:lnTo>
                    <a:pt x="3928" y="4821"/>
                  </a:lnTo>
                  <a:lnTo>
                    <a:pt x="3800" y="3087"/>
                  </a:lnTo>
                  <a:lnTo>
                    <a:pt x="4696" y="1544"/>
                  </a:lnTo>
                  <a:lnTo>
                    <a:pt x="7897" y="3280"/>
                  </a:lnTo>
                  <a:lnTo>
                    <a:pt x="9178" y="2509"/>
                  </a:lnTo>
                  <a:lnTo>
                    <a:pt x="11867" y="3087"/>
                  </a:lnTo>
                  <a:lnTo>
                    <a:pt x="13916" y="3087"/>
                  </a:lnTo>
                  <a:lnTo>
                    <a:pt x="15196" y="1351"/>
                  </a:lnTo>
                  <a:lnTo>
                    <a:pt x="15836" y="772"/>
                  </a:lnTo>
                  <a:lnTo>
                    <a:pt x="17629" y="1158"/>
                  </a:lnTo>
                  <a:lnTo>
                    <a:pt x="19421" y="386"/>
                  </a:lnTo>
                  <a:lnTo>
                    <a:pt x="20830" y="0"/>
                  </a:lnTo>
                  <a:lnTo>
                    <a:pt x="21726" y="386"/>
                  </a:lnTo>
                  <a:lnTo>
                    <a:pt x="22879" y="1158"/>
                  </a:lnTo>
                  <a:lnTo>
                    <a:pt x="23391" y="772"/>
                  </a:lnTo>
                  <a:lnTo>
                    <a:pt x="24671" y="386"/>
                  </a:lnTo>
                  <a:lnTo>
                    <a:pt x="25056" y="579"/>
                  </a:lnTo>
                  <a:lnTo>
                    <a:pt x="27232" y="1930"/>
                  </a:lnTo>
                  <a:lnTo>
                    <a:pt x="28641" y="3858"/>
                  </a:lnTo>
                  <a:lnTo>
                    <a:pt x="30049" y="4629"/>
                  </a:lnTo>
                  <a:lnTo>
                    <a:pt x="31586" y="4821"/>
                  </a:lnTo>
                  <a:lnTo>
                    <a:pt x="32610" y="5784"/>
                  </a:lnTo>
                  <a:lnTo>
                    <a:pt x="33122" y="6746"/>
                  </a:lnTo>
                  <a:lnTo>
                    <a:pt x="33891" y="7900"/>
                  </a:lnTo>
                  <a:lnTo>
                    <a:pt x="34915" y="7708"/>
                  </a:lnTo>
                  <a:lnTo>
                    <a:pt x="36195" y="8092"/>
                  </a:lnTo>
                  <a:lnTo>
                    <a:pt x="37988" y="7515"/>
                  </a:lnTo>
                  <a:lnTo>
                    <a:pt x="39141" y="7515"/>
                  </a:lnTo>
                  <a:lnTo>
                    <a:pt x="39397" y="8477"/>
                  </a:lnTo>
                  <a:lnTo>
                    <a:pt x="38500" y="10013"/>
                  </a:lnTo>
                  <a:lnTo>
                    <a:pt x="38116" y="10781"/>
                  </a:lnTo>
                  <a:lnTo>
                    <a:pt x="39141" y="10205"/>
                  </a:lnTo>
                  <a:lnTo>
                    <a:pt x="40037" y="10589"/>
                  </a:lnTo>
                  <a:lnTo>
                    <a:pt x="40037" y="11741"/>
                  </a:lnTo>
                  <a:lnTo>
                    <a:pt x="40677" y="12508"/>
                  </a:lnTo>
                  <a:lnTo>
                    <a:pt x="41445" y="10973"/>
                  </a:lnTo>
                  <a:lnTo>
                    <a:pt x="42086" y="10205"/>
                  </a:lnTo>
                  <a:lnTo>
                    <a:pt x="44903" y="10013"/>
                  </a:lnTo>
                  <a:lnTo>
                    <a:pt x="49128" y="11165"/>
                  </a:lnTo>
                  <a:lnTo>
                    <a:pt x="49640" y="14041"/>
                  </a:lnTo>
                  <a:lnTo>
                    <a:pt x="50921" y="16912"/>
                  </a:lnTo>
                  <a:lnTo>
                    <a:pt x="53097" y="17294"/>
                  </a:lnTo>
                  <a:lnTo>
                    <a:pt x="54378" y="17677"/>
                  </a:lnTo>
                  <a:lnTo>
                    <a:pt x="55018" y="16147"/>
                  </a:lnTo>
                  <a:lnTo>
                    <a:pt x="56427" y="16338"/>
                  </a:lnTo>
                  <a:lnTo>
                    <a:pt x="57067" y="18250"/>
                  </a:lnTo>
                  <a:lnTo>
                    <a:pt x="57835" y="19205"/>
                  </a:lnTo>
                  <a:lnTo>
                    <a:pt x="58988" y="19587"/>
                  </a:lnTo>
                  <a:lnTo>
                    <a:pt x="57323" y="21877"/>
                  </a:lnTo>
                  <a:lnTo>
                    <a:pt x="58603" y="22830"/>
                  </a:lnTo>
                  <a:lnTo>
                    <a:pt x="58091" y="23593"/>
                  </a:lnTo>
                  <a:lnTo>
                    <a:pt x="57835" y="25306"/>
                  </a:lnTo>
                  <a:lnTo>
                    <a:pt x="57835" y="28159"/>
                  </a:lnTo>
                  <a:lnTo>
                    <a:pt x="56042" y="30248"/>
                  </a:lnTo>
                  <a:lnTo>
                    <a:pt x="56555" y="32335"/>
                  </a:lnTo>
                  <a:lnTo>
                    <a:pt x="57579" y="34418"/>
                  </a:lnTo>
                  <a:lnTo>
                    <a:pt x="58988" y="34797"/>
                  </a:lnTo>
                  <a:lnTo>
                    <a:pt x="60908" y="36311"/>
                  </a:lnTo>
                  <a:lnTo>
                    <a:pt x="61804" y="37823"/>
                  </a:lnTo>
                  <a:lnTo>
                    <a:pt x="62957" y="39146"/>
                  </a:lnTo>
                  <a:lnTo>
                    <a:pt x="63853" y="38390"/>
                  </a:lnTo>
                  <a:lnTo>
                    <a:pt x="64878" y="37634"/>
                  </a:lnTo>
                  <a:lnTo>
                    <a:pt x="66030" y="37634"/>
                  </a:lnTo>
                  <a:lnTo>
                    <a:pt x="66414" y="38957"/>
                  </a:lnTo>
                  <a:lnTo>
                    <a:pt x="66670" y="40467"/>
                  </a:lnTo>
                  <a:lnTo>
                    <a:pt x="65774" y="41599"/>
                  </a:lnTo>
                  <a:lnTo>
                    <a:pt x="65902" y="44425"/>
                  </a:lnTo>
                  <a:lnTo>
                    <a:pt x="64750" y="44990"/>
                  </a:lnTo>
                  <a:lnTo>
                    <a:pt x="65390" y="46683"/>
                  </a:lnTo>
                  <a:lnTo>
                    <a:pt x="66670" y="46119"/>
                  </a:lnTo>
                  <a:lnTo>
                    <a:pt x="67054" y="46871"/>
                  </a:lnTo>
                  <a:lnTo>
                    <a:pt x="66670" y="48186"/>
                  </a:lnTo>
                  <a:lnTo>
                    <a:pt x="66158" y="50439"/>
                  </a:lnTo>
                  <a:lnTo>
                    <a:pt x="67695" y="51002"/>
                  </a:lnTo>
                  <a:lnTo>
                    <a:pt x="69231" y="51940"/>
                  </a:lnTo>
                  <a:lnTo>
                    <a:pt x="70768" y="53813"/>
                  </a:lnTo>
                  <a:lnTo>
                    <a:pt x="71536" y="53813"/>
                  </a:lnTo>
                  <a:lnTo>
                    <a:pt x="73329" y="54937"/>
                  </a:lnTo>
                  <a:lnTo>
                    <a:pt x="74353" y="55872"/>
                  </a:lnTo>
                  <a:lnTo>
                    <a:pt x="74865" y="57928"/>
                  </a:lnTo>
                  <a:lnTo>
                    <a:pt x="74993" y="59796"/>
                  </a:lnTo>
                  <a:lnTo>
                    <a:pt x="74609" y="61288"/>
                  </a:lnTo>
                  <a:lnTo>
                    <a:pt x="74865" y="62966"/>
                  </a:lnTo>
                  <a:lnTo>
                    <a:pt x="73841" y="63897"/>
                  </a:lnTo>
                  <a:lnTo>
                    <a:pt x="73713" y="64456"/>
                  </a:lnTo>
                  <a:lnTo>
                    <a:pt x="74481" y="65200"/>
                  </a:lnTo>
                  <a:lnTo>
                    <a:pt x="75505" y="65944"/>
                  </a:lnTo>
                  <a:lnTo>
                    <a:pt x="77170" y="67803"/>
                  </a:lnTo>
                  <a:lnTo>
                    <a:pt x="78450" y="67989"/>
                  </a:lnTo>
                  <a:lnTo>
                    <a:pt x="77682" y="69104"/>
                  </a:lnTo>
                  <a:lnTo>
                    <a:pt x="77298" y="69475"/>
                  </a:lnTo>
                  <a:lnTo>
                    <a:pt x="74993" y="69475"/>
                  </a:lnTo>
                  <a:lnTo>
                    <a:pt x="73585" y="69289"/>
                  </a:lnTo>
                  <a:lnTo>
                    <a:pt x="73201" y="69846"/>
                  </a:lnTo>
                  <a:lnTo>
                    <a:pt x="72816" y="70403"/>
                  </a:lnTo>
                  <a:lnTo>
                    <a:pt x="71024" y="70032"/>
                  </a:lnTo>
                  <a:lnTo>
                    <a:pt x="71408" y="67246"/>
                  </a:lnTo>
                  <a:lnTo>
                    <a:pt x="69615" y="67246"/>
                  </a:lnTo>
                  <a:lnTo>
                    <a:pt x="68591" y="67617"/>
                  </a:lnTo>
                  <a:lnTo>
                    <a:pt x="68463" y="68361"/>
                  </a:lnTo>
                  <a:lnTo>
                    <a:pt x="67695" y="69475"/>
                  </a:lnTo>
                  <a:lnTo>
                    <a:pt x="66926" y="70588"/>
                  </a:lnTo>
                  <a:lnTo>
                    <a:pt x="65646" y="68175"/>
                  </a:lnTo>
                  <a:lnTo>
                    <a:pt x="64878" y="68175"/>
                  </a:lnTo>
                  <a:lnTo>
                    <a:pt x="63981" y="67246"/>
                  </a:lnTo>
                  <a:lnTo>
                    <a:pt x="63981" y="66130"/>
                  </a:lnTo>
                  <a:lnTo>
                    <a:pt x="62573" y="66316"/>
                  </a:lnTo>
                  <a:lnTo>
                    <a:pt x="61804" y="66874"/>
                  </a:lnTo>
                  <a:lnTo>
                    <a:pt x="61548" y="67989"/>
                  </a:lnTo>
                  <a:lnTo>
                    <a:pt x="60908" y="67246"/>
                  </a:lnTo>
                  <a:lnTo>
                    <a:pt x="59884" y="66688"/>
                  </a:lnTo>
                  <a:lnTo>
                    <a:pt x="60012" y="67617"/>
                  </a:lnTo>
                  <a:lnTo>
                    <a:pt x="60012" y="68918"/>
                  </a:lnTo>
                  <a:lnTo>
                    <a:pt x="58859" y="68918"/>
                  </a:lnTo>
                  <a:lnTo>
                    <a:pt x="58219" y="68732"/>
                  </a:lnTo>
                  <a:lnTo>
                    <a:pt x="58347" y="65572"/>
                  </a:lnTo>
                  <a:lnTo>
                    <a:pt x="58219" y="64270"/>
                  </a:lnTo>
                  <a:lnTo>
                    <a:pt x="57067" y="63897"/>
                  </a:lnTo>
                  <a:lnTo>
                    <a:pt x="55786" y="65200"/>
                  </a:lnTo>
                  <a:lnTo>
                    <a:pt x="53354" y="65572"/>
                  </a:lnTo>
                  <a:lnTo>
                    <a:pt x="51305" y="67803"/>
                  </a:lnTo>
                  <a:lnTo>
                    <a:pt x="51945" y="69289"/>
                  </a:lnTo>
                  <a:lnTo>
                    <a:pt x="52841" y="71516"/>
                  </a:lnTo>
                  <a:lnTo>
                    <a:pt x="52329" y="72998"/>
                  </a:lnTo>
                  <a:lnTo>
                    <a:pt x="53482" y="74665"/>
                  </a:lnTo>
                  <a:lnTo>
                    <a:pt x="53610" y="75960"/>
                  </a:lnTo>
                  <a:lnTo>
                    <a:pt x="53226" y="76885"/>
                  </a:lnTo>
                  <a:lnTo>
                    <a:pt x="51945" y="78548"/>
                  </a:lnTo>
                  <a:lnTo>
                    <a:pt x="52585" y="79840"/>
                  </a:lnTo>
                  <a:lnTo>
                    <a:pt x="52841" y="81132"/>
                  </a:lnTo>
                  <a:lnTo>
                    <a:pt x="52073" y="82237"/>
                  </a:lnTo>
                  <a:lnTo>
                    <a:pt x="49128" y="83158"/>
                  </a:lnTo>
                  <a:lnTo>
                    <a:pt x="47720" y="83343"/>
                  </a:lnTo>
                  <a:lnTo>
                    <a:pt x="47848" y="85000"/>
                  </a:lnTo>
                  <a:lnTo>
                    <a:pt x="47592" y="86839"/>
                  </a:lnTo>
                  <a:lnTo>
                    <a:pt x="46695" y="88126"/>
                  </a:lnTo>
                  <a:lnTo>
                    <a:pt x="45799" y="89044"/>
                  </a:lnTo>
                  <a:lnTo>
                    <a:pt x="44903" y="89411"/>
                  </a:lnTo>
                  <a:lnTo>
                    <a:pt x="44134" y="89595"/>
                  </a:lnTo>
                  <a:lnTo>
                    <a:pt x="43622" y="90512"/>
                  </a:lnTo>
                  <a:lnTo>
                    <a:pt x="42342" y="91430"/>
                  </a:lnTo>
                  <a:lnTo>
                    <a:pt x="42086" y="93079"/>
                  </a:lnTo>
                  <a:lnTo>
                    <a:pt x="42726" y="94727"/>
                  </a:lnTo>
                  <a:lnTo>
                    <a:pt x="42726" y="96008"/>
                  </a:lnTo>
                  <a:lnTo>
                    <a:pt x="41829" y="97653"/>
                  </a:lnTo>
                  <a:lnTo>
                    <a:pt x="39909" y="97653"/>
                  </a:lnTo>
                  <a:lnTo>
                    <a:pt x="38756" y="97471"/>
                  </a:lnTo>
                  <a:lnTo>
                    <a:pt x="37476" y="97288"/>
                  </a:lnTo>
                  <a:lnTo>
                    <a:pt x="36451" y="97653"/>
                  </a:lnTo>
                  <a:lnTo>
                    <a:pt x="35895" y="98766"/>
                  </a:lnTo>
                  <a:lnTo>
                    <a:pt x="35587" y="98824"/>
                  </a:lnTo>
                  <a:lnTo>
                    <a:pt x="34954" y="95385"/>
                  </a:lnTo>
                  <a:lnTo>
                    <a:pt x="32745" y="93836"/>
                  </a:lnTo>
                  <a:lnTo>
                    <a:pt x="34368" y="92801"/>
                  </a:lnTo>
                  <a:lnTo>
                    <a:pt x="34162" y="88928"/>
                  </a:lnTo>
                  <a:lnTo>
                    <a:pt x="33102" y="80738"/>
                  </a:lnTo>
                  <a:lnTo>
                    <a:pt x="36376" y="66380"/>
                  </a:lnTo>
                  <a:lnTo>
                    <a:pt x="36654" y="60408"/>
                  </a:lnTo>
                  <a:lnTo>
                    <a:pt x="33079" y="47686"/>
                  </a:lnTo>
                  <a:lnTo>
                    <a:pt x="26947" y="43422"/>
                  </a:lnTo>
                  <a:lnTo>
                    <a:pt x="16414" y="26619"/>
                  </a:lnTo>
                  <a:lnTo>
                    <a:pt x="8632" y="8877"/>
                  </a:lnTo>
                  <a:lnTo>
                    <a:pt x="2277" y="5963"/>
                  </a:lnTo>
                  <a:lnTo>
                    <a:pt x="0" y="6392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596" name="Albania"/>
            <p:cNvSpPr/>
            <p:nvPr/>
          </p:nvSpPr>
          <p:spPr>
            <a:xfrm>
              <a:off x="4757624" y="3674656"/>
              <a:ext cx="38877" cy="89706"/>
            </a:xfrm>
            <a:custGeom>
              <a:avLst/>
              <a:gdLst/>
              <a:ahLst/>
              <a:cxnLst/>
              <a:rect l="0" t="0" r="0" b="0"/>
              <a:pathLst>
                <a:path w="38877" h="89706">
                  <a:moveTo>
                    <a:pt x="18359" y="89706"/>
                  </a:moveTo>
                  <a:lnTo>
                    <a:pt x="17647" y="88197"/>
                  </a:lnTo>
                  <a:lnTo>
                    <a:pt x="16242" y="81999"/>
                  </a:lnTo>
                  <a:lnTo>
                    <a:pt x="11166" y="76020"/>
                  </a:lnTo>
                  <a:lnTo>
                    <a:pt x="1360" y="68836"/>
                  </a:lnTo>
                  <a:lnTo>
                    <a:pt x="1611" y="66963"/>
                  </a:lnTo>
                  <a:lnTo>
                    <a:pt x="3947" y="67782"/>
                  </a:lnTo>
                  <a:lnTo>
                    <a:pt x="4190" y="64618"/>
                  </a:lnTo>
                  <a:lnTo>
                    <a:pt x="686" y="59097"/>
                  </a:lnTo>
                  <a:lnTo>
                    <a:pt x="4929" y="50842"/>
                  </a:lnTo>
                  <a:lnTo>
                    <a:pt x="3082" y="47885"/>
                  </a:lnTo>
                  <a:lnTo>
                    <a:pt x="4990" y="40291"/>
                  </a:lnTo>
                  <a:lnTo>
                    <a:pt x="2441" y="36482"/>
                  </a:lnTo>
                  <a:lnTo>
                    <a:pt x="4290" y="31112"/>
                  </a:lnTo>
                  <a:lnTo>
                    <a:pt x="7008" y="30036"/>
                  </a:lnTo>
                  <a:lnTo>
                    <a:pt x="6728" y="23926"/>
                  </a:lnTo>
                  <a:lnTo>
                    <a:pt x="3364" y="22820"/>
                  </a:lnTo>
                  <a:lnTo>
                    <a:pt x="1329" y="21357"/>
                  </a:lnTo>
                  <a:lnTo>
                    <a:pt x="1350" y="16686"/>
                  </a:lnTo>
                  <a:lnTo>
                    <a:pt x="0" y="10836"/>
                  </a:lnTo>
                  <a:lnTo>
                    <a:pt x="2839" y="3757"/>
                  </a:lnTo>
                  <a:lnTo>
                    <a:pt x="5616" y="0"/>
                  </a:lnTo>
                  <a:lnTo>
                    <a:pt x="12992" y="1520"/>
                  </a:lnTo>
                  <a:lnTo>
                    <a:pt x="16659" y="1832"/>
                  </a:lnTo>
                  <a:lnTo>
                    <a:pt x="17244" y="1881"/>
                  </a:lnTo>
                  <a:lnTo>
                    <a:pt x="21130" y="6958"/>
                  </a:lnTo>
                  <a:lnTo>
                    <a:pt x="28572" y="18824"/>
                  </a:lnTo>
                  <a:lnTo>
                    <a:pt x="28752" y="20316"/>
                  </a:lnTo>
                  <a:lnTo>
                    <a:pt x="29112" y="23294"/>
                  </a:lnTo>
                  <a:lnTo>
                    <a:pt x="27773" y="29122"/>
                  </a:lnTo>
                  <a:lnTo>
                    <a:pt x="28523" y="37808"/>
                  </a:lnTo>
                  <a:lnTo>
                    <a:pt x="31551" y="46818"/>
                  </a:lnTo>
                  <a:lnTo>
                    <a:pt x="38877" y="54989"/>
                  </a:lnTo>
                  <a:lnTo>
                    <a:pt x="37964" y="55378"/>
                  </a:lnTo>
                  <a:lnTo>
                    <a:pt x="33400" y="66631"/>
                  </a:lnTo>
                  <a:lnTo>
                    <a:pt x="29315" y="71773"/>
                  </a:lnTo>
                  <a:lnTo>
                    <a:pt x="24278" y="78035"/>
                  </a:lnTo>
                  <a:lnTo>
                    <a:pt x="18359" y="89706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597" name="Macedonia"/>
            <p:cNvSpPr/>
            <p:nvPr/>
          </p:nvSpPr>
          <p:spPr>
            <a:xfrm>
              <a:off x="4785398" y="3680758"/>
              <a:ext cx="54360" cy="48894"/>
            </a:xfrm>
            <a:custGeom>
              <a:avLst/>
              <a:gdLst/>
              <a:ahLst/>
              <a:cxnLst/>
              <a:rect l="0" t="0" r="0" b="0"/>
              <a:pathLst>
                <a:path w="54360" h="48894">
                  <a:moveTo>
                    <a:pt x="53722" y="33829"/>
                  </a:moveTo>
                  <a:lnTo>
                    <a:pt x="48580" y="35981"/>
                  </a:lnTo>
                  <a:lnTo>
                    <a:pt x="43169" y="39285"/>
                  </a:lnTo>
                  <a:lnTo>
                    <a:pt x="36859" y="38564"/>
                  </a:lnTo>
                  <a:lnTo>
                    <a:pt x="33187" y="38015"/>
                  </a:lnTo>
                  <a:lnTo>
                    <a:pt x="29474" y="40152"/>
                  </a:lnTo>
                  <a:lnTo>
                    <a:pt x="25473" y="45925"/>
                  </a:lnTo>
                  <a:lnTo>
                    <a:pt x="19310" y="47880"/>
                  </a:lnTo>
                  <a:lnTo>
                    <a:pt x="11104" y="48894"/>
                  </a:lnTo>
                  <a:lnTo>
                    <a:pt x="3778" y="40723"/>
                  </a:lnTo>
                  <a:lnTo>
                    <a:pt x="751" y="31713"/>
                  </a:lnTo>
                  <a:lnTo>
                    <a:pt x="0" y="23027"/>
                  </a:lnTo>
                  <a:lnTo>
                    <a:pt x="1339" y="17199"/>
                  </a:lnTo>
                  <a:lnTo>
                    <a:pt x="979" y="14221"/>
                  </a:lnTo>
                  <a:lnTo>
                    <a:pt x="2393" y="14892"/>
                  </a:lnTo>
                  <a:lnTo>
                    <a:pt x="4308" y="14892"/>
                  </a:lnTo>
                  <a:lnTo>
                    <a:pt x="5044" y="13705"/>
                  </a:lnTo>
                  <a:lnTo>
                    <a:pt x="5339" y="12715"/>
                  </a:lnTo>
                  <a:lnTo>
                    <a:pt x="5044" y="10932"/>
                  </a:lnTo>
                  <a:lnTo>
                    <a:pt x="5633" y="8651"/>
                  </a:lnTo>
                  <a:lnTo>
                    <a:pt x="6517" y="7857"/>
                  </a:lnTo>
                  <a:lnTo>
                    <a:pt x="8800" y="7063"/>
                  </a:lnTo>
                  <a:lnTo>
                    <a:pt x="11304" y="6269"/>
                  </a:lnTo>
                  <a:lnTo>
                    <a:pt x="12482" y="5474"/>
                  </a:lnTo>
                  <a:lnTo>
                    <a:pt x="13292" y="4579"/>
                  </a:lnTo>
                  <a:lnTo>
                    <a:pt x="14175" y="5573"/>
                  </a:lnTo>
                  <a:lnTo>
                    <a:pt x="15501" y="6368"/>
                  </a:lnTo>
                  <a:lnTo>
                    <a:pt x="16458" y="7857"/>
                  </a:lnTo>
                  <a:lnTo>
                    <a:pt x="17636" y="7857"/>
                  </a:lnTo>
                  <a:lnTo>
                    <a:pt x="17931" y="7063"/>
                  </a:lnTo>
                  <a:lnTo>
                    <a:pt x="17342" y="6070"/>
                  </a:lnTo>
                  <a:lnTo>
                    <a:pt x="18446" y="5275"/>
                  </a:lnTo>
                  <a:lnTo>
                    <a:pt x="19993" y="3883"/>
                  </a:lnTo>
                  <a:lnTo>
                    <a:pt x="21539" y="2689"/>
                  </a:lnTo>
                  <a:lnTo>
                    <a:pt x="23307" y="3286"/>
                  </a:lnTo>
                  <a:lnTo>
                    <a:pt x="23969" y="3187"/>
                  </a:lnTo>
                  <a:lnTo>
                    <a:pt x="25957" y="3286"/>
                  </a:lnTo>
                  <a:lnTo>
                    <a:pt x="27504" y="3485"/>
                  </a:lnTo>
                  <a:lnTo>
                    <a:pt x="28388" y="2390"/>
                  </a:lnTo>
                  <a:lnTo>
                    <a:pt x="29713" y="797"/>
                  </a:lnTo>
                  <a:lnTo>
                    <a:pt x="30376" y="1096"/>
                  </a:lnTo>
                  <a:lnTo>
                    <a:pt x="31407" y="1694"/>
                  </a:lnTo>
                  <a:lnTo>
                    <a:pt x="32290" y="1395"/>
                  </a:lnTo>
                  <a:lnTo>
                    <a:pt x="33174" y="797"/>
                  </a:lnTo>
                  <a:lnTo>
                    <a:pt x="34205" y="1494"/>
                  </a:lnTo>
                  <a:lnTo>
                    <a:pt x="34794" y="1295"/>
                  </a:lnTo>
                  <a:lnTo>
                    <a:pt x="35972" y="996"/>
                  </a:lnTo>
                  <a:lnTo>
                    <a:pt x="37445" y="698"/>
                  </a:lnTo>
                  <a:lnTo>
                    <a:pt x="39065" y="399"/>
                  </a:lnTo>
                  <a:lnTo>
                    <a:pt x="39801" y="0"/>
                  </a:lnTo>
                  <a:lnTo>
                    <a:pt x="40386" y="237"/>
                  </a:lnTo>
                  <a:lnTo>
                    <a:pt x="40320" y="1692"/>
                  </a:lnTo>
                  <a:lnTo>
                    <a:pt x="41671" y="4619"/>
                  </a:lnTo>
                  <a:lnTo>
                    <a:pt x="48440" y="8673"/>
                  </a:lnTo>
                  <a:lnTo>
                    <a:pt x="52074" y="13908"/>
                  </a:lnTo>
                  <a:lnTo>
                    <a:pt x="54360" y="20302"/>
                  </a:lnTo>
                  <a:lnTo>
                    <a:pt x="54304" y="27077"/>
                  </a:lnTo>
                  <a:lnTo>
                    <a:pt x="53245" y="31136"/>
                  </a:lnTo>
                  <a:lnTo>
                    <a:pt x="53722" y="33829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598" name="Montenegro"/>
            <p:cNvSpPr/>
            <p:nvPr/>
          </p:nvSpPr>
          <p:spPr>
            <a:xfrm>
              <a:off x="4738225" y="3644305"/>
              <a:ext cx="43292" cy="51713"/>
            </a:xfrm>
            <a:custGeom>
              <a:avLst/>
              <a:gdLst/>
              <a:ahLst/>
              <a:cxnLst/>
              <a:rect l="0" t="0" r="0" b="0"/>
              <a:pathLst>
                <a:path w="43292" h="51713">
                  <a:moveTo>
                    <a:pt x="20726" y="51713"/>
                  </a:moveTo>
                  <a:lnTo>
                    <a:pt x="20066" y="51239"/>
                  </a:lnTo>
                  <a:lnTo>
                    <a:pt x="15656" y="49114"/>
                  </a:lnTo>
                  <a:lnTo>
                    <a:pt x="15487" y="47067"/>
                  </a:lnTo>
                  <a:lnTo>
                    <a:pt x="10395" y="40426"/>
                  </a:lnTo>
                  <a:lnTo>
                    <a:pt x="1792" y="36309"/>
                  </a:lnTo>
                  <a:lnTo>
                    <a:pt x="1452" y="36022"/>
                  </a:lnTo>
                  <a:lnTo>
                    <a:pt x="1467" y="34651"/>
                  </a:lnTo>
                  <a:lnTo>
                    <a:pt x="1171" y="33390"/>
                  </a:lnTo>
                  <a:lnTo>
                    <a:pt x="340" y="32400"/>
                  </a:lnTo>
                  <a:lnTo>
                    <a:pt x="0" y="31324"/>
                  </a:lnTo>
                  <a:lnTo>
                    <a:pt x="227" y="30093"/>
                  </a:lnTo>
                  <a:lnTo>
                    <a:pt x="185" y="30036"/>
                  </a:lnTo>
                  <a:lnTo>
                    <a:pt x="2040" y="28553"/>
                  </a:lnTo>
                  <a:lnTo>
                    <a:pt x="2947" y="27321"/>
                  </a:lnTo>
                  <a:lnTo>
                    <a:pt x="2493" y="25933"/>
                  </a:lnTo>
                  <a:lnTo>
                    <a:pt x="1700" y="24699"/>
                  </a:lnTo>
                  <a:lnTo>
                    <a:pt x="1020" y="23155"/>
                  </a:lnTo>
                  <a:lnTo>
                    <a:pt x="907" y="22537"/>
                  </a:lnTo>
                  <a:lnTo>
                    <a:pt x="793" y="20528"/>
                  </a:lnTo>
                  <a:lnTo>
                    <a:pt x="680" y="18980"/>
                  </a:lnTo>
                  <a:lnTo>
                    <a:pt x="793" y="17122"/>
                  </a:lnTo>
                  <a:lnTo>
                    <a:pt x="1813" y="15882"/>
                  </a:lnTo>
                  <a:lnTo>
                    <a:pt x="2947" y="15572"/>
                  </a:lnTo>
                  <a:lnTo>
                    <a:pt x="4307" y="15416"/>
                  </a:lnTo>
                  <a:lnTo>
                    <a:pt x="4873" y="14641"/>
                  </a:lnTo>
                  <a:lnTo>
                    <a:pt x="4760" y="13244"/>
                  </a:lnTo>
                  <a:lnTo>
                    <a:pt x="4420" y="12002"/>
                  </a:lnTo>
                  <a:lnTo>
                    <a:pt x="5553" y="10603"/>
                  </a:lnTo>
                  <a:lnTo>
                    <a:pt x="6007" y="9358"/>
                  </a:lnTo>
                  <a:lnTo>
                    <a:pt x="6460" y="7958"/>
                  </a:lnTo>
                  <a:lnTo>
                    <a:pt x="8160" y="6867"/>
                  </a:lnTo>
                  <a:lnTo>
                    <a:pt x="9406" y="6088"/>
                  </a:lnTo>
                  <a:lnTo>
                    <a:pt x="10653" y="6244"/>
                  </a:lnTo>
                  <a:lnTo>
                    <a:pt x="11220" y="6867"/>
                  </a:lnTo>
                  <a:lnTo>
                    <a:pt x="11786" y="8113"/>
                  </a:lnTo>
                  <a:lnTo>
                    <a:pt x="12693" y="8892"/>
                  </a:lnTo>
                  <a:lnTo>
                    <a:pt x="13826" y="8892"/>
                  </a:lnTo>
                  <a:lnTo>
                    <a:pt x="14393" y="7490"/>
                  </a:lnTo>
                  <a:lnTo>
                    <a:pt x="13826" y="6088"/>
                  </a:lnTo>
                  <a:lnTo>
                    <a:pt x="12580" y="3749"/>
                  </a:lnTo>
                  <a:lnTo>
                    <a:pt x="11673" y="2344"/>
                  </a:lnTo>
                  <a:lnTo>
                    <a:pt x="11560" y="1251"/>
                  </a:lnTo>
                  <a:lnTo>
                    <a:pt x="12353" y="469"/>
                  </a:lnTo>
                  <a:lnTo>
                    <a:pt x="13486" y="0"/>
                  </a:lnTo>
                  <a:lnTo>
                    <a:pt x="14166" y="625"/>
                  </a:lnTo>
                  <a:lnTo>
                    <a:pt x="15300" y="938"/>
                  </a:lnTo>
                  <a:lnTo>
                    <a:pt x="16886" y="156"/>
                  </a:lnTo>
                  <a:lnTo>
                    <a:pt x="17453" y="625"/>
                  </a:lnTo>
                  <a:lnTo>
                    <a:pt x="17453" y="2032"/>
                  </a:lnTo>
                  <a:lnTo>
                    <a:pt x="19720" y="2812"/>
                  </a:lnTo>
                  <a:lnTo>
                    <a:pt x="21306" y="4217"/>
                  </a:lnTo>
                  <a:lnTo>
                    <a:pt x="23006" y="5309"/>
                  </a:lnTo>
                  <a:lnTo>
                    <a:pt x="24139" y="6867"/>
                  </a:lnTo>
                  <a:lnTo>
                    <a:pt x="25159" y="8892"/>
                  </a:lnTo>
                  <a:lnTo>
                    <a:pt x="26859" y="10758"/>
                  </a:lnTo>
                  <a:lnTo>
                    <a:pt x="27426" y="11224"/>
                  </a:lnTo>
                  <a:lnTo>
                    <a:pt x="28219" y="11535"/>
                  </a:lnTo>
                  <a:lnTo>
                    <a:pt x="31053" y="12623"/>
                  </a:lnTo>
                  <a:lnTo>
                    <a:pt x="32073" y="13399"/>
                  </a:lnTo>
                  <a:lnTo>
                    <a:pt x="32866" y="13555"/>
                  </a:lnTo>
                  <a:lnTo>
                    <a:pt x="33546" y="12933"/>
                  </a:lnTo>
                  <a:lnTo>
                    <a:pt x="34226" y="13244"/>
                  </a:lnTo>
                  <a:lnTo>
                    <a:pt x="35019" y="14641"/>
                  </a:lnTo>
                  <a:lnTo>
                    <a:pt x="36266" y="16037"/>
                  </a:lnTo>
                  <a:lnTo>
                    <a:pt x="36606" y="16967"/>
                  </a:lnTo>
                  <a:lnTo>
                    <a:pt x="37399" y="17586"/>
                  </a:lnTo>
                  <a:lnTo>
                    <a:pt x="38532" y="17277"/>
                  </a:lnTo>
                  <a:lnTo>
                    <a:pt x="39099" y="17896"/>
                  </a:lnTo>
                  <a:lnTo>
                    <a:pt x="40459" y="18516"/>
                  </a:lnTo>
                  <a:lnTo>
                    <a:pt x="42159" y="19444"/>
                  </a:lnTo>
                  <a:lnTo>
                    <a:pt x="43179" y="20837"/>
                  </a:lnTo>
                  <a:lnTo>
                    <a:pt x="43292" y="22074"/>
                  </a:lnTo>
                  <a:lnTo>
                    <a:pt x="42386" y="22228"/>
                  </a:lnTo>
                  <a:lnTo>
                    <a:pt x="41026" y="22537"/>
                  </a:lnTo>
                  <a:lnTo>
                    <a:pt x="40119" y="23155"/>
                  </a:lnTo>
                  <a:lnTo>
                    <a:pt x="39892" y="24082"/>
                  </a:lnTo>
                  <a:lnTo>
                    <a:pt x="39326" y="24545"/>
                  </a:lnTo>
                  <a:lnTo>
                    <a:pt x="37626" y="24082"/>
                  </a:lnTo>
                  <a:lnTo>
                    <a:pt x="36152" y="23927"/>
                  </a:lnTo>
                  <a:lnTo>
                    <a:pt x="35019" y="24390"/>
                  </a:lnTo>
                  <a:lnTo>
                    <a:pt x="34792" y="25625"/>
                  </a:lnTo>
                  <a:lnTo>
                    <a:pt x="35359" y="26396"/>
                  </a:lnTo>
                  <a:lnTo>
                    <a:pt x="36379" y="26396"/>
                  </a:lnTo>
                  <a:lnTo>
                    <a:pt x="37173" y="27321"/>
                  </a:lnTo>
                  <a:lnTo>
                    <a:pt x="37173" y="28245"/>
                  </a:lnTo>
                  <a:lnTo>
                    <a:pt x="36056" y="32188"/>
                  </a:lnTo>
                  <a:lnTo>
                    <a:pt x="32389" y="31876"/>
                  </a:lnTo>
                  <a:lnTo>
                    <a:pt x="25013" y="30357"/>
                  </a:lnTo>
                  <a:lnTo>
                    <a:pt x="22236" y="34114"/>
                  </a:lnTo>
                  <a:lnTo>
                    <a:pt x="19397" y="41193"/>
                  </a:lnTo>
                  <a:lnTo>
                    <a:pt x="20747" y="47042"/>
                  </a:lnTo>
                  <a:lnTo>
                    <a:pt x="20726" y="51713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599" name="Slovenia"/>
            <p:cNvSpPr/>
            <p:nvPr/>
          </p:nvSpPr>
          <p:spPr>
            <a:xfrm>
              <a:off x="4623027" y="3536649"/>
              <a:ext cx="72562" cy="47765"/>
            </a:xfrm>
            <a:custGeom>
              <a:avLst/>
              <a:gdLst/>
              <a:ahLst/>
              <a:cxnLst/>
              <a:rect l="0" t="0" r="0" b="0"/>
              <a:pathLst>
                <a:path w="72562" h="47765">
                  <a:moveTo>
                    <a:pt x="5064" y="12454"/>
                  </a:moveTo>
                  <a:lnTo>
                    <a:pt x="15619" y="13417"/>
                  </a:lnTo>
                  <a:lnTo>
                    <a:pt x="17442" y="14994"/>
                  </a:lnTo>
                  <a:lnTo>
                    <a:pt x="23659" y="14863"/>
                  </a:lnTo>
                  <a:lnTo>
                    <a:pt x="26566" y="17095"/>
                  </a:lnTo>
                  <a:lnTo>
                    <a:pt x="33135" y="9729"/>
                  </a:lnTo>
                  <a:lnTo>
                    <a:pt x="38889" y="8147"/>
                  </a:lnTo>
                  <a:lnTo>
                    <a:pt x="47513" y="9334"/>
                  </a:lnTo>
                  <a:lnTo>
                    <a:pt x="50536" y="6429"/>
                  </a:lnTo>
                  <a:lnTo>
                    <a:pt x="59576" y="8147"/>
                  </a:lnTo>
                  <a:lnTo>
                    <a:pt x="58737" y="2328"/>
                  </a:lnTo>
                  <a:lnTo>
                    <a:pt x="65781" y="0"/>
                  </a:lnTo>
                  <a:lnTo>
                    <a:pt x="68868" y="8754"/>
                  </a:lnTo>
                  <a:lnTo>
                    <a:pt x="72562" y="13683"/>
                  </a:lnTo>
                  <a:lnTo>
                    <a:pt x="72205" y="13541"/>
                  </a:lnTo>
                  <a:lnTo>
                    <a:pt x="71195" y="12474"/>
                  </a:lnTo>
                  <a:lnTo>
                    <a:pt x="69725" y="11940"/>
                  </a:lnTo>
                  <a:lnTo>
                    <a:pt x="67980" y="11940"/>
                  </a:lnTo>
                  <a:lnTo>
                    <a:pt x="66511" y="12073"/>
                  </a:lnTo>
                  <a:lnTo>
                    <a:pt x="65960" y="13008"/>
                  </a:lnTo>
                  <a:lnTo>
                    <a:pt x="65960" y="14075"/>
                  </a:lnTo>
                  <a:lnTo>
                    <a:pt x="66143" y="15408"/>
                  </a:lnTo>
                  <a:lnTo>
                    <a:pt x="66235" y="16607"/>
                  </a:lnTo>
                  <a:lnTo>
                    <a:pt x="65592" y="16740"/>
                  </a:lnTo>
                  <a:lnTo>
                    <a:pt x="64215" y="16607"/>
                  </a:lnTo>
                  <a:lnTo>
                    <a:pt x="63113" y="16074"/>
                  </a:lnTo>
                  <a:lnTo>
                    <a:pt x="62194" y="17007"/>
                  </a:lnTo>
                  <a:lnTo>
                    <a:pt x="61735" y="18205"/>
                  </a:lnTo>
                  <a:lnTo>
                    <a:pt x="60908" y="19136"/>
                  </a:lnTo>
                  <a:lnTo>
                    <a:pt x="60082" y="19801"/>
                  </a:lnTo>
                  <a:lnTo>
                    <a:pt x="59255" y="19934"/>
                  </a:lnTo>
                  <a:lnTo>
                    <a:pt x="57602" y="20465"/>
                  </a:lnTo>
                  <a:lnTo>
                    <a:pt x="56408" y="20997"/>
                  </a:lnTo>
                  <a:lnTo>
                    <a:pt x="55306" y="21528"/>
                  </a:lnTo>
                  <a:lnTo>
                    <a:pt x="54755" y="22192"/>
                  </a:lnTo>
                  <a:lnTo>
                    <a:pt x="53194" y="22059"/>
                  </a:lnTo>
                  <a:lnTo>
                    <a:pt x="51908" y="23121"/>
                  </a:lnTo>
                  <a:lnTo>
                    <a:pt x="51265" y="23917"/>
                  </a:lnTo>
                  <a:lnTo>
                    <a:pt x="51081" y="25110"/>
                  </a:lnTo>
                  <a:lnTo>
                    <a:pt x="51449" y="26170"/>
                  </a:lnTo>
                  <a:lnTo>
                    <a:pt x="52275" y="26965"/>
                  </a:lnTo>
                  <a:lnTo>
                    <a:pt x="52918" y="27759"/>
                  </a:lnTo>
                  <a:lnTo>
                    <a:pt x="53377" y="28421"/>
                  </a:lnTo>
                  <a:lnTo>
                    <a:pt x="53561" y="29347"/>
                  </a:lnTo>
                  <a:lnTo>
                    <a:pt x="53745" y="30669"/>
                  </a:lnTo>
                  <a:lnTo>
                    <a:pt x="53377" y="32254"/>
                  </a:lnTo>
                  <a:lnTo>
                    <a:pt x="53194" y="33178"/>
                  </a:lnTo>
                  <a:lnTo>
                    <a:pt x="52735" y="34628"/>
                  </a:lnTo>
                  <a:lnTo>
                    <a:pt x="51632" y="34628"/>
                  </a:lnTo>
                  <a:lnTo>
                    <a:pt x="50806" y="34497"/>
                  </a:lnTo>
                  <a:lnTo>
                    <a:pt x="49888" y="34892"/>
                  </a:lnTo>
                  <a:lnTo>
                    <a:pt x="48785" y="35024"/>
                  </a:lnTo>
                  <a:lnTo>
                    <a:pt x="47592" y="35815"/>
                  </a:lnTo>
                  <a:lnTo>
                    <a:pt x="46673" y="36078"/>
                  </a:lnTo>
                  <a:lnTo>
                    <a:pt x="45847" y="36473"/>
                  </a:lnTo>
                  <a:lnTo>
                    <a:pt x="44836" y="37132"/>
                  </a:lnTo>
                  <a:lnTo>
                    <a:pt x="44285" y="38053"/>
                  </a:lnTo>
                  <a:lnTo>
                    <a:pt x="43918" y="38448"/>
                  </a:lnTo>
                  <a:lnTo>
                    <a:pt x="44469" y="38711"/>
                  </a:lnTo>
                  <a:lnTo>
                    <a:pt x="45112" y="38843"/>
                  </a:lnTo>
                  <a:lnTo>
                    <a:pt x="45387" y="39237"/>
                  </a:lnTo>
                  <a:lnTo>
                    <a:pt x="45755" y="40289"/>
                  </a:lnTo>
                  <a:lnTo>
                    <a:pt x="45295" y="41209"/>
                  </a:lnTo>
                  <a:lnTo>
                    <a:pt x="45020" y="41340"/>
                  </a:lnTo>
                  <a:lnTo>
                    <a:pt x="44193" y="41734"/>
                  </a:lnTo>
                  <a:lnTo>
                    <a:pt x="44102" y="42391"/>
                  </a:lnTo>
                  <a:lnTo>
                    <a:pt x="44561" y="43572"/>
                  </a:lnTo>
                  <a:lnTo>
                    <a:pt x="44561" y="44621"/>
                  </a:lnTo>
                  <a:lnTo>
                    <a:pt x="45020" y="46063"/>
                  </a:lnTo>
                  <a:lnTo>
                    <a:pt x="44469" y="47111"/>
                  </a:lnTo>
                  <a:lnTo>
                    <a:pt x="43826" y="46849"/>
                  </a:lnTo>
                  <a:lnTo>
                    <a:pt x="42816" y="47504"/>
                  </a:lnTo>
                  <a:lnTo>
                    <a:pt x="41622" y="47765"/>
                  </a:lnTo>
                  <a:lnTo>
                    <a:pt x="40336" y="47242"/>
                  </a:lnTo>
                  <a:lnTo>
                    <a:pt x="39693" y="46849"/>
                  </a:lnTo>
                  <a:lnTo>
                    <a:pt x="38683" y="45932"/>
                  </a:lnTo>
                  <a:lnTo>
                    <a:pt x="37673" y="45932"/>
                  </a:lnTo>
                  <a:lnTo>
                    <a:pt x="37030" y="45539"/>
                  </a:lnTo>
                  <a:lnTo>
                    <a:pt x="35836" y="44883"/>
                  </a:lnTo>
                  <a:lnTo>
                    <a:pt x="35652" y="45539"/>
                  </a:lnTo>
                  <a:lnTo>
                    <a:pt x="35377" y="46194"/>
                  </a:lnTo>
                  <a:lnTo>
                    <a:pt x="34366" y="46587"/>
                  </a:lnTo>
                  <a:lnTo>
                    <a:pt x="32989" y="46587"/>
                  </a:lnTo>
                  <a:lnTo>
                    <a:pt x="32438" y="45932"/>
                  </a:lnTo>
                  <a:lnTo>
                    <a:pt x="31703" y="45014"/>
                  </a:lnTo>
                  <a:lnTo>
                    <a:pt x="30417" y="44752"/>
                  </a:lnTo>
                  <a:lnTo>
                    <a:pt x="30234" y="43441"/>
                  </a:lnTo>
                  <a:lnTo>
                    <a:pt x="29958" y="43178"/>
                  </a:lnTo>
                  <a:lnTo>
                    <a:pt x="29315" y="42391"/>
                  </a:lnTo>
                  <a:lnTo>
                    <a:pt x="28764" y="41997"/>
                  </a:lnTo>
                  <a:lnTo>
                    <a:pt x="28580" y="41209"/>
                  </a:lnTo>
                  <a:lnTo>
                    <a:pt x="28489" y="40420"/>
                  </a:lnTo>
                  <a:lnTo>
                    <a:pt x="28121" y="40289"/>
                  </a:lnTo>
                  <a:lnTo>
                    <a:pt x="27478" y="40552"/>
                  </a:lnTo>
                  <a:lnTo>
                    <a:pt x="27111" y="41340"/>
                  </a:lnTo>
                  <a:lnTo>
                    <a:pt x="27019" y="41734"/>
                  </a:lnTo>
                  <a:lnTo>
                    <a:pt x="26468" y="42653"/>
                  </a:lnTo>
                  <a:lnTo>
                    <a:pt x="26284" y="42916"/>
                  </a:lnTo>
                  <a:lnTo>
                    <a:pt x="26101" y="44097"/>
                  </a:lnTo>
                  <a:lnTo>
                    <a:pt x="25458" y="44752"/>
                  </a:lnTo>
                  <a:lnTo>
                    <a:pt x="24999" y="45014"/>
                  </a:lnTo>
                  <a:lnTo>
                    <a:pt x="24356" y="45801"/>
                  </a:lnTo>
                  <a:lnTo>
                    <a:pt x="23988" y="45932"/>
                  </a:lnTo>
                  <a:lnTo>
                    <a:pt x="21417" y="45932"/>
                  </a:lnTo>
                  <a:lnTo>
                    <a:pt x="20315" y="45539"/>
                  </a:lnTo>
                  <a:lnTo>
                    <a:pt x="19213" y="45932"/>
                  </a:lnTo>
                  <a:lnTo>
                    <a:pt x="17743" y="46063"/>
                  </a:lnTo>
                  <a:lnTo>
                    <a:pt x="16733" y="45932"/>
                  </a:lnTo>
                  <a:lnTo>
                    <a:pt x="15723" y="45408"/>
                  </a:lnTo>
                  <a:lnTo>
                    <a:pt x="15263" y="45146"/>
                  </a:lnTo>
                  <a:lnTo>
                    <a:pt x="14712" y="45146"/>
                  </a:lnTo>
                  <a:lnTo>
                    <a:pt x="14712" y="45670"/>
                  </a:lnTo>
                  <a:lnTo>
                    <a:pt x="14712" y="46194"/>
                  </a:lnTo>
                  <a:lnTo>
                    <a:pt x="14253" y="46587"/>
                  </a:lnTo>
                  <a:lnTo>
                    <a:pt x="13794" y="46849"/>
                  </a:lnTo>
                  <a:lnTo>
                    <a:pt x="12416" y="46718"/>
                  </a:lnTo>
                  <a:lnTo>
                    <a:pt x="12141" y="46194"/>
                  </a:lnTo>
                  <a:lnTo>
                    <a:pt x="11039" y="46456"/>
                  </a:lnTo>
                  <a:lnTo>
                    <a:pt x="10855" y="46718"/>
                  </a:lnTo>
                  <a:lnTo>
                    <a:pt x="9478" y="46980"/>
                  </a:lnTo>
                  <a:lnTo>
                    <a:pt x="8835" y="47242"/>
                  </a:lnTo>
                  <a:lnTo>
                    <a:pt x="7549" y="47504"/>
                  </a:lnTo>
                  <a:lnTo>
                    <a:pt x="4779" y="46592"/>
                  </a:lnTo>
                  <a:lnTo>
                    <a:pt x="9130" y="45474"/>
                  </a:lnTo>
                  <a:lnTo>
                    <a:pt x="10279" y="43153"/>
                  </a:lnTo>
                  <a:lnTo>
                    <a:pt x="10842" y="40045"/>
                  </a:lnTo>
                  <a:lnTo>
                    <a:pt x="7958" y="37166"/>
                  </a:lnTo>
                  <a:lnTo>
                    <a:pt x="4301" y="35563"/>
                  </a:lnTo>
                  <a:lnTo>
                    <a:pt x="5586" y="30293"/>
                  </a:lnTo>
                  <a:lnTo>
                    <a:pt x="2172" y="28991"/>
                  </a:lnTo>
                  <a:lnTo>
                    <a:pt x="5909" y="24818"/>
                  </a:lnTo>
                  <a:lnTo>
                    <a:pt x="4006" y="22099"/>
                  </a:lnTo>
                  <a:lnTo>
                    <a:pt x="998" y="22074"/>
                  </a:lnTo>
                  <a:lnTo>
                    <a:pt x="0" y="19848"/>
                  </a:lnTo>
                  <a:lnTo>
                    <a:pt x="6242" y="15388"/>
                  </a:lnTo>
                  <a:lnTo>
                    <a:pt x="5064" y="12454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600" name="Czech Republic"/>
            <p:cNvSpPr/>
            <p:nvPr/>
          </p:nvSpPr>
          <p:spPr>
            <a:xfrm>
              <a:off x="4598003" y="3392461"/>
              <a:ext cx="149133" cy="88564"/>
            </a:xfrm>
            <a:custGeom>
              <a:avLst/>
              <a:gdLst/>
              <a:ahLst/>
              <a:cxnLst/>
              <a:rect l="0" t="0" r="0" b="0"/>
              <a:pathLst>
                <a:path w="149133" h="88564">
                  <a:moveTo>
                    <a:pt x="38617" y="84856"/>
                  </a:moveTo>
                  <a:lnTo>
                    <a:pt x="34077" y="75094"/>
                  </a:lnTo>
                  <a:lnTo>
                    <a:pt x="31969" y="74539"/>
                  </a:lnTo>
                  <a:lnTo>
                    <a:pt x="30301" y="71760"/>
                  </a:lnTo>
                  <a:lnTo>
                    <a:pt x="28080" y="73057"/>
                  </a:lnTo>
                  <a:lnTo>
                    <a:pt x="26212" y="69946"/>
                  </a:lnTo>
                  <a:lnTo>
                    <a:pt x="21838" y="67302"/>
                  </a:lnTo>
                  <a:lnTo>
                    <a:pt x="16019" y="59283"/>
                  </a:lnTo>
                  <a:lnTo>
                    <a:pt x="14114" y="60404"/>
                  </a:lnTo>
                  <a:lnTo>
                    <a:pt x="9261" y="56274"/>
                  </a:lnTo>
                  <a:lnTo>
                    <a:pt x="6791" y="53562"/>
                  </a:lnTo>
                  <a:lnTo>
                    <a:pt x="6416" y="49903"/>
                  </a:lnTo>
                  <a:lnTo>
                    <a:pt x="4805" y="48558"/>
                  </a:lnTo>
                  <a:lnTo>
                    <a:pt x="5619" y="42168"/>
                  </a:lnTo>
                  <a:lnTo>
                    <a:pt x="7194" y="38212"/>
                  </a:lnTo>
                  <a:lnTo>
                    <a:pt x="3002" y="36666"/>
                  </a:lnTo>
                  <a:lnTo>
                    <a:pt x="383" y="30670"/>
                  </a:lnTo>
                  <a:lnTo>
                    <a:pt x="0" y="29791"/>
                  </a:lnTo>
                  <a:lnTo>
                    <a:pt x="2468" y="27109"/>
                  </a:lnTo>
                  <a:lnTo>
                    <a:pt x="5106" y="24229"/>
                  </a:lnTo>
                  <a:lnTo>
                    <a:pt x="8090" y="24745"/>
                  </a:lnTo>
                  <a:lnTo>
                    <a:pt x="12373" y="21536"/>
                  </a:lnTo>
                  <a:lnTo>
                    <a:pt x="16856" y="21536"/>
                  </a:lnTo>
                  <a:lnTo>
                    <a:pt x="17650" y="18645"/>
                  </a:lnTo>
                  <a:lnTo>
                    <a:pt x="21529" y="18452"/>
                  </a:lnTo>
                  <a:lnTo>
                    <a:pt x="22512" y="14796"/>
                  </a:lnTo>
                  <a:lnTo>
                    <a:pt x="26149" y="13813"/>
                  </a:lnTo>
                  <a:lnTo>
                    <a:pt x="27934" y="14975"/>
                  </a:lnTo>
                  <a:lnTo>
                    <a:pt x="29083" y="11488"/>
                  </a:lnTo>
                  <a:lnTo>
                    <a:pt x="36543" y="11100"/>
                  </a:lnTo>
                  <a:lnTo>
                    <a:pt x="37804" y="8382"/>
                  </a:lnTo>
                  <a:lnTo>
                    <a:pt x="43126" y="7604"/>
                  </a:lnTo>
                  <a:lnTo>
                    <a:pt x="46020" y="6048"/>
                  </a:lnTo>
                  <a:lnTo>
                    <a:pt x="48593" y="4684"/>
                  </a:lnTo>
                  <a:lnTo>
                    <a:pt x="45725" y="1173"/>
                  </a:lnTo>
                  <a:lnTo>
                    <a:pt x="50151" y="0"/>
                  </a:lnTo>
                  <a:lnTo>
                    <a:pt x="53278" y="1954"/>
                  </a:lnTo>
                  <a:lnTo>
                    <a:pt x="53593" y="6437"/>
                  </a:lnTo>
                  <a:lnTo>
                    <a:pt x="57079" y="7604"/>
                  </a:lnTo>
                  <a:lnTo>
                    <a:pt x="58525" y="5756"/>
                  </a:lnTo>
                  <a:lnTo>
                    <a:pt x="62324" y="5756"/>
                  </a:lnTo>
                  <a:lnTo>
                    <a:pt x="62573" y="3320"/>
                  </a:lnTo>
                  <a:lnTo>
                    <a:pt x="61956" y="2149"/>
                  </a:lnTo>
                  <a:lnTo>
                    <a:pt x="62596" y="782"/>
                  </a:lnTo>
                  <a:lnTo>
                    <a:pt x="66265" y="489"/>
                  </a:lnTo>
                  <a:lnTo>
                    <a:pt x="68411" y="1954"/>
                  </a:lnTo>
                  <a:lnTo>
                    <a:pt x="69353" y="6145"/>
                  </a:lnTo>
                  <a:lnTo>
                    <a:pt x="73041" y="8771"/>
                  </a:lnTo>
                  <a:lnTo>
                    <a:pt x="75086" y="9176"/>
                  </a:lnTo>
                  <a:lnTo>
                    <a:pt x="80853" y="10033"/>
                  </a:lnTo>
                  <a:lnTo>
                    <a:pt x="82187" y="12942"/>
                  </a:lnTo>
                  <a:lnTo>
                    <a:pt x="85018" y="12361"/>
                  </a:lnTo>
                  <a:lnTo>
                    <a:pt x="84971" y="15071"/>
                  </a:lnTo>
                  <a:lnTo>
                    <a:pt x="89695" y="14007"/>
                  </a:lnTo>
                  <a:lnTo>
                    <a:pt x="90318" y="12942"/>
                  </a:lnTo>
                  <a:lnTo>
                    <a:pt x="92921" y="13329"/>
                  </a:lnTo>
                  <a:lnTo>
                    <a:pt x="94945" y="16231"/>
                  </a:lnTo>
                  <a:lnTo>
                    <a:pt x="93947" y="18163"/>
                  </a:lnTo>
                  <a:lnTo>
                    <a:pt x="91829" y="18549"/>
                  </a:lnTo>
                  <a:lnTo>
                    <a:pt x="89564" y="21922"/>
                  </a:lnTo>
                  <a:lnTo>
                    <a:pt x="95138" y="25862"/>
                  </a:lnTo>
                  <a:lnTo>
                    <a:pt x="98152" y="31895"/>
                  </a:lnTo>
                  <a:lnTo>
                    <a:pt x="101380" y="33042"/>
                  </a:lnTo>
                  <a:lnTo>
                    <a:pt x="103615" y="30078"/>
                  </a:lnTo>
                  <a:lnTo>
                    <a:pt x="107778" y="28163"/>
                  </a:lnTo>
                  <a:lnTo>
                    <a:pt x="104910" y="23364"/>
                  </a:lnTo>
                  <a:lnTo>
                    <a:pt x="104935" y="21054"/>
                  </a:lnTo>
                  <a:lnTo>
                    <a:pt x="107843" y="21440"/>
                  </a:lnTo>
                  <a:lnTo>
                    <a:pt x="113008" y="24518"/>
                  </a:lnTo>
                  <a:lnTo>
                    <a:pt x="115636" y="26438"/>
                  </a:lnTo>
                  <a:lnTo>
                    <a:pt x="122834" y="26348"/>
                  </a:lnTo>
                  <a:lnTo>
                    <a:pt x="120992" y="30844"/>
                  </a:lnTo>
                  <a:lnTo>
                    <a:pt x="124342" y="29504"/>
                  </a:lnTo>
                  <a:lnTo>
                    <a:pt x="124322" y="33519"/>
                  </a:lnTo>
                  <a:lnTo>
                    <a:pt x="124457" y="37005"/>
                  </a:lnTo>
                  <a:lnTo>
                    <a:pt x="127431" y="37212"/>
                  </a:lnTo>
                  <a:lnTo>
                    <a:pt x="131167" y="34664"/>
                  </a:lnTo>
                  <a:lnTo>
                    <a:pt x="134320" y="37523"/>
                  </a:lnTo>
                  <a:lnTo>
                    <a:pt x="142466" y="39613"/>
                  </a:lnTo>
                  <a:lnTo>
                    <a:pt x="142267" y="43530"/>
                  </a:lnTo>
                  <a:lnTo>
                    <a:pt x="144180" y="46795"/>
                  </a:lnTo>
                  <a:lnTo>
                    <a:pt x="148053" y="48303"/>
                  </a:lnTo>
                  <a:lnTo>
                    <a:pt x="149133" y="53493"/>
                  </a:lnTo>
                  <a:lnTo>
                    <a:pt x="148404" y="53306"/>
                  </a:lnTo>
                  <a:lnTo>
                    <a:pt x="147735" y="54337"/>
                  </a:lnTo>
                  <a:lnTo>
                    <a:pt x="147066" y="54956"/>
                  </a:lnTo>
                  <a:lnTo>
                    <a:pt x="145996" y="54543"/>
                  </a:lnTo>
                  <a:lnTo>
                    <a:pt x="144525" y="54337"/>
                  </a:lnTo>
                  <a:lnTo>
                    <a:pt x="143321" y="54543"/>
                  </a:lnTo>
                  <a:lnTo>
                    <a:pt x="142652" y="55162"/>
                  </a:lnTo>
                  <a:lnTo>
                    <a:pt x="141314" y="56192"/>
                  </a:lnTo>
                  <a:lnTo>
                    <a:pt x="140779" y="57428"/>
                  </a:lnTo>
                  <a:lnTo>
                    <a:pt x="139576" y="58868"/>
                  </a:lnTo>
                  <a:lnTo>
                    <a:pt x="138372" y="59690"/>
                  </a:lnTo>
                  <a:lnTo>
                    <a:pt x="137034" y="60923"/>
                  </a:lnTo>
                  <a:lnTo>
                    <a:pt x="135964" y="61128"/>
                  </a:lnTo>
                  <a:lnTo>
                    <a:pt x="134761" y="61334"/>
                  </a:lnTo>
                  <a:lnTo>
                    <a:pt x="134225" y="62771"/>
                  </a:lnTo>
                  <a:lnTo>
                    <a:pt x="133958" y="64206"/>
                  </a:lnTo>
                  <a:lnTo>
                    <a:pt x="133690" y="66255"/>
                  </a:lnTo>
                  <a:lnTo>
                    <a:pt x="133156" y="67483"/>
                  </a:lnTo>
                  <a:lnTo>
                    <a:pt x="132620" y="69119"/>
                  </a:lnTo>
                  <a:lnTo>
                    <a:pt x="131149" y="70141"/>
                  </a:lnTo>
                  <a:lnTo>
                    <a:pt x="130079" y="70754"/>
                  </a:lnTo>
                  <a:lnTo>
                    <a:pt x="129142" y="70346"/>
                  </a:lnTo>
                  <a:lnTo>
                    <a:pt x="128340" y="71571"/>
                  </a:lnTo>
                  <a:lnTo>
                    <a:pt x="127938" y="72999"/>
                  </a:lnTo>
                  <a:lnTo>
                    <a:pt x="127403" y="74222"/>
                  </a:lnTo>
                  <a:lnTo>
                    <a:pt x="127003" y="74222"/>
                  </a:lnTo>
                  <a:lnTo>
                    <a:pt x="125932" y="74630"/>
                  </a:lnTo>
                  <a:lnTo>
                    <a:pt x="125264" y="75037"/>
                  </a:lnTo>
                  <a:lnTo>
                    <a:pt x="124461" y="75852"/>
                  </a:lnTo>
                  <a:lnTo>
                    <a:pt x="123258" y="76667"/>
                  </a:lnTo>
                  <a:lnTo>
                    <a:pt x="121920" y="76667"/>
                  </a:lnTo>
                  <a:lnTo>
                    <a:pt x="120449" y="77277"/>
                  </a:lnTo>
                  <a:lnTo>
                    <a:pt x="119512" y="77683"/>
                  </a:lnTo>
                  <a:lnTo>
                    <a:pt x="118843" y="77277"/>
                  </a:lnTo>
                  <a:lnTo>
                    <a:pt x="118174" y="76870"/>
                  </a:lnTo>
                  <a:lnTo>
                    <a:pt x="117238" y="76870"/>
                  </a:lnTo>
                  <a:lnTo>
                    <a:pt x="116569" y="77277"/>
                  </a:lnTo>
                  <a:lnTo>
                    <a:pt x="114964" y="77277"/>
                  </a:lnTo>
                  <a:lnTo>
                    <a:pt x="113627" y="76463"/>
                  </a:lnTo>
                  <a:lnTo>
                    <a:pt x="112691" y="75648"/>
                  </a:lnTo>
                  <a:lnTo>
                    <a:pt x="111754" y="76055"/>
                  </a:lnTo>
                  <a:lnTo>
                    <a:pt x="110015" y="76870"/>
                  </a:lnTo>
                  <a:lnTo>
                    <a:pt x="109748" y="77480"/>
                  </a:lnTo>
                  <a:lnTo>
                    <a:pt x="108276" y="79310"/>
                  </a:lnTo>
                  <a:lnTo>
                    <a:pt x="107340" y="80326"/>
                  </a:lnTo>
                  <a:lnTo>
                    <a:pt x="107206" y="82356"/>
                  </a:lnTo>
                  <a:lnTo>
                    <a:pt x="106538" y="83978"/>
                  </a:lnTo>
                  <a:lnTo>
                    <a:pt x="106136" y="84653"/>
                  </a:lnTo>
                  <a:lnTo>
                    <a:pt x="105585" y="83196"/>
                  </a:lnTo>
                  <a:lnTo>
                    <a:pt x="100052" y="80110"/>
                  </a:lnTo>
                  <a:lnTo>
                    <a:pt x="86523" y="82904"/>
                  </a:lnTo>
                  <a:lnTo>
                    <a:pt x="76185" y="79409"/>
                  </a:lnTo>
                  <a:lnTo>
                    <a:pt x="62231" y="74137"/>
                  </a:lnTo>
                  <a:lnTo>
                    <a:pt x="54657" y="86064"/>
                  </a:lnTo>
                  <a:lnTo>
                    <a:pt x="48587" y="88564"/>
                  </a:lnTo>
                  <a:lnTo>
                    <a:pt x="43678" y="87045"/>
                  </a:lnTo>
                  <a:lnTo>
                    <a:pt x="40087" y="85067"/>
                  </a:lnTo>
                  <a:lnTo>
                    <a:pt x="38617" y="84856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601" name="Slovakia"/>
            <p:cNvSpPr/>
            <p:nvPr/>
          </p:nvSpPr>
          <p:spPr>
            <a:xfrm>
              <a:off x="4703702" y="3443777"/>
              <a:ext cx="127523" cy="59895"/>
            </a:xfrm>
            <a:custGeom>
              <a:avLst/>
              <a:gdLst/>
              <a:ahLst/>
              <a:cxnLst/>
              <a:rect l="0" t="0" r="0" b="0"/>
              <a:pathLst>
                <a:path w="127523" h="59895">
                  <a:moveTo>
                    <a:pt x="441" y="33339"/>
                  </a:moveTo>
                  <a:lnTo>
                    <a:pt x="842" y="32664"/>
                  </a:lnTo>
                  <a:lnTo>
                    <a:pt x="1511" y="31042"/>
                  </a:lnTo>
                  <a:lnTo>
                    <a:pt x="1644" y="29012"/>
                  </a:lnTo>
                  <a:lnTo>
                    <a:pt x="2581" y="27996"/>
                  </a:lnTo>
                  <a:lnTo>
                    <a:pt x="4052" y="26166"/>
                  </a:lnTo>
                  <a:lnTo>
                    <a:pt x="4320" y="25556"/>
                  </a:lnTo>
                  <a:lnTo>
                    <a:pt x="6059" y="24742"/>
                  </a:lnTo>
                  <a:lnTo>
                    <a:pt x="6995" y="24334"/>
                  </a:lnTo>
                  <a:lnTo>
                    <a:pt x="7931" y="25149"/>
                  </a:lnTo>
                  <a:lnTo>
                    <a:pt x="9269" y="25963"/>
                  </a:lnTo>
                  <a:lnTo>
                    <a:pt x="10874" y="25963"/>
                  </a:lnTo>
                  <a:lnTo>
                    <a:pt x="11543" y="25556"/>
                  </a:lnTo>
                  <a:lnTo>
                    <a:pt x="12479" y="25556"/>
                  </a:lnTo>
                  <a:lnTo>
                    <a:pt x="13148" y="25963"/>
                  </a:lnTo>
                  <a:lnTo>
                    <a:pt x="13816" y="26370"/>
                  </a:lnTo>
                  <a:lnTo>
                    <a:pt x="14753" y="25963"/>
                  </a:lnTo>
                  <a:lnTo>
                    <a:pt x="16224" y="25352"/>
                  </a:lnTo>
                  <a:lnTo>
                    <a:pt x="17562" y="25352"/>
                  </a:lnTo>
                  <a:lnTo>
                    <a:pt x="18766" y="24538"/>
                  </a:lnTo>
                  <a:lnTo>
                    <a:pt x="19568" y="23723"/>
                  </a:lnTo>
                  <a:lnTo>
                    <a:pt x="20237" y="23316"/>
                  </a:lnTo>
                  <a:lnTo>
                    <a:pt x="21307" y="22908"/>
                  </a:lnTo>
                  <a:lnTo>
                    <a:pt x="21708" y="22908"/>
                  </a:lnTo>
                  <a:lnTo>
                    <a:pt x="22243" y="21685"/>
                  </a:lnTo>
                  <a:lnTo>
                    <a:pt x="22645" y="20257"/>
                  </a:lnTo>
                  <a:lnTo>
                    <a:pt x="23447" y="19032"/>
                  </a:lnTo>
                  <a:lnTo>
                    <a:pt x="24384" y="19440"/>
                  </a:lnTo>
                  <a:lnTo>
                    <a:pt x="25454" y="18827"/>
                  </a:lnTo>
                  <a:lnTo>
                    <a:pt x="26925" y="17806"/>
                  </a:lnTo>
                  <a:lnTo>
                    <a:pt x="27460" y="16169"/>
                  </a:lnTo>
                  <a:lnTo>
                    <a:pt x="27995" y="14941"/>
                  </a:lnTo>
                  <a:lnTo>
                    <a:pt x="28263" y="12892"/>
                  </a:lnTo>
                  <a:lnTo>
                    <a:pt x="28530" y="11457"/>
                  </a:lnTo>
                  <a:lnTo>
                    <a:pt x="29065" y="10020"/>
                  </a:lnTo>
                  <a:lnTo>
                    <a:pt x="30269" y="9814"/>
                  </a:lnTo>
                  <a:lnTo>
                    <a:pt x="31339" y="9609"/>
                  </a:lnTo>
                  <a:lnTo>
                    <a:pt x="32677" y="8376"/>
                  </a:lnTo>
                  <a:lnTo>
                    <a:pt x="33880" y="7554"/>
                  </a:lnTo>
                  <a:lnTo>
                    <a:pt x="35084" y="6114"/>
                  </a:lnTo>
                  <a:lnTo>
                    <a:pt x="35619" y="4878"/>
                  </a:lnTo>
                  <a:lnTo>
                    <a:pt x="36957" y="3848"/>
                  </a:lnTo>
                  <a:lnTo>
                    <a:pt x="37626" y="3230"/>
                  </a:lnTo>
                  <a:lnTo>
                    <a:pt x="38830" y="3023"/>
                  </a:lnTo>
                  <a:lnTo>
                    <a:pt x="40301" y="3230"/>
                  </a:lnTo>
                  <a:lnTo>
                    <a:pt x="41371" y="3642"/>
                  </a:lnTo>
                  <a:lnTo>
                    <a:pt x="42040" y="3023"/>
                  </a:lnTo>
                  <a:lnTo>
                    <a:pt x="42709" y="1992"/>
                  </a:lnTo>
                  <a:lnTo>
                    <a:pt x="43438" y="2179"/>
                  </a:lnTo>
                  <a:lnTo>
                    <a:pt x="46325" y="2817"/>
                  </a:lnTo>
                  <a:lnTo>
                    <a:pt x="46638" y="6378"/>
                  </a:lnTo>
                  <a:lnTo>
                    <a:pt x="51000" y="5629"/>
                  </a:lnTo>
                  <a:lnTo>
                    <a:pt x="52856" y="1879"/>
                  </a:lnTo>
                  <a:lnTo>
                    <a:pt x="54816" y="2123"/>
                  </a:lnTo>
                  <a:lnTo>
                    <a:pt x="55443" y="375"/>
                  </a:lnTo>
                  <a:lnTo>
                    <a:pt x="58088" y="0"/>
                  </a:lnTo>
                  <a:lnTo>
                    <a:pt x="60067" y="3755"/>
                  </a:lnTo>
                  <a:lnTo>
                    <a:pt x="60803" y="6395"/>
                  </a:lnTo>
                  <a:lnTo>
                    <a:pt x="64169" y="6004"/>
                  </a:lnTo>
                  <a:lnTo>
                    <a:pt x="64844" y="8810"/>
                  </a:lnTo>
                  <a:lnTo>
                    <a:pt x="64575" y="10117"/>
                  </a:lnTo>
                  <a:lnTo>
                    <a:pt x="64604" y="13289"/>
                  </a:lnTo>
                  <a:lnTo>
                    <a:pt x="68551" y="11983"/>
                  </a:lnTo>
                  <a:lnTo>
                    <a:pt x="70379" y="13847"/>
                  </a:lnTo>
                  <a:lnTo>
                    <a:pt x="71897" y="11747"/>
                  </a:lnTo>
                  <a:lnTo>
                    <a:pt x="72958" y="8997"/>
                  </a:lnTo>
                  <a:lnTo>
                    <a:pt x="78615" y="5817"/>
                  </a:lnTo>
                  <a:lnTo>
                    <a:pt x="80324" y="6689"/>
                  </a:lnTo>
                  <a:lnTo>
                    <a:pt x="85227" y="5967"/>
                  </a:lnTo>
                  <a:lnTo>
                    <a:pt x="89900" y="9931"/>
                  </a:lnTo>
                  <a:lnTo>
                    <a:pt x="93690" y="7127"/>
                  </a:lnTo>
                  <a:lnTo>
                    <a:pt x="94437" y="4983"/>
                  </a:lnTo>
                  <a:lnTo>
                    <a:pt x="99594" y="5622"/>
                  </a:lnTo>
                  <a:lnTo>
                    <a:pt x="105287" y="4439"/>
                  </a:lnTo>
                  <a:lnTo>
                    <a:pt x="106592" y="6473"/>
                  </a:lnTo>
                  <a:lnTo>
                    <a:pt x="113729" y="9370"/>
                  </a:lnTo>
                  <a:lnTo>
                    <a:pt x="114782" y="12730"/>
                  </a:lnTo>
                  <a:lnTo>
                    <a:pt x="119084" y="14300"/>
                  </a:lnTo>
                  <a:lnTo>
                    <a:pt x="127523" y="19419"/>
                  </a:lnTo>
                  <a:lnTo>
                    <a:pt x="116896" y="42081"/>
                  </a:lnTo>
                  <a:lnTo>
                    <a:pt x="110505" y="43241"/>
                  </a:lnTo>
                  <a:lnTo>
                    <a:pt x="106079" y="41059"/>
                  </a:lnTo>
                  <a:lnTo>
                    <a:pt x="100650" y="35543"/>
                  </a:lnTo>
                  <a:lnTo>
                    <a:pt x="89867" y="36075"/>
                  </a:lnTo>
                  <a:lnTo>
                    <a:pt x="82587" y="36803"/>
                  </a:lnTo>
                  <a:lnTo>
                    <a:pt x="72184" y="48420"/>
                  </a:lnTo>
                  <a:lnTo>
                    <a:pt x="67853" y="49378"/>
                  </a:lnTo>
                  <a:lnTo>
                    <a:pt x="61854" y="48282"/>
                  </a:lnTo>
                  <a:lnTo>
                    <a:pt x="56794" y="49206"/>
                  </a:lnTo>
                  <a:lnTo>
                    <a:pt x="49064" y="51255"/>
                  </a:lnTo>
                  <a:lnTo>
                    <a:pt x="46479" y="51276"/>
                  </a:lnTo>
                  <a:lnTo>
                    <a:pt x="43083" y="59895"/>
                  </a:lnTo>
                  <a:lnTo>
                    <a:pt x="26320" y="59357"/>
                  </a:lnTo>
                  <a:lnTo>
                    <a:pt x="22111" y="58952"/>
                  </a:lnTo>
                  <a:lnTo>
                    <a:pt x="15847" y="56366"/>
                  </a:lnTo>
                  <a:lnTo>
                    <a:pt x="11791" y="53759"/>
                  </a:lnTo>
                  <a:lnTo>
                    <a:pt x="9296" y="55963"/>
                  </a:lnTo>
                  <a:lnTo>
                    <a:pt x="1573" y="47647"/>
                  </a:lnTo>
                  <a:lnTo>
                    <a:pt x="0" y="43675"/>
                  </a:lnTo>
                  <a:lnTo>
                    <a:pt x="985" y="34774"/>
                  </a:lnTo>
                  <a:lnTo>
                    <a:pt x="441" y="33339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602" name="Armenia"/>
            <p:cNvSpPr/>
            <p:nvPr/>
          </p:nvSpPr>
          <p:spPr>
            <a:xfrm>
              <a:off x="5303269" y="3712381"/>
              <a:ext cx="72479" cy="73201"/>
            </a:xfrm>
            <a:custGeom>
              <a:avLst/>
              <a:gdLst/>
              <a:ahLst/>
              <a:cxnLst/>
              <a:rect l="0" t="0" r="0" b="0"/>
              <a:pathLst>
                <a:path w="72479" h="73201">
                  <a:moveTo>
                    <a:pt x="70219" y="68535"/>
                  </a:moveTo>
                  <a:lnTo>
                    <a:pt x="66902" y="72813"/>
                  </a:lnTo>
                  <a:lnTo>
                    <a:pt x="63073" y="73201"/>
                  </a:lnTo>
                  <a:lnTo>
                    <a:pt x="58797" y="63226"/>
                  </a:lnTo>
                  <a:lnTo>
                    <a:pt x="59517" y="60127"/>
                  </a:lnTo>
                  <a:lnTo>
                    <a:pt x="56157" y="57954"/>
                  </a:lnTo>
                  <a:lnTo>
                    <a:pt x="54957" y="57644"/>
                  </a:lnTo>
                  <a:lnTo>
                    <a:pt x="54716" y="54536"/>
                  </a:lnTo>
                  <a:lnTo>
                    <a:pt x="55437" y="51735"/>
                  </a:lnTo>
                  <a:lnTo>
                    <a:pt x="50156" y="51735"/>
                  </a:lnTo>
                  <a:lnTo>
                    <a:pt x="47035" y="53292"/>
                  </a:lnTo>
                  <a:lnTo>
                    <a:pt x="44875" y="52358"/>
                  </a:lnTo>
                  <a:lnTo>
                    <a:pt x="41034" y="50489"/>
                  </a:lnTo>
                  <a:lnTo>
                    <a:pt x="40314" y="48307"/>
                  </a:lnTo>
                  <a:lnTo>
                    <a:pt x="37914" y="45185"/>
                  </a:lnTo>
                  <a:lnTo>
                    <a:pt x="35274" y="46122"/>
                  </a:lnTo>
                  <a:lnTo>
                    <a:pt x="33833" y="46746"/>
                  </a:lnTo>
                  <a:lnTo>
                    <a:pt x="26635" y="45946"/>
                  </a:lnTo>
                  <a:lnTo>
                    <a:pt x="21636" y="39980"/>
                  </a:lnTo>
                  <a:lnTo>
                    <a:pt x="7291" y="38389"/>
                  </a:lnTo>
                  <a:lnTo>
                    <a:pt x="4406" y="35581"/>
                  </a:lnTo>
                  <a:lnTo>
                    <a:pt x="4072" y="30101"/>
                  </a:lnTo>
                  <a:lnTo>
                    <a:pt x="8340" y="19245"/>
                  </a:lnTo>
                  <a:lnTo>
                    <a:pt x="8078" y="16578"/>
                  </a:lnTo>
                  <a:lnTo>
                    <a:pt x="0" y="6878"/>
                  </a:lnTo>
                  <a:lnTo>
                    <a:pt x="3829" y="5426"/>
                  </a:lnTo>
                  <a:lnTo>
                    <a:pt x="6949" y="5745"/>
                  </a:lnTo>
                  <a:lnTo>
                    <a:pt x="10070" y="4470"/>
                  </a:lnTo>
                  <a:lnTo>
                    <a:pt x="14390" y="4151"/>
                  </a:lnTo>
                  <a:lnTo>
                    <a:pt x="18471" y="2555"/>
                  </a:lnTo>
                  <a:lnTo>
                    <a:pt x="24472" y="3194"/>
                  </a:lnTo>
                  <a:lnTo>
                    <a:pt x="30473" y="1917"/>
                  </a:lnTo>
                  <a:lnTo>
                    <a:pt x="34313" y="1278"/>
                  </a:lnTo>
                  <a:lnTo>
                    <a:pt x="37272" y="0"/>
                  </a:lnTo>
                  <a:lnTo>
                    <a:pt x="38154" y="2874"/>
                  </a:lnTo>
                  <a:lnTo>
                    <a:pt x="41034" y="4151"/>
                  </a:lnTo>
                  <a:lnTo>
                    <a:pt x="40314" y="5745"/>
                  </a:lnTo>
                  <a:lnTo>
                    <a:pt x="39594" y="7019"/>
                  </a:lnTo>
                  <a:lnTo>
                    <a:pt x="42475" y="8292"/>
                  </a:lnTo>
                  <a:lnTo>
                    <a:pt x="46795" y="9247"/>
                  </a:lnTo>
                  <a:lnTo>
                    <a:pt x="48956" y="11473"/>
                  </a:lnTo>
                  <a:lnTo>
                    <a:pt x="50156" y="14648"/>
                  </a:lnTo>
                  <a:lnTo>
                    <a:pt x="46075" y="16550"/>
                  </a:lnTo>
                  <a:lnTo>
                    <a:pt x="45595" y="20350"/>
                  </a:lnTo>
                  <a:lnTo>
                    <a:pt x="48476" y="25089"/>
                  </a:lnTo>
                  <a:lnTo>
                    <a:pt x="53996" y="29502"/>
                  </a:lnTo>
                  <a:lnTo>
                    <a:pt x="55917" y="31391"/>
                  </a:lnTo>
                  <a:lnTo>
                    <a:pt x="58077" y="31705"/>
                  </a:lnTo>
                  <a:lnTo>
                    <a:pt x="58077" y="34848"/>
                  </a:lnTo>
                  <a:lnTo>
                    <a:pt x="56397" y="37986"/>
                  </a:lnTo>
                  <a:lnTo>
                    <a:pt x="52556" y="37986"/>
                  </a:lnTo>
                  <a:lnTo>
                    <a:pt x="50876" y="37986"/>
                  </a:lnTo>
                  <a:lnTo>
                    <a:pt x="51356" y="39240"/>
                  </a:lnTo>
                  <a:lnTo>
                    <a:pt x="54236" y="41119"/>
                  </a:lnTo>
                  <a:lnTo>
                    <a:pt x="56877" y="45810"/>
                  </a:lnTo>
                  <a:lnTo>
                    <a:pt x="59277" y="46122"/>
                  </a:lnTo>
                  <a:lnTo>
                    <a:pt x="61437" y="48931"/>
                  </a:lnTo>
                  <a:lnTo>
                    <a:pt x="64318" y="50489"/>
                  </a:lnTo>
                  <a:lnTo>
                    <a:pt x="67918" y="50801"/>
                  </a:lnTo>
                  <a:lnTo>
                    <a:pt x="70799" y="51424"/>
                  </a:lnTo>
                  <a:lnTo>
                    <a:pt x="69839" y="53914"/>
                  </a:lnTo>
                  <a:lnTo>
                    <a:pt x="67438" y="55469"/>
                  </a:lnTo>
                  <a:lnTo>
                    <a:pt x="69839" y="58575"/>
                  </a:lnTo>
                  <a:lnTo>
                    <a:pt x="72479" y="61057"/>
                  </a:lnTo>
                  <a:lnTo>
                    <a:pt x="70799" y="61677"/>
                  </a:lnTo>
                  <a:lnTo>
                    <a:pt x="68158" y="62916"/>
                  </a:lnTo>
                  <a:lnTo>
                    <a:pt x="70079" y="63845"/>
                  </a:lnTo>
                  <a:lnTo>
                    <a:pt x="71039" y="66629"/>
                  </a:lnTo>
                  <a:lnTo>
                    <a:pt x="70079" y="68174"/>
                  </a:lnTo>
                  <a:lnTo>
                    <a:pt x="70219" y="68535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603" name="Paraguay"/>
            <p:cNvSpPr/>
            <p:nvPr/>
          </p:nvSpPr>
          <p:spPr>
            <a:xfrm>
              <a:off x="2909428" y="5181515"/>
              <a:ext cx="189354" cy="200530"/>
            </a:xfrm>
            <a:custGeom>
              <a:avLst/>
              <a:gdLst/>
              <a:ahLst/>
              <a:cxnLst/>
              <a:rect l="0" t="0" r="0" b="0"/>
              <a:pathLst>
                <a:path w="189354" h="200530">
                  <a:moveTo>
                    <a:pt x="181194" y="157410"/>
                  </a:moveTo>
                  <a:lnTo>
                    <a:pt x="181395" y="160115"/>
                  </a:lnTo>
                  <a:lnTo>
                    <a:pt x="175865" y="177880"/>
                  </a:lnTo>
                  <a:lnTo>
                    <a:pt x="172061" y="183196"/>
                  </a:lnTo>
                  <a:lnTo>
                    <a:pt x="161840" y="191620"/>
                  </a:lnTo>
                  <a:lnTo>
                    <a:pt x="158784" y="194700"/>
                  </a:lnTo>
                  <a:lnTo>
                    <a:pt x="155213" y="200530"/>
                  </a:lnTo>
                  <a:lnTo>
                    <a:pt x="149023" y="196375"/>
                  </a:lnTo>
                  <a:lnTo>
                    <a:pt x="145473" y="195269"/>
                  </a:lnTo>
                  <a:lnTo>
                    <a:pt x="143084" y="195607"/>
                  </a:lnTo>
                  <a:lnTo>
                    <a:pt x="139151" y="197567"/>
                  </a:lnTo>
                  <a:lnTo>
                    <a:pt x="131585" y="199069"/>
                  </a:lnTo>
                  <a:lnTo>
                    <a:pt x="124369" y="199115"/>
                  </a:lnTo>
                  <a:lnTo>
                    <a:pt x="118641" y="198023"/>
                  </a:lnTo>
                  <a:lnTo>
                    <a:pt x="108567" y="194219"/>
                  </a:lnTo>
                  <a:lnTo>
                    <a:pt x="102402" y="193937"/>
                  </a:lnTo>
                  <a:lnTo>
                    <a:pt x="90347" y="197722"/>
                  </a:lnTo>
                  <a:lnTo>
                    <a:pt x="88418" y="197089"/>
                  </a:lnTo>
                  <a:lnTo>
                    <a:pt x="89068" y="194667"/>
                  </a:lnTo>
                  <a:lnTo>
                    <a:pt x="93381" y="189809"/>
                  </a:lnTo>
                  <a:lnTo>
                    <a:pt x="98312" y="185277"/>
                  </a:lnTo>
                  <a:lnTo>
                    <a:pt x="99434" y="183022"/>
                  </a:lnTo>
                  <a:lnTo>
                    <a:pt x="97299" y="175983"/>
                  </a:lnTo>
                  <a:lnTo>
                    <a:pt x="97782" y="173420"/>
                  </a:lnTo>
                  <a:lnTo>
                    <a:pt x="104130" y="163797"/>
                  </a:lnTo>
                  <a:lnTo>
                    <a:pt x="110396" y="150236"/>
                  </a:lnTo>
                  <a:lnTo>
                    <a:pt x="110574" y="147221"/>
                  </a:lnTo>
                  <a:lnTo>
                    <a:pt x="101043" y="141579"/>
                  </a:lnTo>
                  <a:lnTo>
                    <a:pt x="94436" y="139565"/>
                  </a:lnTo>
                  <a:lnTo>
                    <a:pt x="79729" y="131760"/>
                  </a:lnTo>
                  <a:lnTo>
                    <a:pt x="63160" y="119426"/>
                  </a:lnTo>
                  <a:lnTo>
                    <a:pt x="56350" y="116014"/>
                  </a:lnTo>
                  <a:lnTo>
                    <a:pt x="44437" y="113736"/>
                  </a:lnTo>
                  <a:lnTo>
                    <a:pt x="39384" y="111102"/>
                  </a:lnTo>
                  <a:lnTo>
                    <a:pt x="30905" y="104580"/>
                  </a:lnTo>
                  <a:lnTo>
                    <a:pt x="25058" y="98366"/>
                  </a:lnTo>
                  <a:lnTo>
                    <a:pt x="12153" y="83183"/>
                  </a:lnTo>
                  <a:lnTo>
                    <a:pt x="4209" y="73147"/>
                  </a:lnTo>
                  <a:lnTo>
                    <a:pt x="1928" y="69444"/>
                  </a:lnTo>
                  <a:lnTo>
                    <a:pt x="0" y="68837"/>
                  </a:lnTo>
                  <a:lnTo>
                    <a:pt x="1518" y="65271"/>
                  </a:lnTo>
                  <a:lnTo>
                    <a:pt x="5529" y="53208"/>
                  </a:lnTo>
                  <a:lnTo>
                    <a:pt x="9435" y="40266"/>
                  </a:lnTo>
                  <a:lnTo>
                    <a:pt x="9271" y="33366"/>
                  </a:lnTo>
                  <a:lnTo>
                    <a:pt x="10623" y="27846"/>
                  </a:lnTo>
                  <a:lnTo>
                    <a:pt x="13450" y="24159"/>
                  </a:lnTo>
                  <a:lnTo>
                    <a:pt x="20533" y="12213"/>
                  </a:lnTo>
                  <a:lnTo>
                    <a:pt x="23902" y="8081"/>
                  </a:lnTo>
                  <a:lnTo>
                    <a:pt x="27248" y="7603"/>
                  </a:lnTo>
                  <a:lnTo>
                    <a:pt x="35210" y="5424"/>
                  </a:lnTo>
                  <a:lnTo>
                    <a:pt x="46426" y="3682"/>
                  </a:lnTo>
                  <a:lnTo>
                    <a:pt x="57351" y="1487"/>
                  </a:lnTo>
                  <a:lnTo>
                    <a:pt x="58632" y="111"/>
                  </a:lnTo>
                  <a:lnTo>
                    <a:pt x="67198" y="211"/>
                  </a:lnTo>
                  <a:lnTo>
                    <a:pt x="76617" y="0"/>
                  </a:lnTo>
                  <a:lnTo>
                    <a:pt x="80192" y="585"/>
                  </a:lnTo>
                  <a:lnTo>
                    <a:pt x="100013" y="11262"/>
                  </a:lnTo>
                  <a:lnTo>
                    <a:pt x="100920" y="12170"/>
                  </a:lnTo>
                  <a:lnTo>
                    <a:pt x="103489" y="16575"/>
                  </a:lnTo>
                  <a:lnTo>
                    <a:pt x="104349" y="23745"/>
                  </a:lnTo>
                  <a:lnTo>
                    <a:pt x="109632" y="33200"/>
                  </a:lnTo>
                  <a:lnTo>
                    <a:pt x="110692" y="43626"/>
                  </a:lnTo>
                  <a:lnTo>
                    <a:pt x="109352" y="53020"/>
                  </a:lnTo>
                  <a:lnTo>
                    <a:pt x="108472" y="60891"/>
                  </a:lnTo>
                  <a:lnTo>
                    <a:pt x="108411" y="68775"/>
                  </a:lnTo>
                  <a:lnTo>
                    <a:pt x="112183" y="69216"/>
                  </a:lnTo>
                  <a:lnTo>
                    <a:pt x="120487" y="70866"/>
                  </a:lnTo>
                  <a:lnTo>
                    <a:pt x="129882" y="73286"/>
                  </a:lnTo>
                  <a:lnTo>
                    <a:pt x="133394" y="72954"/>
                  </a:lnTo>
                  <a:lnTo>
                    <a:pt x="140600" y="68418"/>
                  </a:lnTo>
                  <a:lnTo>
                    <a:pt x="141761" y="68411"/>
                  </a:lnTo>
                  <a:lnTo>
                    <a:pt x="149114" y="71461"/>
                  </a:lnTo>
                  <a:lnTo>
                    <a:pt x="157672" y="75902"/>
                  </a:lnTo>
                  <a:lnTo>
                    <a:pt x="158902" y="80704"/>
                  </a:lnTo>
                  <a:lnTo>
                    <a:pt x="163846" y="108590"/>
                  </a:lnTo>
                  <a:lnTo>
                    <a:pt x="166430" y="114844"/>
                  </a:lnTo>
                  <a:lnTo>
                    <a:pt x="168703" y="115458"/>
                  </a:lnTo>
                  <a:lnTo>
                    <a:pt x="181796" y="110512"/>
                  </a:lnTo>
                  <a:lnTo>
                    <a:pt x="184178" y="111751"/>
                  </a:lnTo>
                  <a:lnTo>
                    <a:pt x="189163" y="115485"/>
                  </a:lnTo>
                  <a:lnTo>
                    <a:pt x="189354" y="117054"/>
                  </a:lnTo>
                  <a:lnTo>
                    <a:pt x="186095" y="125408"/>
                  </a:lnTo>
                  <a:lnTo>
                    <a:pt x="183069" y="134731"/>
                  </a:lnTo>
                  <a:lnTo>
                    <a:pt x="180821" y="143919"/>
                  </a:lnTo>
                  <a:lnTo>
                    <a:pt x="180547" y="152645"/>
                  </a:lnTo>
                  <a:lnTo>
                    <a:pt x="181194" y="157410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sp>
          <p:nvSpPr>
            <p:cNvPr id="604" name="Surinam"/>
            <p:cNvSpPr/>
            <p:nvPr/>
          </p:nvSpPr>
          <p:spPr>
            <a:xfrm>
              <a:off x="3013208" y="4601966"/>
              <a:ext cx="93833" cy="96782"/>
            </a:xfrm>
            <a:custGeom>
              <a:avLst/>
              <a:gdLst/>
              <a:ahLst/>
              <a:cxnLst/>
              <a:rect l="0" t="0" r="0" b="0"/>
              <a:pathLst>
                <a:path w="93833" h="96782">
                  <a:moveTo>
                    <a:pt x="29007" y="93030"/>
                  </a:moveTo>
                  <a:lnTo>
                    <a:pt x="29612" y="90873"/>
                  </a:lnTo>
                  <a:lnTo>
                    <a:pt x="26244" y="85151"/>
                  </a:lnTo>
                  <a:lnTo>
                    <a:pt x="21265" y="73694"/>
                  </a:lnTo>
                  <a:lnTo>
                    <a:pt x="18766" y="65234"/>
                  </a:lnTo>
                  <a:lnTo>
                    <a:pt x="16895" y="62228"/>
                  </a:lnTo>
                  <a:lnTo>
                    <a:pt x="11195" y="61543"/>
                  </a:lnTo>
                  <a:lnTo>
                    <a:pt x="5794" y="54677"/>
                  </a:lnTo>
                  <a:lnTo>
                    <a:pt x="0" y="46229"/>
                  </a:lnTo>
                  <a:lnTo>
                    <a:pt x="3325" y="39161"/>
                  </a:lnTo>
                  <a:lnTo>
                    <a:pt x="4287" y="34407"/>
                  </a:lnTo>
                  <a:lnTo>
                    <a:pt x="3497" y="26495"/>
                  </a:lnTo>
                  <a:lnTo>
                    <a:pt x="5214" y="24757"/>
                  </a:lnTo>
                  <a:lnTo>
                    <a:pt x="16707" y="23824"/>
                  </a:lnTo>
                  <a:lnTo>
                    <a:pt x="18558" y="21077"/>
                  </a:lnTo>
                  <a:lnTo>
                    <a:pt x="19389" y="12283"/>
                  </a:lnTo>
                  <a:lnTo>
                    <a:pt x="20832" y="7230"/>
                  </a:lnTo>
                  <a:lnTo>
                    <a:pt x="20984" y="3764"/>
                  </a:lnTo>
                  <a:lnTo>
                    <a:pt x="24295" y="585"/>
                  </a:lnTo>
                  <a:lnTo>
                    <a:pt x="28177" y="0"/>
                  </a:lnTo>
                  <a:lnTo>
                    <a:pt x="42307" y="4727"/>
                  </a:lnTo>
                  <a:lnTo>
                    <a:pt x="47034" y="5149"/>
                  </a:lnTo>
                  <a:lnTo>
                    <a:pt x="47877" y="966"/>
                  </a:lnTo>
                  <a:lnTo>
                    <a:pt x="49312" y="98"/>
                  </a:lnTo>
                  <a:lnTo>
                    <a:pt x="52734" y="379"/>
                  </a:lnTo>
                  <a:lnTo>
                    <a:pt x="61191" y="505"/>
                  </a:lnTo>
                  <a:lnTo>
                    <a:pt x="69959" y="197"/>
                  </a:lnTo>
                  <a:lnTo>
                    <a:pt x="77296" y="903"/>
                  </a:lnTo>
                  <a:lnTo>
                    <a:pt x="83693" y="2763"/>
                  </a:lnTo>
                  <a:lnTo>
                    <a:pt x="93833" y="7119"/>
                  </a:lnTo>
                  <a:lnTo>
                    <a:pt x="87254" y="16057"/>
                  </a:lnTo>
                  <a:lnTo>
                    <a:pt x="83287" y="23715"/>
                  </a:lnTo>
                  <a:lnTo>
                    <a:pt x="81891" y="29770"/>
                  </a:lnTo>
                  <a:lnTo>
                    <a:pt x="82843" y="33651"/>
                  </a:lnTo>
                  <a:lnTo>
                    <a:pt x="84204" y="40117"/>
                  </a:lnTo>
                  <a:lnTo>
                    <a:pt x="85076" y="46872"/>
                  </a:lnTo>
                  <a:lnTo>
                    <a:pt x="90372" y="55466"/>
                  </a:lnTo>
                  <a:lnTo>
                    <a:pt x="90663" y="59920"/>
                  </a:lnTo>
                  <a:lnTo>
                    <a:pt x="86353" y="74886"/>
                  </a:lnTo>
                  <a:lnTo>
                    <a:pt x="81388" y="84679"/>
                  </a:lnTo>
                  <a:lnTo>
                    <a:pt x="70732" y="79718"/>
                  </a:lnTo>
                  <a:lnTo>
                    <a:pt x="67488" y="79737"/>
                  </a:lnTo>
                  <a:lnTo>
                    <a:pt x="62061" y="83646"/>
                  </a:lnTo>
                  <a:lnTo>
                    <a:pt x="58019" y="84244"/>
                  </a:lnTo>
                  <a:lnTo>
                    <a:pt x="53770" y="82834"/>
                  </a:lnTo>
                  <a:lnTo>
                    <a:pt x="47252" y="81581"/>
                  </a:lnTo>
                  <a:lnTo>
                    <a:pt x="45504" y="83171"/>
                  </a:lnTo>
                  <a:lnTo>
                    <a:pt x="43469" y="86484"/>
                  </a:lnTo>
                  <a:lnTo>
                    <a:pt x="49680" y="96782"/>
                  </a:lnTo>
                  <a:lnTo>
                    <a:pt x="44317" y="96240"/>
                  </a:lnTo>
                  <a:lnTo>
                    <a:pt x="33070" y="93437"/>
                  </a:lnTo>
                  <a:lnTo>
                    <a:pt x="29007" y="93030"/>
                  </a:lnTo>
                  <a:close/>
                </a:path>
              </a:pathLst>
            </a:custGeom>
            <a:solidFill>
              <a:srgbClr val="00BFFF"/>
            </a:solidFill>
            <a:ln w="0" cap="flat">
              <a:solidFill>
                <a:srgbClr val="000000"/>
              </a:solidFill>
              <a:bevel/>
            </a:ln>
          </p:spPr>
        </p:sp>
        <p:grpSp>
          <p:nvGrpSpPr>
            <p:cNvPr id="605" name="Group 604"/>
            <p:cNvGrpSpPr/>
            <p:nvPr/>
          </p:nvGrpSpPr>
          <p:grpSpPr>
            <a:xfrm>
              <a:off x="5984477" y="3302629"/>
              <a:ext cx="1377416" cy="1019700"/>
              <a:chOff x="5984477" y="3302629"/>
              <a:chExt cx="1377416" cy="1019700"/>
            </a:xfrm>
          </p:grpSpPr>
          <p:sp>
            <p:nvSpPr>
              <p:cNvPr id="606" name="Taiwan"/>
              <p:cNvSpPr/>
              <p:nvPr/>
            </p:nvSpPr>
            <p:spPr>
              <a:xfrm>
                <a:off x="7028670" y="4151344"/>
                <a:ext cx="41301" cy="79010"/>
              </a:xfrm>
              <a:custGeom>
                <a:avLst/>
                <a:gdLst/>
                <a:ahLst/>
                <a:cxnLst/>
                <a:rect l="0" t="0" r="0" b="0"/>
                <a:pathLst>
                  <a:path w="41301" h="79010">
                    <a:moveTo>
                      <a:pt x="15167" y="79010"/>
                    </a:moveTo>
                    <a:lnTo>
                      <a:pt x="14133" y="78393"/>
                    </a:lnTo>
                    <a:lnTo>
                      <a:pt x="13039" y="74840"/>
                    </a:lnTo>
                    <a:lnTo>
                      <a:pt x="3682" y="61530"/>
                    </a:lnTo>
                    <a:lnTo>
                      <a:pt x="312" y="50648"/>
                    </a:lnTo>
                    <a:lnTo>
                      <a:pt x="0" y="45815"/>
                    </a:lnTo>
                    <a:lnTo>
                      <a:pt x="1590" y="37530"/>
                    </a:lnTo>
                    <a:lnTo>
                      <a:pt x="7132" y="28743"/>
                    </a:lnTo>
                    <a:lnTo>
                      <a:pt x="20460" y="8094"/>
                    </a:lnTo>
                    <a:lnTo>
                      <a:pt x="23083" y="6034"/>
                    </a:lnTo>
                    <a:lnTo>
                      <a:pt x="27402" y="4602"/>
                    </a:lnTo>
                    <a:lnTo>
                      <a:pt x="29727" y="2540"/>
                    </a:lnTo>
                    <a:lnTo>
                      <a:pt x="33365" y="0"/>
                    </a:lnTo>
                    <a:lnTo>
                      <a:pt x="35678" y="1419"/>
                    </a:lnTo>
                    <a:lnTo>
                      <a:pt x="41301" y="5834"/>
                    </a:lnTo>
                    <a:lnTo>
                      <a:pt x="37912" y="10579"/>
                    </a:lnTo>
                    <a:lnTo>
                      <a:pt x="37063" y="12159"/>
                    </a:lnTo>
                    <a:lnTo>
                      <a:pt x="37297" y="15626"/>
                    </a:lnTo>
                    <a:lnTo>
                      <a:pt x="36608" y="22551"/>
                    </a:lnTo>
                    <a:lnTo>
                      <a:pt x="34554" y="25855"/>
                    </a:lnTo>
                    <a:lnTo>
                      <a:pt x="32701" y="29783"/>
                    </a:lnTo>
                    <a:lnTo>
                      <a:pt x="32039" y="37459"/>
                    </a:lnTo>
                    <a:lnTo>
                      <a:pt x="31029" y="42933"/>
                    </a:lnTo>
                    <a:lnTo>
                      <a:pt x="27804" y="51831"/>
                    </a:lnTo>
                    <a:lnTo>
                      <a:pt x="23005" y="59621"/>
                    </a:lnTo>
                    <a:lnTo>
                      <a:pt x="18768" y="68788"/>
                    </a:lnTo>
                    <a:lnTo>
                      <a:pt x="18629" y="72660"/>
                    </a:lnTo>
                    <a:lnTo>
                      <a:pt x="17474" y="77458"/>
                    </a:lnTo>
                    <a:lnTo>
                      <a:pt x="15167" y="79010"/>
                    </a:lnTo>
                    <a:close/>
                  </a:path>
                </a:pathLst>
              </a:custGeom>
              <a:solidFill>
                <a:srgbClr val="00BFFF"/>
              </a:solidFill>
              <a:ln w="0" cap="flat">
                <a:solidFill>
                  <a:srgbClr val="000000"/>
                </a:solidFill>
                <a:bevel/>
              </a:ln>
            </p:spPr>
          </p:sp>
          <p:sp>
            <p:nvSpPr>
              <p:cNvPr id="607" name="China"/>
              <p:cNvSpPr/>
              <p:nvPr/>
            </p:nvSpPr>
            <p:spPr>
              <a:xfrm>
                <a:off x="5984477" y="3302629"/>
                <a:ext cx="1377416" cy="1019700"/>
              </a:xfrm>
              <a:custGeom>
                <a:avLst/>
                <a:gdLst/>
                <a:ahLst/>
                <a:cxnLst/>
                <a:rect l="0" t="0" r="0" b="0"/>
                <a:pathLst>
                  <a:path w="1377416" h="1019700">
                    <a:moveTo>
                      <a:pt x="806786" y="1019700"/>
                    </a:moveTo>
                    <a:lnTo>
                      <a:pt x="795705" y="1014144"/>
                    </a:lnTo>
                    <a:lnTo>
                      <a:pt x="789237" y="1010534"/>
                    </a:lnTo>
                    <a:lnTo>
                      <a:pt x="787170" y="996755"/>
                    </a:lnTo>
                    <a:lnTo>
                      <a:pt x="787542" y="993723"/>
                    </a:lnTo>
                    <a:lnTo>
                      <a:pt x="789982" y="991131"/>
                    </a:lnTo>
                    <a:lnTo>
                      <a:pt x="794238" y="988540"/>
                    </a:lnTo>
                    <a:lnTo>
                      <a:pt x="801557" y="981829"/>
                    </a:lnTo>
                    <a:lnTo>
                      <a:pt x="806565" y="982429"/>
                    </a:lnTo>
                    <a:lnTo>
                      <a:pt x="807067" y="980598"/>
                    </a:lnTo>
                    <a:lnTo>
                      <a:pt x="809506" y="976326"/>
                    </a:lnTo>
                    <a:lnTo>
                      <a:pt x="811931" y="976630"/>
                    </a:lnTo>
                    <a:lnTo>
                      <a:pt x="817752" y="979055"/>
                    </a:lnTo>
                    <a:lnTo>
                      <a:pt x="821020" y="975696"/>
                    </a:lnTo>
                    <a:lnTo>
                      <a:pt x="825482" y="975680"/>
                    </a:lnTo>
                    <a:lnTo>
                      <a:pt x="833583" y="973834"/>
                    </a:lnTo>
                    <a:lnTo>
                      <a:pt x="839633" y="981289"/>
                    </a:lnTo>
                    <a:lnTo>
                      <a:pt x="837976" y="983121"/>
                    </a:lnTo>
                    <a:lnTo>
                      <a:pt x="833477" y="986936"/>
                    </a:lnTo>
                    <a:lnTo>
                      <a:pt x="829289" y="992720"/>
                    </a:lnTo>
                    <a:lnTo>
                      <a:pt x="826394" y="1000608"/>
                    </a:lnTo>
                    <a:lnTo>
                      <a:pt x="827815" y="1003785"/>
                    </a:lnTo>
                    <a:lnTo>
                      <a:pt x="825580" y="1007122"/>
                    </a:lnTo>
                    <a:lnTo>
                      <a:pt x="822616" y="1008034"/>
                    </a:lnTo>
                    <a:lnTo>
                      <a:pt x="812189" y="1012138"/>
                    </a:lnTo>
                    <a:lnTo>
                      <a:pt x="806786" y="1019700"/>
                    </a:lnTo>
                    <a:close/>
                  </a:path>
                  <a:path w="1377416" h="1019700">
                    <a:moveTo>
                      <a:pt x="638404" y="912889"/>
                    </a:moveTo>
                    <a:lnTo>
                      <a:pt x="631511" y="916340"/>
                    </a:lnTo>
                    <a:lnTo>
                      <a:pt x="629073" y="918992"/>
                    </a:lnTo>
                    <a:lnTo>
                      <a:pt x="628636" y="922556"/>
                    </a:lnTo>
                    <a:lnTo>
                      <a:pt x="630033" y="929039"/>
                    </a:lnTo>
                    <a:lnTo>
                      <a:pt x="632347" y="933037"/>
                    </a:lnTo>
                    <a:lnTo>
                      <a:pt x="633552" y="938729"/>
                    </a:lnTo>
                    <a:lnTo>
                      <a:pt x="632445" y="942430"/>
                    </a:lnTo>
                    <a:lnTo>
                      <a:pt x="629745" y="944756"/>
                    </a:lnTo>
                    <a:lnTo>
                      <a:pt x="621944" y="943882"/>
                    </a:lnTo>
                    <a:lnTo>
                      <a:pt x="618679" y="941594"/>
                    </a:lnTo>
                    <a:lnTo>
                      <a:pt x="616878" y="939451"/>
                    </a:lnTo>
                    <a:lnTo>
                      <a:pt x="615322" y="936837"/>
                    </a:lnTo>
                    <a:lnTo>
                      <a:pt x="614186" y="932687"/>
                    </a:lnTo>
                    <a:lnTo>
                      <a:pt x="607811" y="937194"/>
                    </a:lnTo>
                    <a:lnTo>
                      <a:pt x="601237" y="938927"/>
                    </a:lnTo>
                    <a:lnTo>
                      <a:pt x="598736" y="938022"/>
                    </a:lnTo>
                    <a:lnTo>
                      <a:pt x="594904" y="935119"/>
                    </a:lnTo>
                    <a:lnTo>
                      <a:pt x="591440" y="926964"/>
                    </a:lnTo>
                    <a:lnTo>
                      <a:pt x="588480" y="922807"/>
                    </a:lnTo>
                    <a:lnTo>
                      <a:pt x="583592" y="923301"/>
                    </a:lnTo>
                    <a:lnTo>
                      <a:pt x="578447" y="923332"/>
                    </a:lnTo>
                    <a:lnTo>
                      <a:pt x="576137" y="922268"/>
                    </a:lnTo>
                    <a:lnTo>
                      <a:pt x="574950" y="918399"/>
                    </a:lnTo>
                    <a:lnTo>
                      <a:pt x="582344" y="900965"/>
                    </a:lnTo>
                    <a:lnTo>
                      <a:pt x="582013" y="898001"/>
                    </a:lnTo>
                    <a:lnTo>
                      <a:pt x="576712" y="896944"/>
                    </a:lnTo>
                    <a:lnTo>
                      <a:pt x="571093" y="897765"/>
                    </a:lnTo>
                    <a:lnTo>
                      <a:pt x="569039" y="894186"/>
                    </a:lnTo>
                    <a:lnTo>
                      <a:pt x="566223" y="874646"/>
                    </a:lnTo>
                    <a:lnTo>
                      <a:pt x="564633" y="873240"/>
                    </a:lnTo>
                    <a:lnTo>
                      <a:pt x="559776" y="873430"/>
                    </a:lnTo>
                    <a:lnTo>
                      <a:pt x="551952" y="874426"/>
                    </a:lnTo>
                    <a:lnTo>
                      <a:pt x="543627" y="879335"/>
                    </a:lnTo>
                    <a:lnTo>
                      <a:pt x="540472" y="880300"/>
                    </a:lnTo>
                    <a:lnTo>
                      <a:pt x="538273" y="879525"/>
                    </a:lnTo>
                    <a:lnTo>
                      <a:pt x="538279" y="876546"/>
                    </a:lnTo>
                    <a:lnTo>
                      <a:pt x="540543" y="870094"/>
                    </a:lnTo>
                    <a:lnTo>
                      <a:pt x="538895" y="862235"/>
                    </a:lnTo>
                    <a:lnTo>
                      <a:pt x="538126" y="857037"/>
                    </a:lnTo>
                    <a:lnTo>
                      <a:pt x="544393" y="847514"/>
                    </a:lnTo>
                    <a:lnTo>
                      <a:pt x="546338" y="845280"/>
                    </a:lnTo>
                    <a:lnTo>
                      <a:pt x="551284" y="842240"/>
                    </a:lnTo>
                    <a:lnTo>
                      <a:pt x="557493" y="836327"/>
                    </a:lnTo>
                    <a:lnTo>
                      <a:pt x="561850" y="828187"/>
                    </a:lnTo>
                    <a:lnTo>
                      <a:pt x="565424" y="818429"/>
                    </a:lnTo>
                    <a:lnTo>
                      <a:pt x="565233" y="808496"/>
                    </a:lnTo>
                    <a:lnTo>
                      <a:pt x="563244" y="789686"/>
                    </a:lnTo>
                    <a:lnTo>
                      <a:pt x="561768" y="788082"/>
                    </a:lnTo>
                    <a:lnTo>
                      <a:pt x="556654" y="788432"/>
                    </a:lnTo>
                    <a:lnTo>
                      <a:pt x="553741" y="787968"/>
                    </a:lnTo>
                    <a:lnTo>
                      <a:pt x="551530" y="784426"/>
                    </a:lnTo>
                    <a:lnTo>
                      <a:pt x="549061" y="774068"/>
                    </a:lnTo>
                    <a:lnTo>
                      <a:pt x="545029" y="769059"/>
                    </a:lnTo>
                    <a:lnTo>
                      <a:pt x="539907" y="765837"/>
                    </a:lnTo>
                    <a:lnTo>
                      <a:pt x="537097" y="766346"/>
                    </a:lnTo>
                    <a:lnTo>
                      <a:pt x="533988" y="770268"/>
                    </a:lnTo>
                    <a:lnTo>
                      <a:pt x="533981" y="771734"/>
                    </a:lnTo>
                    <a:lnTo>
                      <a:pt x="527645" y="770800"/>
                    </a:lnTo>
                    <a:lnTo>
                      <a:pt x="520228" y="768732"/>
                    </a:lnTo>
                    <a:lnTo>
                      <a:pt x="513553" y="767798"/>
                    </a:lnTo>
                    <a:lnTo>
                      <a:pt x="510506" y="767167"/>
                    </a:lnTo>
                    <a:lnTo>
                      <a:pt x="509478" y="766528"/>
                    </a:lnTo>
                    <a:lnTo>
                      <a:pt x="510878" y="763420"/>
                    </a:lnTo>
                    <a:lnTo>
                      <a:pt x="514471" y="758177"/>
                    </a:lnTo>
                    <a:lnTo>
                      <a:pt x="514009" y="753766"/>
                    </a:lnTo>
                    <a:lnTo>
                      <a:pt x="506746" y="745459"/>
                    </a:lnTo>
                    <a:lnTo>
                      <a:pt x="502124" y="740891"/>
                    </a:lnTo>
                    <a:lnTo>
                      <a:pt x="488141" y="750663"/>
                    </a:lnTo>
                    <a:lnTo>
                      <a:pt x="484312" y="751179"/>
                    </a:lnTo>
                    <a:lnTo>
                      <a:pt x="474411" y="747475"/>
                    </a:lnTo>
                    <a:lnTo>
                      <a:pt x="471505" y="745526"/>
                    </a:lnTo>
                    <a:lnTo>
                      <a:pt x="467894" y="746534"/>
                    </a:lnTo>
                    <a:lnTo>
                      <a:pt x="462353" y="750012"/>
                    </a:lnTo>
                    <a:lnTo>
                      <a:pt x="451132" y="758427"/>
                    </a:lnTo>
                    <a:lnTo>
                      <a:pt x="442707" y="761421"/>
                    </a:lnTo>
                    <a:lnTo>
                      <a:pt x="437195" y="765692"/>
                    </a:lnTo>
                    <a:lnTo>
                      <a:pt x="425793" y="778445"/>
                    </a:lnTo>
                    <a:lnTo>
                      <a:pt x="421759" y="781546"/>
                    </a:lnTo>
                    <a:lnTo>
                      <a:pt x="414511" y="784024"/>
                    </a:lnTo>
                    <a:lnTo>
                      <a:pt x="406542" y="784396"/>
                    </a:lnTo>
                    <a:lnTo>
                      <a:pt x="404619" y="785544"/>
                    </a:lnTo>
                    <a:lnTo>
                      <a:pt x="401278" y="778438"/>
                    </a:lnTo>
                    <a:lnTo>
                      <a:pt x="398105" y="776028"/>
                    </a:lnTo>
                    <a:lnTo>
                      <a:pt x="394341" y="775565"/>
                    </a:lnTo>
                    <a:lnTo>
                      <a:pt x="377491" y="775025"/>
                    </a:lnTo>
                    <a:lnTo>
                      <a:pt x="372633" y="772624"/>
                    </a:lnTo>
                    <a:lnTo>
                      <a:pt x="369501" y="769226"/>
                    </a:lnTo>
                    <a:lnTo>
                      <a:pt x="365258" y="769416"/>
                    </a:lnTo>
                    <a:lnTo>
                      <a:pt x="363745" y="770594"/>
                    </a:lnTo>
                    <a:lnTo>
                      <a:pt x="360210" y="773353"/>
                    </a:lnTo>
                    <a:lnTo>
                      <a:pt x="354023" y="779555"/>
                    </a:lnTo>
                    <a:lnTo>
                      <a:pt x="341319" y="797248"/>
                    </a:lnTo>
                    <a:lnTo>
                      <a:pt x="339167" y="789686"/>
                    </a:lnTo>
                    <a:lnTo>
                      <a:pt x="339698" y="779813"/>
                    </a:lnTo>
                    <a:lnTo>
                      <a:pt x="338290" y="777716"/>
                    </a:lnTo>
                    <a:lnTo>
                      <a:pt x="335937" y="776918"/>
                    </a:lnTo>
                    <a:lnTo>
                      <a:pt x="331159" y="778088"/>
                    </a:lnTo>
                    <a:lnTo>
                      <a:pt x="327660" y="779562"/>
                    </a:lnTo>
                    <a:lnTo>
                      <a:pt x="321005" y="777738"/>
                    </a:lnTo>
                    <a:lnTo>
                      <a:pt x="317558" y="780961"/>
                    </a:lnTo>
                    <a:lnTo>
                      <a:pt x="314104" y="779631"/>
                    </a:lnTo>
                    <a:lnTo>
                      <a:pt x="305480" y="780398"/>
                    </a:lnTo>
                    <a:lnTo>
                      <a:pt x="302238" y="776211"/>
                    </a:lnTo>
                    <a:lnTo>
                      <a:pt x="295841" y="772981"/>
                    </a:lnTo>
                    <a:lnTo>
                      <a:pt x="291705" y="772981"/>
                    </a:lnTo>
                    <a:lnTo>
                      <a:pt x="290896" y="776781"/>
                    </a:lnTo>
                    <a:lnTo>
                      <a:pt x="288136" y="777738"/>
                    </a:lnTo>
                    <a:lnTo>
                      <a:pt x="281188" y="773361"/>
                    </a:lnTo>
                    <a:lnTo>
                      <a:pt x="281287" y="777541"/>
                    </a:lnTo>
                    <a:lnTo>
                      <a:pt x="278882" y="778688"/>
                    </a:lnTo>
                    <a:lnTo>
                      <a:pt x="277446" y="773361"/>
                    </a:lnTo>
                    <a:lnTo>
                      <a:pt x="271966" y="767638"/>
                    </a:lnTo>
                    <a:lnTo>
                      <a:pt x="268256" y="768406"/>
                    </a:lnTo>
                    <a:lnTo>
                      <a:pt x="258765" y="767638"/>
                    </a:lnTo>
                    <a:lnTo>
                      <a:pt x="258627" y="764590"/>
                    </a:lnTo>
                    <a:lnTo>
                      <a:pt x="260400" y="759999"/>
                    </a:lnTo>
                    <a:lnTo>
                      <a:pt x="257088" y="759807"/>
                    </a:lnTo>
                    <a:lnTo>
                      <a:pt x="253712" y="762675"/>
                    </a:lnTo>
                    <a:lnTo>
                      <a:pt x="238970" y="752334"/>
                    </a:lnTo>
                    <a:lnTo>
                      <a:pt x="239678" y="749071"/>
                    </a:lnTo>
                    <a:lnTo>
                      <a:pt x="237878" y="744649"/>
                    </a:lnTo>
                    <a:lnTo>
                      <a:pt x="234941" y="742724"/>
                    </a:lnTo>
                    <a:lnTo>
                      <a:pt x="227730" y="744071"/>
                    </a:lnTo>
                    <a:lnTo>
                      <a:pt x="226127" y="745995"/>
                    </a:lnTo>
                    <a:lnTo>
                      <a:pt x="219452" y="736747"/>
                    </a:lnTo>
                    <a:lnTo>
                      <a:pt x="214835" y="733463"/>
                    </a:lnTo>
                    <a:lnTo>
                      <a:pt x="213308" y="735009"/>
                    </a:lnTo>
                    <a:lnTo>
                      <a:pt x="208520" y="732496"/>
                    </a:lnTo>
                    <a:lnTo>
                      <a:pt x="201155" y="725528"/>
                    </a:lnTo>
                    <a:lnTo>
                      <a:pt x="192348" y="722424"/>
                    </a:lnTo>
                    <a:lnTo>
                      <a:pt x="191012" y="715233"/>
                    </a:lnTo>
                    <a:lnTo>
                      <a:pt x="180046" y="712897"/>
                    </a:lnTo>
                    <a:lnTo>
                      <a:pt x="178171" y="715038"/>
                    </a:lnTo>
                    <a:lnTo>
                      <a:pt x="175373" y="714260"/>
                    </a:lnTo>
                    <a:lnTo>
                      <a:pt x="174012" y="720289"/>
                    </a:lnTo>
                    <a:lnTo>
                      <a:pt x="171206" y="723976"/>
                    </a:lnTo>
                    <a:lnTo>
                      <a:pt x="168167" y="723395"/>
                    </a:lnTo>
                    <a:lnTo>
                      <a:pt x="165729" y="718345"/>
                    </a:lnTo>
                    <a:lnTo>
                      <a:pt x="156999" y="711338"/>
                    </a:lnTo>
                    <a:lnTo>
                      <a:pt x="155435" y="712117"/>
                    </a:lnTo>
                    <a:lnTo>
                      <a:pt x="147764" y="709192"/>
                    </a:lnTo>
                    <a:lnTo>
                      <a:pt x="148938" y="704898"/>
                    </a:lnTo>
                    <a:lnTo>
                      <a:pt x="137992" y="698048"/>
                    </a:lnTo>
                    <a:lnTo>
                      <a:pt x="134302" y="699420"/>
                    </a:lnTo>
                    <a:lnTo>
                      <a:pt x="126464" y="689411"/>
                    </a:lnTo>
                    <a:lnTo>
                      <a:pt x="122572" y="686460"/>
                    </a:lnTo>
                    <a:lnTo>
                      <a:pt x="117732" y="690198"/>
                    </a:lnTo>
                    <a:lnTo>
                      <a:pt x="115724" y="689411"/>
                    </a:lnTo>
                    <a:lnTo>
                      <a:pt x="114717" y="684293"/>
                    </a:lnTo>
                    <a:lnTo>
                      <a:pt x="116905" y="681731"/>
                    </a:lnTo>
                    <a:lnTo>
                      <a:pt x="114135" y="677388"/>
                    </a:lnTo>
                    <a:lnTo>
                      <a:pt x="115194" y="672047"/>
                    </a:lnTo>
                    <a:lnTo>
                      <a:pt x="109311" y="664908"/>
                    </a:lnTo>
                    <a:lnTo>
                      <a:pt x="107722" y="656553"/>
                    </a:lnTo>
                    <a:lnTo>
                      <a:pt x="115694" y="654159"/>
                    </a:lnTo>
                    <a:lnTo>
                      <a:pt x="116028" y="658544"/>
                    </a:lnTo>
                    <a:lnTo>
                      <a:pt x="119453" y="661728"/>
                    </a:lnTo>
                    <a:lnTo>
                      <a:pt x="123190" y="661132"/>
                    </a:lnTo>
                    <a:lnTo>
                      <a:pt x="127006" y="657747"/>
                    </a:lnTo>
                    <a:lnTo>
                      <a:pt x="132875" y="653361"/>
                    </a:lnTo>
                    <a:lnTo>
                      <a:pt x="129152" y="644965"/>
                    </a:lnTo>
                    <a:lnTo>
                      <a:pt x="130203" y="639953"/>
                    </a:lnTo>
                    <a:lnTo>
                      <a:pt x="123297" y="638749"/>
                    </a:lnTo>
                    <a:lnTo>
                      <a:pt x="122849" y="636539"/>
                    </a:lnTo>
                    <a:lnTo>
                      <a:pt x="121922" y="635593"/>
                    </a:lnTo>
                    <a:lnTo>
                      <a:pt x="114634" y="634429"/>
                    </a:lnTo>
                    <a:lnTo>
                      <a:pt x="111645" y="631741"/>
                    </a:lnTo>
                    <a:lnTo>
                      <a:pt x="111271" y="625008"/>
                    </a:lnTo>
                    <a:lnTo>
                      <a:pt x="110524" y="617804"/>
                    </a:lnTo>
                    <a:lnTo>
                      <a:pt x="112392" y="615548"/>
                    </a:lnTo>
                    <a:lnTo>
                      <a:pt x="115756" y="612839"/>
                    </a:lnTo>
                    <a:lnTo>
                      <a:pt x="113514" y="609673"/>
                    </a:lnTo>
                    <a:lnTo>
                      <a:pt x="109029" y="604689"/>
                    </a:lnTo>
                    <a:lnTo>
                      <a:pt x="100808" y="603329"/>
                    </a:lnTo>
                    <a:lnTo>
                      <a:pt x="98566" y="596967"/>
                    </a:lnTo>
                    <a:lnTo>
                      <a:pt x="94082" y="584189"/>
                    </a:lnTo>
                    <a:lnTo>
                      <a:pt x="94082" y="577773"/>
                    </a:lnTo>
                    <a:lnTo>
                      <a:pt x="88982" y="579668"/>
                    </a:lnTo>
                    <a:lnTo>
                      <a:pt x="87490" y="578094"/>
                    </a:lnTo>
                    <a:lnTo>
                      <a:pt x="84398" y="576705"/>
                    </a:lnTo>
                    <a:lnTo>
                      <a:pt x="70821" y="575400"/>
                    </a:lnTo>
                    <a:lnTo>
                      <a:pt x="65081" y="569952"/>
                    </a:lnTo>
                    <a:lnTo>
                      <a:pt x="63271" y="568824"/>
                    </a:lnTo>
                    <a:lnTo>
                      <a:pt x="62212" y="566335"/>
                    </a:lnTo>
                    <a:lnTo>
                      <a:pt x="59785" y="566335"/>
                    </a:lnTo>
                    <a:lnTo>
                      <a:pt x="54504" y="568787"/>
                    </a:lnTo>
                    <a:lnTo>
                      <a:pt x="51947" y="565263"/>
                    </a:lnTo>
                    <a:lnTo>
                      <a:pt x="49932" y="562522"/>
                    </a:lnTo>
                    <a:lnTo>
                      <a:pt x="46877" y="561641"/>
                    </a:lnTo>
                    <a:lnTo>
                      <a:pt x="50042" y="555148"/>
                    </a:lnTo>
                    <a:lnTo>
                      <a:pt x="49971" y="548825"/>
                    </a:lnTo>
                    <a:lnTo>
                      <a:pt x="47809" y="545703"/>
                    </a:lnTo>
                    <a:lnTo>
                      <a:pt x="44020" y="541611"/>
                    </a:lnTo>
                    <a:lnTo>
                      <a:pt x="37681" y="541720"/>
                    </a:lnTo>
                    <a:lnTo>
                      <a:pt x="34813" y="543351"/>
                    </a:lnTo>
                    <a:lnTo>
                      <a:pt x="34774" y="537565"/>
                    </a:lnTo>
                    <a:lnTo>
                      <a:pt x="29147" y="536078"/>
                    </a:lnTo>
                    <a:lnTo>
                      <a:pt x="26149" y="535484"/>
                    </a:lnTo>
                    <a:lnTo>
                      <a:pt x="23289" y="538159"/>
                    </a:lnTo>
                    <a:lnTo>
                      <a:pt x="22221" y="536736"/>
                    </a:lnTo>
                    <a:lnTo>
                      <a:pt x="19035" y="534962"/>
                    </a:lnTo>
                    <a:lnTo>
                      <a:pt x="18551" y="533847"/>
                    </a:lnTo>
                    <a:lnTo>
                      <a:pt x="16151" y="533698"/>
                    </a:lnTo>
                    <a:lnTo>
                      <a:pt x="16054" y="530272"/>
                    </a:lnTo>
                    <a:lnTo>
                      <a:pt x="21885" y="531017"/>
                    </a:lnTo>
                    <a:lnTo>
                      <a:pt x="23836" y="529165"/>
                    </a:lnTo>
                    <a:lnTo>
                      <a:pt x="27435" y="527436"/>
                    </a:lnTo>
                    <a:lnTo>
                      <a:pt x="28245" y="524259"/>
                    </a:lnTo>
                    <a:lnTo>
                      <a:pt x="30084" y="521893"/>
                    </a:lnTo>
                    <a:lnTo>
                      <a:pt x="28051" y="519807"/>
                    </a:lnTo>
                    <a:lnTo>
                      <a:pt x="29592" y="515190"/>
                    </a:lnTo>
                    <a:lnTo>
                      <a:pt x="27105" y="512150"/>
                    </a:lnTo>
                    <a:lnTo>
                      <a:pt x="28381" y="506646"/>
                    </a:lnTo>
                    <a:lnTo>
                      <a:pt x="27886" y="505066"/>
                    </a:lnTo>
                    <a:lnTo>
                      <a:pt x="26342" y="504915"/>
                    </a:lnTo>
                    <a:lnTo>
                      <a:pt x="26058" y="501741"/>
                    </a:lnTo>
                    <a:lnTo>
                      <a:pt x="26143" y="498071"/>
                    </a:lnTo>
                    <a:lnTo>
                      <a:pt x="23151" y="491672"/>
                    </a:lnTo>
                    <a:lnTo>
                      <a:pt x="20371" y="489670"/>
                    </a:lnTo>
                    <a:lnTo>
                      <a:pt x="13340" y="489168"/>
                    </a:lnTo>
                    <a:lnTo>
                      <a:pt x="11106" y="488389"/>
                    </a:lnTo>
                    <a:lnTo>
                      <a:pt x="8792" y="490487"/>
                    </a:lnTo>
                    <a:lnTo>
                      <a:pt x="4092" y="491072"/>
                    </a:lnTo>
                    <a:lnTo>
                      <a:pt x="790" y="485952"/>
                    </a:lnTo>
                    <a:lnTo>
                      <a:pt x="0" y="481985"/>
                    </a:lnTo>
                    <a:lnTo>
                      <a:pt x="2103" y="479080"/>
                    </a:lnTo>
                    <a:lnTo>
                      <a:pt x="1871" y="465561"/>
                    </a:lnTo>
                    <a:lnTo>
                      <a:pt x="1976" y="464655"/>
                    </a:lnTo>
                    <a:lnTo>
                      <a:pt x="3387" y="454909"/>
                    </a:lnTo>
                    <a:lnTo>
                      <a:pt x="4692" y="452088"/>
                    </a:lnTo>
                    <a:lnTo>
                      <a:pt x="7484" y="449630"/>
                    </a:lnTo>
                    <a:lnTo>
                      <a:pt x="21922" y="440283"/>
                    </a:lnTo>
                    <a:lnTo>
                      <a:pt x="39558" y="430484"/>
                    </a:lnTo>
                    <a:lnTo>
                      <a:pt x="43207" y="430077"/>
                    </a:lnTo>
                    <a:lnTo>
                      <a:pt x="43814" y="431023"/>
                    </a:lnTo>
                    <a:lnTo>
                      <a:pt x="45672" y="438599"/>
                    </a:lnTo>
                    <a:lnTo>
                      <a:pt x="49162" y="439330"/>
                    </a:lnTo>
                    <a:lnTo>
                      <a:pt x="54307" y="437400"/>
                    </a:lnTo>
                    <a:lnTo>
                      <a:pt x="63289" y="435629"/>
                    </a:lnTo>
                    <a:lnTo>
                      <a:pt x="66008" y="432382"/>
                    </a:lnTo>
                    <a:lnTo>
                      <a:pt x="70714" y="421871"/>
                    </a:lnTo>
                    <a:lnTo>
                      <a:pt x="75446" y="415521"/>
                    </a:lnTo>
                    <a:lnTo>
                      <a:pt x="77869" y="415119"/>
                    </a:lnTo>
                    <a:lnTo>
                      <a:pt x="90538" y="418284"/>
                    </a:lnTo>
                    <a:lnTo>
                      <a:pt x="95206" y="418059"/>
                    </a:lnTo>
                    <a:lnTo>
                      <a:pt x="100049" y="416683"/>
                    </a:lnTo>
                    <a:lnTo>
                      <a:pt x="106606" y="412030"/>
                    </a:lnTo>
                    <a:lnTo>
                      <a:pt x="113083" y="402544"/>
                    </a:lnTo>
                    <a:lnTo>
                      <a:pt x="117198" y="398453"/>
                    </a:lnTo>
                    <a:lnTo>
                      <a:pt x="121722" y="396484"/>
                    </a:lnTo>
                    <a:lnTo>
                      <a:pt x="135306" y="391726"/>
                    </a:lnTo>
                    <a:lnTo>
                      <a:pt x="145149" y="388736"/>
                    </a:lnTo>
                    <a:lnTo>
                      <a:pt x="148460" y="386180"/>
                    </a:lnTo>
                    <a:lnTo>
                      <a:pt x="148974" y="384030"/>
                    </a:lnTo>
                    <a:lnTo>
                      <a:pt x="148657" y="381376"/>
                    </a:lnTo>
                    <a:lnTo>
                      <a:pt x="147249" y="369540"/>
                    </a:lnTo>
                    <a:lnTo>
                      <a:pt x="147442" y="364021"/>
                    </a:lnTo>
                    <a:lnTo>
                      <a:pt x="150695" y="358460"/>
                    </a:lnTo>
                    <a:lnTo>
                      <a:pt x="157859" y="350864"/>
                    </a:lnTo>
                    <a:lnTo>
                      <a:pt x="160105" y="346266"/>
                    </a:lnTo>
                    <a:lnTo>
                      <a:pt x="158899" y="339680"/>
                    </a:lnTo>
                    <a:lnTo>
                      <a:pt x="155949" y="333485"/>
                    </a:lnTo>
                    <a:lnTo>
                      <a:pt x="152451" y="324646"/>
                    </a:lnTo>
                    <a:lnTo>
                      <a:pt x="152150" y="305351"/>
                    </a:lnTo>
                    <a:lnTo>
                      <a:pt x="147234" y="303343"/>
                    </a:lnTo>
                    <a:lnTo>
                      <a:pt x="143512" y="304190"/>
                    </a:lnTo>
                    <a:lnTo>
                      <a:pt x="141158" y="301547"/>
                    </a:lnTo>
                    <a:lnTo>
                      <a:pt x="141846" y="298469"/>
                    </a:lnTo>
                    <a:lnTo>
                      <a:pt x="144037" y="294133"/>
                    </a:lnTo>
                    <a:lnTo>
                      <a:pt x="148023" y="291420"/>
                    </a:lnTo>
                    <a:lnTo>
                      <a:pt x="166283" y="287765"/>
                    </a:lnTo>
                    <a:lnTo>
                      <a:pt x="177268" y="284779"/>
                    </a:lnTo>
                    <a:lnTo>
                      <a:pt x="180826" y="283922"/>
                    </a:lnTo>
                    <a:lnTo>
                      <a:pt x="185901" y="286578"/>
                    </a:lnTo>
                    <a:lnTo>
                      <a:pt x="197406" y="290007"/>
                    </a:lnTo>
                    <a:lnTo>
                      <a:pt x="201397" y="288942"/>
                    </a:lnTo>
                    <a:lnTo>
                      <a:pt x="203749" y="286855"/>
                    </a:lnTo>
                    <a:lnTo>
                      <a:pt x="205338" y="283317"/>
                    </a:lnTo>
                    <a:lnTo>
                      <a:pt x="204054" y="279169"/>
                    </a:lnTo>
                    <a:lnTo>
                      <a:pt x="197741" y="271708"/>
                    </a:lnTo>
                    <a:lnTo>
                      <a:pt x="199125" y="265622"/>
                    </a:lnTo>
                    <a:lnTo>
                      <a:pt x="202030" y="256756"/>
                    </a:lnTo>
                    <a:lnTo>
                      <a:pt x="206487" y="245067"/>
                    </a:lnTo>
                    <a:lnTo>
                      <a:pt x="211723" y="228131"/>
                    </a:lnTo>
                    <a:lnTo>
                      <a:pt x="216060" y="220552"/>
                    </a:lnTo>
                    <a:lnTo>
                      <a:pt x="227186" y="224350"/>
                    </a:lnTo>
                    <a:lnTo>
                      <a:pt x="234504" y="226445"/>
                    </a:lnTo>
                    <a:lnTo>
                      <a:pt x="240532" y="228549"/>
                    </a:lnTo>
                    <a:lnTo>
                      <a:pt x="254769" y="229725"/>
                    </a:lnTo>
                    <a:lnTo>
                      <a:pt x="262065" y="228809"/>
                    </a:lnTo>
                    <a:lnTo>
                      <a:pt x="266290" y="227270"/>
                    </a:lnTo>
                    <a:lnTo>
                      <a:pt x="270812" y="221415"/>
                    </a:lnTo>
                    <a:lnTo>
                      <a:pt x="272402" y="215562"/>
                    </a:lnTo>
                    <a:lnTo>
                      <a:pt x="270237" y="204920"/>
                    </a:lnTo>
                    <a:lnTo>
                      <a:pt x="269260" y="193537"/>
                    </a:lnTo>
                    <a:lnTo>
                      <a:pt x="272705" y="184689"/>
                    </a:lnTo>
                    <a:lnTo>
                      <a:pt x="277049" y="180446"/>
                    </a:lnTo>
                    <a:lnTo>
                      <a:pt x="289236" y="179016"/>
                    </a:lnTo>
                    <a:lnTo>
                      <a:pt x="292166" y="178105"/>
                    </a:lnTo>
                    <a:lnTo>
                      <a:pt x="295274" y="174744"/>
                    </a:lnTo>
                    <a:lnTo>
                      <a:pt x="295626" y="167379"/>
                    </a:lnTo>
                    <a:lnTo>
                      <a:pt x="295740" y="163122"/>
                    </a:lnTo>
                    <a:lnTo>
                      <a:pt x="298568" y="159055"/>
                    </a:lnTo>
                    <a:lnTo>
                      <a:pt x="304078" y="156761"/>
                    </a:lnTo>
                    <a:lnTo>
                      <a:pt x="309667" y="156236"/>
                    </a:lnTo>
                    <a:lnTo>
                      <a:pt x="311977" y="156020"/>
                    </a:lnTo>
                    <a:lnTo>
                      <a:pt x="317757" y="155973"/>
                    </a:lnTo>
                    <a:lnTo>
                      <a:pt x="320239" y="154825"/>
                    </a:lnTo>
                    <a:lnTo>
                      <a:pt x="320870" y="157074"/>
                    </a:lnTo>
                    <a:lnTo>
                      <a:pt x="322192" y="163355"/>
                    </a:lnTo>
                    <a:lnTo>
                      <a:pt x="324630" y="172055"/>
                    </a:lnTo>
                    <a:lnTo>
                      <a:pt x="328398" y="178700"/>
                    </a:lnTo>
                    <a:lnTo>
                      <a:pt x="341611" y="190094"/>
                    </a:lnTo>
                    <a:lnTo>
                      <a:pt x="350083" y="196404"/>
                    </a:lnTo>
                    <a:lnTo>
                      <a:pt x="356321" y="197451"/>
                    </a:lnTo>
                    <a:lnTo>
                      <a:pt x="363745" y="199974"/>
                    </a:lnTo>
                    <a:lnTo>
                      <a:pt x="370170" y="202157"/>
                    </a:lnTo>
                    <a:lnTo>
                      <a:pt x="373756" y="204313"/>
                    </a:lnTo>
                    <a:lnTo>
                      <a:pt x="379533" y="213626"/>
                    </a:lnTo>
                    <a:lnTo>
                      <a:pt x="390398" y="235302"/>
                    </a:lnTo>
                    <a:lnTo>
                      <a:pt x="394476" y="245082"/>
                    </a:lnTo>
                    <a:lnTo>
                      <a:pt x="392295" y="251677"/>
                    </a:lnTo>
                    <a:lnTo>
                      <a:pt x="389888" y="262669"/>
                    </a:lnTo>
                    <a:lnTo>
                      <a:pt x="387709" y="268352"/>
                    </a:lnTo>
                    <a:lnTo>
                      <a:pt x="383961" y="273401"/>
                    </a:lnTo>
                    <a:lnTo>
                      <a:pt x="383605" y="275283"/>
                    </a:lnTo>
                    <a:lnTo>
                      <a:pt x="384679" y="281520"/>
                    </a:lnTo>
                    <a:lnTo>
                      <a:pt x="387049" y="284823"/>
                    </a:lnTo>
                    <a:lnTo>
                      <a:pt x="394398" y="289321"/>
                    </a:lnTo>
                    <a:lnTo>
                      <a:pt x="405175" y="291924"/>
                    </a:lnTo>
                    <a:lnTo>
                      <a:pt x="420453" y="292220"/>
                    </a:lnTo>
                    <a:lnTo>
                      <a:pt x="430565" y="292761"/>
                    </a:lnTo>
                    <a:lnTo>
                      <a:pt x="437344" y="293946"/>
                    </a:lnTo>
                    <a:lnTo>
                      <a:pt x="447481" y="297160"/>
                    </a:lnTo>
                    <a:lnTo>
                      <a:pt x="453898" y="301006"/>
                    </a:lnTo>
                    <a:lnTo>
                      <a:pt x="470600" y="312510"/>
                    </a:lnTo>
                    <a:lnTo>
                      <a:pt x="479112" y="316912"/>
                    </a:lnTo>
                    <a:lnTo>
                      <a:pt x="486674" y="318274"/>
                    </a:lnTo>
                    <a:lnTo>
                      <a:pt x="487738" y="325950"/>
                    </a:lnTo>
                    <a:lnTo>
                      <a:pt x="503692" y="356224"/>
                    </a:lnTo>
                    <a:lnTo>
                      <a:pt x="508442" y="362322"/>
                    </a:lnTo>
                    <a:lnTo>
                      <a:pt x="512952" y="365841"/>
                    </a:lnTo>
                    <a:lnTo>
                      <a:pt x="533035" y="366086"/>
                    </a:lnTo>
                    <a:lnTo>
                      <a:pt x="545644" y="368946"/>
                    </a:lnTo>
                    <a:lnTo>
                      <a:pt x="553786" y="370458"/>
                    </a:lnTo>
                    <a:lnTo>
                      <a:pt x="565618" y="370764"/>
                    </a:lnTo>
                    <a:lnTo>
                      <a:pt x="594672" y="369959"/>
                    </a:lnTo>
                    <a:lnTo>
                      <a:pt x="604177" y="370282"/>
                    </a:lnTo>
                    <a:lnTo>
                      <a:pt x="616007" y="370587"/>
                    </a:lnTo>
                    <a:lnTo>
                      <a:pt x="633172" y="372227"/>
                    </a:lnTo>
                    <a:lnTo>
                      <a:pt x="638456" y="374543"/>
                    </a:lnTo>
                    <a:lnTo>
                      <a:pt x="646731" y="382114"/>
                    </a:lnTo>
                    <a:lnTo>
                      <a:pt x="656949" y="387108"/>
                    </a:lnTo>
                    <a:lnTo>
                      <a:pt x="673178" y="393013"/>
                    </a:lnTo>
                    <a:lnTo>
                      <a:pt x="682611" y="394689"/>
                    </a:lnTo>
                    <a:lnTo>
                      <a:pt x="689350" y="393865"/>
                    </a:lnTo>
                    <a:lnTo>
                      <a:pt x="695539" y="394788"/>
                    </a:lnTo>
                    <a:lnTo>
                      <a:pt x="698113" y="398835"/>
                    </a:lnTo>
                    <a:lnTo>
                      <a:pt x="702503" y="401509"/>
                    </a:lnTo>
                    <a:lnTo>
                      <a:pt x="707389" y="401280"/>
                    </a:lnTo>
                    <a:lnTo>
                      <a:pt x="714354" y="397362"/>
                    </a:lnTo>
                    <a:lnTo>
                      <a:pt x="728980" y="390078"/>
                    </a:lnTo>
                    <a:lnTo>
                      <a:pt x="732059" y="388694"/>
                    </a:lnTo>
                    <a:lnTo>
                      <a:pt x="739532" y="384941"/>
                    </a:lnTo>
                    <a:lnTo>
                      <a:pt x="747824" y="380977"/>
                    </a:lnTo>
                    <a:lnTo>
                      <a:pt x="760053" y="376192"/>
                    </a:lnTo>
                    <a:lnTo>
                      <a:pt x="773642" y="376091"/>
                    </a:lnTo>
                    <a:lnTo>
                      <a:pt x="789017" y="375194"/>
                    </a:lnTo>
                    <a:lnTo>
                      <a:pt x="799049" y="376295"/>
                    </a:lnTo>
                    <a:lnTo>
                      <a:pt x="805653" y="375463"/>
                    </a:lnTo>
                    <a:lnTo>
                      <a:pt x="825368" y="365293"/>
                    </a:lnTo>
                    <a:lnTo>
                      <a:pt x="828058" y="362908"/>
                    </a:lnTo>
                    <a:lnTo>
                      <a:pt x="839336" y="348355"/>
                    </a:lnTo>
                    <a:lnTo>
                      <a:pt x="846146" y="342922"/>
                    </a:lnTo>
                    <a:lnTo>
                      <a:pt x="858990" y="338828"/>
                    </a:lnTo>
                    <a:lnTo>
                      <a:pt x="862296" y="335197"/>
                    </a:lnTo>
                    <a:lnTo>
                      <a:pt x="863550" y="331373"/>
                    </a:lnTo>
                    <a:lnTo>
                      <a:pt x="861642" y="328168"/>
                    </a:lnTo>
                    <a:lnTo>
                      <a:pt x="855555" y="322365"/>
                    </a:lnTo>
                    <a:lnTo>
                      <a:pt x="851610" y="314293"/>
                    </a:lnTo>
                    <a:lnTo>
                      <a:pt x="851572" y="309413"/>
                    </a:lnTo>
                    <a:lnTo>
                      <a:pt x="853754" y="303686"/>
                    </a:lnTo>
                    <a:lnTo>
                      <a:pt x="859226" y="295246"/>
                    </a:lnTo>
                    <a:lnTo>
                      <a:pt x="863869" y="291914"/>
                    </a:lnTo>
                    <a:lnTo>
                      <a:pt x="867076" y="290857"/>
                    </a:lnTo>
                    <a:lnTo>
                      <a:pt x="874365" y="293070"/>
                    </a:lnTo>
                    <a:lnTo>
                      <a:pt x="881152" y="298568"/>
                    </a:lnTo>
                    <a:lnTo>
                      <a:pt x="887156" y="300365"/>
                    </a:lnTo>
                    <a:lnTo>
                      <a:pt x="897142" y="300289"/>
                    </a:lnTo>
                    <a:lnTo>
                      <a:pt x="904696" y="299618"/>
                    </a:lnTo>
                    <a:lnTo>
                      <a:pt x="912228" y="293399"/>
                    </a:lnTo>
                    <a:lnTo>
                      <a:pt x="924342" y="280270"/>
                    </a:lnTo>
                    <a:lnTo>
                      <a:pt x="926607" y="280460"/>
                    </a:lnTo>
                    <a:lnTo>
                      <a:pt x="931061" y="280633"/>
                    </a:lnTo>
                    <a:lnTo>
                      <a:pt x="937399" y="281415"/>
                    </a:lnTo>
                    <a:lnTo>
                      <a:pt x="946504" y="279476"/>
                    </a:lnTo>
                    <a:lnTo>
                      <a:pt x="952979" y="275887"/>
                    </a:lnTo>
                    <a:lnTo>
                      <a:pt x="956498" y="273149"/>
                    </a:lnTo>
                    <a:lnTo>
                      <a:pt x="958953" y="269998"/>
                    </a:lnTo>
                    <a:lnTo>
                      <a:pt x="962114" y="258008"/>
                    </a:lnTo>
                    <a:lnTo>
                      <a:pt x="965808" y="253124"/>
                    </a:lnTo>
                    <a:lnTo>
                      <a:pt x="970573" y="250125"/>
                    </a:lnTo>
                    <a:lnTo>
                      <a:pt x="975285" y="249453"/>
                    </a:lnTo>
                    <a:lnTo>
                      <a:pt x="980202" y="251321"/>
                    </a:lnTo>
                    <a:lnTo>
                      <a:pt x="983774" y="248539"/>
                    </a:lnTo>
                    <a:lnTo>
                      <a:pt x="992218" y="244440"/>
                    </a:lnTo>
                    <a:lnTo>
                      <a:pt x="997690" y="242271"/>
                    </a:lnTo>
                    <a:lnTo>
                      <a:pt x="1007198" y="239000"/>
                    </a:lnTo>
                    <a:lnTo>
                      <a:pt x="1015862" y="238506"/>
                    </a:lnTo>
                    <a:lnTo>
                      <a:pt x="1020247" y="239963"/>
                    </a:lnTo>
                    <a:lnTo>
                      <a:pt x="1031153" y="240092"/>
                    </a:lnTo>
                    <a:lnTo>
                      <a:pt x="1035865" y="241971"/>
                    </a:lnTo>
                    <a:lnTo>
                      <a:pt x="1040075" y="238743"/>
                    </a:lnTo>
                    <a:lnTo>
                      <a:pt x="1041162" y="235530"/>
                    </a:lnTo>
                    <a:lnTo>
                      <a:pt x="1040683" y="231469"/>
                    </a:lnTo>
                    <a:lnTo>
                      <a:pt x="1034603" y="223998"/>
                    </a:lnTo>
                    <a:lnTo>
                      <a:pt x="1025681" y="209141"/>
                    </a:lnTo>
                    <a:lnTo>
                      <a:pt x="1017579" y="201576"/>
                    </a:lnTo>
                    <a:lnTo>
                      <a:pt x="1012122" y="198558"/>
                    </a:lnTo>
                    <a:lnTo>
                      <a:pt x="1002698" y="195346"/>
                    </a:lnTo>
                    <a:lnTo>
                      <a:pt x="998252" y="195382"/>
                    </a:lnTo>
                    <a:lnTo>
                      <a:pt x="986146" y="207279"/>
                    </a:lnTo>
                    <a:lnTo>
                      <a:pt x="983182" y="206214"/>
                    </a:lnTo>
                    <a:lnTo>
                      <a:pt x="978812" y="199918"/>
                    </a:lnTo>
                    <a:lnTo>
                      <a:pt x="975589" y="198631"/>
                    </a:lnTo>
                    <a:lnTo>
                      <a:pt x="969737" y="198897"/>
                    </a:lnTo>
                    <a:lnTo>
                      <a:pt x="962084" y="199833"/>
                    </a:lnTo>
                    <a:lnTo>
                      <a:pt x="952652" y="205803"/>
                    </a:lnTo>
                    <a:lnTo>
                      <a:pt x="949187" y="206484"/>
                    </a:lnTo>
                    <a:lnTo>
                      <a:pt x="948662" y="206053"/>
                    </a:lnTo>
                    <a:lnTo>
                      <a:pt x="945942" y="193387"/>
                    </a:lnTo>
                    <a:lnTo>
                      <a:pt x="949802" y="184543"/>
                    </a:lnTo>
                    <a:lnTo>
                      <a:pt x="962228" y="154320"/>
                    </a:lnTo>
                    <a:lnTo>
                      <a:pt x="969198" y="135440"/>
                    </a:lnTo>
                    <a:lnTo>
                      <a:pt x="972192" y="130557"/>
                    </a:lnTo>
                    <a:lnTo>
                      <a:pt x="972663" y="130840"/>
                    </a:lnTo>
                    <a:lnTo>
                      <a:pt x="977254" y="133547"/>
                    </a:lnTo>
                    <a:lnTo>
                      <a:pt x="988684" y="142565"/>
                    </a:lnTo>
                    <a:lnTo>
                      <a:pt x="992172" y="142308"/>
                    </a:lnTo>
                    <a:lnTo>
                      <a:pt x="996618" y="140909"/>
                    </a:lnTo>
                    <a:lnTo>
                      <a:pt x="1021402" y="129063"/>
                    </a:lnTo>
                    <a:lnTo>
                      <a:pt x="1029314" y="123702"/>
                    </a:lnTo>
                    <a:lnTo>
                      <a:pt x="1030568" y="119996"/>
                    </a:lnTo>
                    <a:lnTo>
                      <a:pt x="1030005" y="115133"/>
                    </a:lnTo>
                    <a:lnTo>
                      <a:pt x="1026448" y="109581"/>
                    </a:lnTo>
                    <a:lnTo>
                      <a:pt x="1025825" y="107253"/>
                    </a:lnTo>
                    <a:lnTo>
                      <a:pt x="1026859" y="103271"/>
                    </a:lnTo>
                    <a:lnTo>
                      <a:pt x="1031145" y="96429"/>
                    </a:lnTo>
                    <a:lnTo>
                      <a:pt x="1035371" y="87664"/>
                    </a:lnTo>
                    <a:lnTo>
                      <a:pt x="1042150" y="75005"/>
                    </a:lnTo>
                    <a:lnTo>
                      <a:pt x="1048222" y="66089"/>
                    </a:lnTo>
                    <a:lnTo>
                      <a:pt x="1062146" y="56079"/>
                    </a:lnTo>
                    <a:lnTo>
                      <a:pt x="1063840" y="42932"/>
                    </a:lnTo>
                    <a:lnTo>
                      <a:pt x="1062761" y="38781"/>
                    </a:lnTo>
                    <a:lnTo>
                      <a:pt x="1058026" y="33665"/>
                    </a:lnTo>
                    <a:lnTo>
                      <a:pt x="1052372" y="33223"/>
                    </a:lnTo>
                    <a:lnTo>
                      <a:pt x="1044020" y="34525"/>
                    </a:lnTo>
                    <a:lnTo>
                      <a:pt x="1045236" y="30329"/>
                    </a:lnTo>
                    <a:lnTo>
                      <a:pt x="1049043" y="25602"/>
                    </a:lnTo>
                    <a:lnTo>
                      <a:pt x="1061158" y="12320"/>
                    </a:lnTo>
                    <a:lnTo>
                      <a:pt x="1066006" y="9526"/>
                    </a:lnTo>
                    <a:lnTo>
                      <a:pt x="1072117" y="7218"/>
                    </a:lnTo>
                    <a:lnTo>
                      <a:pt x="1090950" y="4794"/>
                    </a:lnTo>
                    <a:lnTo>
                      <a:pt x="1099439" y="2707"/>
                    </a:lnTo>
                    <a:lnTo>
                      <a:pt x="1111652" y="837"/>
                    </a:lnTo>
                    <a:lnTo>
                      <a:pt x="1120970" y="0"/>
                    </a:lnTo>
                    <a:lnTo>
                      <a:pt x="1132628" y="3672"/>
                    </a:lnTo>
                    <a:lnTo>
                      <a:pt x="1143154" y="11849"/>
                    </a:lnTo>
                    <a:lnTo>
                      <a:pt x="1150085" y="15032"/>
                    </a:lnTo>
                    <a:lnTo>
                      <a:pt x="1164153" y="12913"/>
                    </a:lnTo>
                    <a:lnTo>
                      <a:pt x="1169632" y="13364"/>
                    </a:lnTo>
                    <a:lnTo>
                      <a:pt x="1177384" y="21260"/>
                    </a:lnTo>
                    <a:lnTo>
                      <a:pt x="1184908" y="37231"/>
                    </a:lnTo>
                    <a:lnTo>
                      <a:pt x="1195951" y="76561"/>
                    </a:lnTo>
                    <a:lnTo>
                      <a:pt x="1205504" y="102241"/>
                    </a:lnTo>
                    <a:lnTo>
                      <a:pt x="1214913" y="132503"/>
                    </a:lnTo>
                    <a:lnTo>
                      <a:pt x="1219336" y="138624"/>
                    </a:lnTo>
                    <a:lnTo>
                      <a:pt x="1224482" y="141766"/>
                    </a:lnTo>
                    <a:lnTo>
                      <a:pt x="1237151" y="147103"/>
                    </a:lnTo>
                    <a:lnTo>
                      <a:pt x="1252609" y="151046"/>
                    </a:lnTo>
                    <a:lnTo>
                      <a:pt x="1279627" y="164088"/>
                    </a:lnTo>
                    <a:lnTo>
                      <a:pt x="1281702" y="166307"/>
                    </a:lnTo>
                    <a:lnTo>
                      <a:pt x="1284719" y="179634"/>
                    </a:lnTo>
                    <a:lnTo>
                      <a:pt x="1289188" y="199188"/>
                    </a:lnTo>
                    <a:lnTo>
                      <a:pt x="1291833" y="205933"/>
                    </a:lnTo>
                    <a:lnTo>
                      <a:pt x="1298734" y="205443"/>
                    </a:lnTo>
                    <a:lnTo>
                      <a:pt x="1305330" y="205172"/>
                    </a:lnTo>
                    <a:lnTo>
                      <a:pt x="1322164" y="204385"/>
                    </a:lnTo>
                    <a:lnTo>
                      <a:pt x="1328298" y="201063"/>
                    </a:lnTo>
                    <a:lnTo>
                      <a:pt x="1337972" y="196390"/>
                    </a:lnTo>
                    <a:lnTo>
                      <a:pt x="1351759" y="191672"/>
                    </a:lnTo>
                    <a:lnTo>
                      <a:pt x="1363752" y="188496"/>
                    </a:lnTo>
                    <a:lnTo>
                      <a:pt x="1372917" y="187981"/>
                    </a:lnTo>
                    <a:lnTo>
                      <a:pt x="1375410" y="189723"/>
                    </a:lnTo>
                    <a:lnTo>
                      <a:pt x="1376064" y="193674"/>
                    </a:lnTo>
                    <a:lnTo>
                      <a:pt x="1377249" y="199578"/>
                    </a:lnTo>
                    <a:lnTo>
                      <a:pt x="1377416" y="207211"/>
                    </a:lnTo>
                    <a:lnTo>
                      <a:pt x="1371671" y="213337"/>
                    </a:lnTo>
                    <a:lnTo>
                      <a:pt x="1364960" y="219230"/>
                    </a:lnTo>
                    <a:lnTo>
                      <a:pt x="1362011" y="229794"/>
                    </a:lnTo>
                    <a:lnTo>
                      <a:pt x="1359176" y="243055"/>
                    </a:lnTo>
                    <a:lnTo>
                      <a:pt x="1353712" y="258752"/>
                    </a:lnTo>
                    <a:lnTo>
                      <a:pt x="1347351" y="274510"/>
                    </a:lnTo>
                    <a:lnTo>
                      <a:pt x="1344007" y="280774"/>
                    </a:lnTo>
                    <a:lnTo>
                      <a:pt x="1338421" y="290750"/>
                    </a:lnTo>
                    <a:lnTo>
                      <a:pt x="1333648" y="295730"/>
                    </a:lnTo>
                    <a:lnTo>
                      <a:pt x="1328092" y="294333"/>
                    </a:lnTo>
                    <a:lnTo>
                      <a:pt x="1321207" y="291089"/>
                    </a:lnTo>
                    <a:lnTo>
                      <a:pt x="1314245" y="287632"/>
                    </a:lnTo>
                    <a:lnTo>
                      <a:pt x="1310225" y="287043"/>
                    </a:lnTo>
                    <a:lnTo>
                      <a:pt x="1293322" y="301158"/>
                    </a:lnTo>
                    <a:lnTo>
                      <a:pt x="1292844" y="309117"/>
                    </a:lnTo>
                    <a:lnTo>
                      <a:pt x="1296203" y="321865"/>
                    </a:lnTo>
                    <a:lnTo>
                      <a:pt x="1296849" y="331127"/>
                    </a:lnTo>
                    <a:lnTo>
                      <a:pt x="1296780" y="339744"/>
                    </a:lnTo>
                    <a:lnTo>
                      <a:pt x="1296530" y="345135"/>
                    </a:lnTo>
                    <a:lnTo>
                      <a:pt x="1295549" y="346935"/>
                    </a:lnTo>
                    <a:lnTo>
                      <a:pt x="1296689" y="351101"/>
                    </a:lnTo>
                    <a:lnTo>
                      <a:pt x="1295101" y="355675"/>
                    </a:lnTo>
                    <a:lnTo>
                      <a:pt x="1289918" y="361644"/>
                    </a:lnTo>
                    <a:lnTo>
                      <a:pt x="1277203" y="368044"/>
                    </a:lnTo>
                    <a:lnTo>
                      <a:pt x="1276063" y="368838"/>
                    </a:lnTo>
                    <a:lnTo>
                      <a:pt x="1270196" y="359421"/>
                    </a:lnTo>
                    <a:lnTo>
                      <a:pt x="1267680" y="359439"/>
                    </a:lnTo>
                    <a:lnTo>
                      <a:pt x="1265111" y="361237"/>
                    </a:lnTo>
                    <a:lnTo>
                      <a:pt x="1261228" y="366194"/>
                    </a:lnTo>
                    <a:lnTo>
                      <a:pt x="1258887" y="376027"/>
                    </a:lnTo>
                    <a:lnTo>
                      <a:pt x="1249182" y="383328"/>
                    </a:lnTo>
                    <a:lnTo>
                      <a:pt x="1242889" y="386880"/>
                    </a:lnTo>
                    <a:lnTo>
                      <a:pt x="1237424" y="387114"/>
                    </a:lnTo>
                    <a:lnTo>
                      <a:pt x="1232834" y="386370"/>
                    </a:lnTo>
                    <a:lnTo>
                      <a:pt x="1229452" y="384642"/>
                    </a:lnTo>
                    <a:lnTo>
                      <a:pt x="1225477" y="385451"/>
                    </a:lnTo>
                    <a:lnTo>
                      <a:pt x="1222696" y="388778"/>
                    </a:lnTo>
                    <a:lnTo>
                      <a:pt x="1222437" y="393439"/>
                    </a:lnTo>
                    <a:lnTo>
                      <a:pt x="1227598" y="403839"/>
                    </a:lnTo>
                    <a:lnTo>
                      <a:pt x="1228061" y="405376"/>
                    </a:lnTo>
                    <a:lnTo>
                      <a:pt x="1222711" y="407533"/>
                    </a:lnTo>
                    <a:lnTo>
                      <a:pt x="1212816" y="408181"/>
                    </a:lnTo>
                    <a:lnTo>
                      <a:pt x="1207655" y="406103"/>
                    </a:lnTo>
                    <a:lnTo>
                      <a:pt x="1202647" y="402672"/>
                    </a:lnTo>
                    <a:lnTo>
                      <a:pt x="1199873" y="397283"/>
                    </a:lnTo>
                    <a:lnTo>
                      <a:pt x="1195320" y="397511"/>
                    </a:lnTo>
                    <a:lnTo>
                      <a:pt x="1191406" y="399279"/>
                    </a:lnTo>
                    <a:lnTo>
                      <a:pt x="1184437" y="413188"/>
                    </a:lnTo>
                    <a:lnTo>
                      <a:pt x="1177985" y="420505"/>
                    </a:lnTo>
                    <a:lnTo>
                      <a:pt x="1167504" y="427822"/>
                    </a:lnTo>
                    <a:lnTo>
                      <a:pt x="1151940" y="435905"/>
                    </a:lnTo>
                    <a:lnTo>
                      <a:pt x="1146658" y="440292"/>
                    </a:lnTo>
                    <a:lnTo>
                      <a:pt x="1142440" y="446168"/>
                    </a:lnTo>
                    <a:lnTo>
                      <a:pt x="1138594" y="453163"/>
                    </a:lnTo>
                    <a:lnTo>
                      <a:pt x="1137925" y="451939"/>
                    </a:lnTo>
                    <a:lnTo>
                      <a:pt x="1133692" y="454199"/>
                    </a:lnTo>
                    <a:lnTo>
                      <a:pt x="1121274" y="455917"/>
                    </a:lnTo>
                    <a:lnTo>
                      <a:pt x="1113886" y="458182"/>
                    </a:lnTo>
                    <a:lnTo>
                      <a:pt x="1091064" y="470357"/>
                    </a:lnTo>
                    <a:lnTo>
                      <a:pt x="1084649" y="475199"/>
                    </a:lnTo>
                    <a:lnTo>
                      <a:pt x="1078896" y="481321"/>
                    </a:lnTo>
                    <a:lnTo>
                      <a:pt x="1072763" y="484845"/>
                    </a:lnTo>
                    <a:lnTo>
                      <a:pt x="1069350" y="485039"/>
                    </a:lnTo>
                    <a:lnTo>
                      <a:pt x="1070665" y="481712"/>
                    </a:lnTo>
                    <a:lnTo>
                      <a:pt x="1079428" y="472801"/>
                    </a:lnTo>
                    <a:lnTo>
                      <a:pt x="1082772" y="468148"/>
                    </a:lnTo>
                    <a:lnTo>
                      <a:pt x="1078007" y="466671"/>
                    </a:lnTo>
                    <a:lnTo>
                      <a:pt x="1074245" y="467611"/>
                    </a:lnTo>
                    <a:lnTo>
                      <a:pt x="1072694" y="463703"/>
                    </a:lnTo>
                    <a:lnTo>
                      <a:pt x="1073280" y="461650"/>
                    </a:lnTo>
                    <a:lnTo>
                      <a:pt x="1082954" y="451331"/>
                    </a:lnTo>
                    <a:lnTo>
                      <a:pt x="1085683" y="446245"/>
                    </a:lnTo>
                    <a:lnTo>
                      <a:pt x="1091269" y="440751"/>
                    </a:lnTo>
                    <a:lnTo>
                      <a:pt x="1092880" y="438097"/>
                    </a:lnTo>
                    <a:lnTo>
                      <a:pt x="1092302" y="434115"/>
                    </a:lnTo>
                    <a:lnTo>
                      <a:pt x="1084885" y="426713"/>
                    </a:lnTo>
                    <a:lnTo>
                      <a:pt x="1077505" y="422916"/>
                    </a:lnTo>
                    <a:lnTo>
                      <a:pt x="1076183" y="422727"/>
                    </a:lnTo>
                    <a:lnTo>
                      <a:pt x="1069799" y="423127"/>
                    </a:lnTo>
                    <a:lnTo>
                      <a:pt x="1068119" y="423322"/>
                    </a:lnTo>
                    <a:lnTo>
                      <a:pt x="1063103" y="428296"/>
                    </a:lnTo>
                    <a:lnTo>
                      <a:pt x="1051468" y="444070"/>
                    </a:lnTo>
                    <a:lnTo>
                      <a:pt x="1047858" y="446155"/>
                    </a:lnTo>
                    <a:lnTo>
                      <a:pt x="1041337" y="447304"/>
                    </a:lnTo>
                    <a:lnTo>
                      <a:pt x="1035105" y="450518"/>
                    </a:lnTo>
                    <a:lnTo>
                      <a:pt x="1031442" y="453154"/>
                    </a:lnTo>
                    <a:lnTo>
                      <a:pt x="1027497" y="459154"/>
                    </a:lnTo>
                    <a:lnTo>
                      <a:pt x="1026114" y="464571"/>
                    </a:lnTo>
                    <a:lnTo>
                      <a:pt x="1024792" y="467926"/>
                    </a:lnTo>
                    <a:lnTo>
                      <a:pt x="1022238" y="471279"/>
                    </a:lnTo>
                    <a:lnTo>
                      <a:pt x="1017807" y="472962"/>
                    </a:lnTo>
                    <a:lnTo>
                      <a:pt x="1012799" y="472789"/>
                    </a:lnTo>
                    <a:lnTo>
                      <a:pt x="1009485" y="476320"/>
                    </a:lnTo>
                    <a:lnTo>
                      <a:pt x="1006377" y="477810"/>
                    </a:lnTo>
                    <a:lnTo>
                      <a:pt x="1001756" y="470403"/>
                    </a:lnTo>
                    <a:lnTo>
                      <a:pt x="998154" y="470226"/>
                    </a:lnTo>
                    <a:lnTo>
                      <a:pt x="994604" y="471908"/>
                    </a:lnTo>
                    <a:lnTo>
                      <a:pt x="990592" y="480256"/>
                    </a:lnTo>
                    <a:lnTo>
                      <a:pt x="987529" y="489303"/>
                    </a:lnTo>
                    <a:lnTo>
                      <a:pt x="988426" y="493714"/>
                    </a:lnTo>
                    <a:lnTo>
                      <a:pt x="990918" y="498476"/>
                    </a:lnTo>
                    <a:lnTo>
                      <a:pt x="996588" y="501940"/>
                    </a:lnTo>
                    <a:lnTo>
                      <a:pt x="1004697" y="505391"/>
                    </a:lnTo>
                    <a:lnTo>
                      <a:pt x="1016986" y="504811"/>
                    </a:lnTo>
                    <a:lnTo>
                      <a:pt x="1019928" y="508088"/>
                    </a:lnTo>
                    <a:lnTo>
                      <a:pt x="1019753" y="515006"/>
                    </a:lnTo>
                    <a:lnTo>
                      <a:pt x="1018499" y="522445"/>
                    </a:lnTo>
                    <a:lnTo>
                      <a:pt x="1019069" y="529312"/>
                    </a:lnTo>
                    <a:lnTo>
                      <a:pt x="1021721" y="532910"/>
                    </a:lnTo>
                    <a:lnTo>
                      <a:pt x="1029162" y="533792"/>
                    </a:lnTo>
                    <a:lnTo>
                      <a:pt x="1036260" y="531793"/>
                    </a:lnTo>
                    <a:lnTo>
                      <a:pt x="1043974" y="525094"/>
                    </a:lnTo>
                    <a:lnTo>
                      <a:pt x="1049134" y="518743"/>
                    </a:lnTo>
                    <a:lnTo>
                      <a:pt x="1054743" y="515825"/>
                    </a:lnTo>
                    <a:lnTo>
                      <a:pt x="1060162" y="514176"/>
                    </a:lnTo>
                    <a:lnTo>
                      <a:pt x="1063080" y="515077"/>
                    </a:lnTo>
                    <a:lnTo>
                      <a:pt x="1072162" y="523033"/>
                    </a:lnTo>
                    <a:lnTo>
                      <a:pt x="1077680" y="525551"/>
                    </a:lnTo>
                    <a:lnTo>
                      <a:pt x="1088069" y="524439"/>
                    </a:lnTo>
                    <a:lnTo>
                      <a:pt x="1091740" y="524792"/>
                    </a:lnTo>
                    <a:lnTo>
                      <a:pt x="1096520" y="526586"/>
                    </a:lnTo>
                    <a:lnTo>
                      <a:pt x="1099310" y="526580"/>
                    </a:lnTo>
                    <a:lnTo>
                      <a:pt x="1096786" y="535599"/>
                    </a:lnTo>
                    <a:lnTo>
                      <a:pt x="1096209" y="542605"/>
                    </a:lnTo>
                    <a:lnTo>
                      <a:pt x="1089992" y="540108"/>
                    </a:lnTo>
                    <a:lnTo>
                      <a:pt x="1086982" y="539039"/>
                    </a:lnTo>
                    <a:lnTo>
                      <a:pt x="1081640" y="539771"/>
                    </a:lnTo>
                    <a:lnTo>
                      <a:pt x="1064616" y="546804"/>
                    </a:lnTo>
                    <a:lnTo>
                      <a:pt x="1057434" y="552360"/>
                    </a:lnTo>
                    <a:lnTo>
                      <a:pt x="1056704" y="561619"/>
                    </a:lnTo>
                    <a:lnTo>
                      <a:pt x="1051399" y="563586"/>
                    </a:lnTo>
                    <a:lnTo>
                      <a:pt x="1049910" y="562169"/>
                    </a:lnTo>
                    <a:lnTo>
                      <a:pt x="1049742" y="558793"/>
                    </a:lnTo>
                    <a:lnTo>
                      <a:pt x="1048458" y="557729"/>
                    </a:lnTo>
                    <a:lnTo>
                      <a:pt x="1043366" y="559165"/>
                    </a:lnTo>
                    <a:lnTo>
                      <a:pt x="1044757" y="565022"/>
                    </a:lnTo>
                    <a:lnTo>
                      <a:pt x="1043222" y="569631"/>
                    </a:lnTo>
                    <a:lnTo>
                      <a:pt x="1038289" y="575829"/>
                    </a:lnTo>
                    <a:lnTo>
                      <a:pt x="1024100" y="589758"/>
                    </a:lnTo>
                    <a:lnTo>
                      <a:pt x="1022816" y="592562"/>
                    </a:lnTo>
                    <a:lnTo>
                      <a:pt x="1023218" y="599368"/>
                    </a:lnTo>
                    <a:lnTo>
                      <a:pt x="1029511" y="602138"/>
                    </a:lnTo>
                    <a:lnTo>
                      <a:pt x="1036746" y="608204"/>
                    </a:lnTo>
                    <a:lnTo>
                      <a:pt x="1044719" y="614599"/>
                    </a:lnTo>
                    <a:lnTo>
                      <a:pt x="1048686" y="621158"/>
                    </a:lnTo>
                    <a:lnTo>
                      <a:pt x="1052988" y="636289"/>
                    </a:lnTo>
                    <a:lnTo>
                      <a:pt x="1059767" y="644149"/>
                    </a:lnTo>
                    <a:lnTo>
                      <a:pt x="1061545" y="649437"/>
                    </a:lnTo>
                    <a:lnTo>
                      <a:pt x="1060223" y="657614"/>
                    </a:lnTo>
                    <a:lnTo>
                      <a:pt x="1061971" y="659818"/>
                    </a:lnTo>
                    <a:lnTo>
                      <a:pt x="1069024" y="663365"/>
                    </a:lnTo>
                    <a:lnTo>
                      <a:pt x="1073082" y="670467"/>
                    </a:lnTo>
                    <a:lnTo>
                      <a:pt x="1078790" y="673495"/>
                    </a:lnTo>
                    <a:lnTo>
                      <a:pt x="1081548" y="676695"/>
                    </a:lnTo>
                    <a:lnTo>
                      <a:pt x="1082430" y="680400"/>
                    </a:lnTo>
                    <a:lnTo>
                      <a:pt x="1081944" y="682253"/>
                    </a:lnTo>
                    <a:lnTo>
                      <a:pt x="1073933" y="686644"/>
                    </a:lnTo>
                    <a:lnTo>
                      <a:pt x="1074822" y="687482"/>
                    </a:lnTo>
                    <a:lnTo>
                      <a:pt x="1079132" y="691163"/>
                    </a:lnTo>
                    <a:lnTo>
                      <a:pt x="1082324" y="700527"/>
                    </a:lnTo>
                    <a:lnTo>
                      <a:pt x="1082134" y="704034"/>
                    </a:lnTo>
                    <a:lnTo>
                      <a:pt x="1080712" y="706205"/>
                    </a:lnTo>
                    <a:lnTo>
                      <a:pt x="1075286" y="706718"/>
                    </a:lnTo>
                    <a:lnTo>
                      <a:pt x="1068674" y="709232"/>
                    </a:lnTo>
                    <a:lnTo>
                      <a:pt x="1059045" y="715740"/>
                    </a:lnTo>
                    <a:lnTo>
                      <a:pt x="1050434" y="718250"/>
                    </a:lnTo>
                    <a:lnTo>
                      <a:pt x="1044042" y="721747"/>
                    </a:lnTo>
                    <a:lnTo>
                      <a:pt x="1051346" y="724214"/>
                    </a:lnTo>
                    <a:lnTo>
                      <a:pt x="1055192" y="724866"/>
                    </a:lnTo>
                    <a:lnTo>
                      <a:pt x="1064783" y="719874"/>
                    </a:lnTo>
                    <a:lnTo>
                      <a:pt x="1069738" y="719199"/>
                    </a:lnTo>
                    <a:lnTo>
                      <a:pt x="1071380" y="719858"/>
                    </a:lnTo>
                    <a:lnTo>
                      <a:pt x="1076707" y="726799"/>
                    </a:lnTo>
                    <a:lnTo>
                      <a:pt x="1080629" y="728774"/>
                    </a:lnTo>
                    <a:lnTo>
                      <a:pt x="1085257" y="729093"/>
                    </a:lnTo>
                    <a:lnTo>
                      <a:pt x="1085348" y="730909"/>
                    </a:lnTo>
                    <a:lnTo>
                      <a:pt x="1083008" y="734545"/>
                    </a:lnTo>
                    <a:lnTo>
                      <a:pt x="1079124" y="737190"/>
                    </a:lnTo>
                    <a:lnTo>
                      <a:pt x="1076046" y="739995"/>
                    </a:lnTo>
                    <a:lnTo>
                      <a:pt x="1077163" y="741803"/>
                    </a:lnTo>
                    <a:lnTo>
                      <a:pt x="1080477" y="741465"/>
                    </a:lnTo>
                    <a:lnTo>
                      <a:pt x="1082529" y="742447"/>
                    </a:lnTo>
                    <a:lnTo>
                      <a:pt x="1080667" y="746229"/>
                    </a:lnTo>
                    <a:lnTo>
                      <a:pt x="1077634" y="754921"/>
                    </a:lnTo>
                    <a:lnTo>
                      <a:pt x="1075681" y="762440"/>
                    </a:lnTo>
                    <a:lnTo>
                      <a:pt x="1075970" y="766513"/>
                    </a:lnTo>
                    <a:lnTo>
                      <a:pt x="1073736" y="771727"/>
                    </a:lnTo>
                    <a:lnTo>
                      <a:pt x="1071623" y="773194"/>
                    </a:lnTo>
                    <a:lnTo>
                      <a:pt x="1068074" y="769302"/>
                    </a:lnTo>
                    <a:lnTo>
                      <a:pt x="1066576" y="770936"/>
                    </a:lnTo>
                    <a:lnTo>
                      <a:pt x="1060800" y="779714"/>
                    </a:lnTo>
                    <a:lnTo>
                      <a:pt x="1056727" y="786851"/>
                    </a:lnTo>
                    <a:lnTo>
                      <a:pt x="1054538" y="793964"/>
                    </a:lnTo>
                    <a:lnTo>
                      <a:pt x="1053254" y="797346"/>
                    </a:lnTo>
                    <a:lnTo>
                      <a:pt x="1047212" y="802195"/>
                    </a:lnTo>
                    <a:lnTo>
                      <a:pt x="1044666" y="807181"/>
                    </a:lnTo>
                    <a:lnTo>
                      <a:pt x="1042082" y="809271"/>
                    </a:lnTo>
                    <a:lnTo>
                      <a:pt x="1036298" y="809605"/>
                    </a:lnTo>
                    <a:lnTo>
                      <a:pt x="1032422" y="812182"/>
                    </a:lnTo>
                    <a:lnTo>
                      <a:pt x="1035264" y="820336"/>
                    </a:lnTo>
                    <a:lnTo>
                      <a:pt x="1032582" y="826090"/>
                    </a:lnTo>
                    <a:lnTo>
                      <a:pt x="1033357" y="832785"/>
                    </a:lnTo>
                    <a:lnTo>
                      <a:pt x="1032414" y="835810"/>
                    </a:lnTo>
                    <a:lnTo>
                      <a:pt x="1030317" y="838835"/>
                    </a:lnTo>
                    <a:lnTo>
                      <a:pt x="1024906" y="841069"/>
                    </a:lnTo>
                    <a:lnTo>
                      <a:pt x="1023279" y="844246"/>
                    </a:lnTo>
                    <a:lnTo>
                      <a:pt x="1021508" y="848684"/>
                    </a:lnTo>
                    <a:lnTo>
                      <a:pt x="1018522" y="855806"/>
                    </a:lnTo>
                    <a:lnTo>
                      <a:pt x="1012168" y="859773"/>
                    </a:lnTo>
                    <a:lnTo>
                      <a:pt x="1007980" y="865298"/>
                    </a:lnTo>
                    <a:lnTo>
                      <a:pt x="1002980" y="863732"/>
                    </a:lnTo>
                    <a:lnTo>
                      <a:pt x="998488" y="862957"/>
                    </a:lnTo>
                    <a:lnTo>
                      <a:pt x="997052" y="864219"/>
                    </a:lnTo>
                    <a:lnTo>
                      <a:pt x="995577" y="866430"/>
                    </a:lnTo>
                    <a:lnTo>
                      <a:pt x="996778" y="875702"/>
                    </a:lnTo>
                    <a:lnTo>
                      <a:pt x="994612" y="877276"/>
                    </a:lnTo>
                    <a:lnTo>
                      <a:pt x="986776" y="884503"/>
                    </a:lnTo>
                    <a:lnTo>
                      <a:pt x="983151" y="885917"/>
                    </a:lnTo>
                    <a:lnTo>
                      <a:pt x="976775" y="887809"/>
                    </a:lnTo>
                    <a:lnTo>
                      <a:pt x="971052" y="892977"/>
                    </a:lnTo>
                    <a:lnTo>
                      <a:pt x="965253" y="895333"/>
                    </a:lnTo>
                    <a:lnTo>
                      <a:pt x="964166" y="896587"/>
                    </a:lnTo>
                    <a:lnTo>
                      <a:pt x="964083" y="901884"/>
                    </a:lnTo>
                    <a:lnTo>
                      <a:pt x="962738" y="903602"/>
                    </a:lnTo>
                    <a:lnTo>
                      <a:pt x="956962" y="904233"/>
                    </a:lnTo>
                    <a:lnTo>
                      <a:pt x="951892" y="905487"/>
                    </a:lnTo>
                    <a:lnTo>
                      <a:pt x="948427" y="910313"/>
                    </a:lnTo>
                    <a:lnTo>
                      <a:pt x="944726" y="908930"/>
                    </a:lnTo>
                    <a:lnTo>
                      <a:pt x="939451" y="907075"/>
                    </a:lnTo>
                    <a:lnTo>
                      <a:pt x="936670" y="907698"/>
                    </a:lnTo>
                    <a:lnTo>
                      <a:pt x="933462" y="911286"/>
                    </a:lnTo>
                    <a:lnTo>
                      <a:pt x="929047" y="913467"/>
                    </a:lnTo>
                    <a:lnTo>
                      <a:pt x="922526" y="914569"/>
                    </a:lnTo>
                    <a:lnTo>
                      <a:pt x="922047" y="909446"/>
                    </a:lnTo>
                    <a:lnTo>
                      <a:pt x="916773" y="910077"/>
                    </a:lnTo>
                    <a:lnTo>
                      <a:pt x="909674" y="912426"/>
                    </a:lnTo>
                    <a:lnTo>
                      <a:pt x="906422" y="914599"/>
                    </a:lnTo>
                    <a:lnTo>
                      <a:pt x="903526" y="914143"/>
                    </a:lnTo>
                    <a:lnTo>
                      <a:pt x="899445" y="908717"/>
                    </a:lnTo>
                    <a:lnTo>
                      <a:pt x="897788" y="907014"/>
                    </a:lnTo>
                    <a:lnTo>
                      <a:pt x="895850" y="910123"/>
                    </a:lnTo>
                    <a:lnTo>
                      <a:pt x="896815" y="911985"/>
                    </a:lnTo>
                    <a:lnTo>
                      <a:pt x="896359" y="914318"/>
                    </a:lnTo>
                    <a:lnTo>
                      <a:pt x="895873" y="921910"/>
                    </a:lnTo>
                    <a:lnTo>
                      <a:pt x="893752" y="925163"/>
                    </a:lnTo>
                    <a:lnTo>
                      <a:pt x="889534" y="926410"/>
                    </a:lnTo>
                    <a:lnTo>
                      <a:pt x="884450" y="924411"/>
                    </a:lnTo>
                    <a:lnTo>
                      <a:pt x="883188" y="927504"/>
                    </a:lnTo>
                    <a:lnTo>
                      <a:pt x="883188" y="930134"/>
                    </a:lnTo>
                    <a:lnTo>
                      <a:pt x="881699" y="931836"/>
                    </a:lnTo>
                    <a:lnTo>
                      <a:pt x="875444" y="932467"/>
                    </a:lnTo>
                    <a:lnTo>
                      <a:pt x="871735" y="933706"/>
                    </a:lnTo>
                    <a:lnTo>
                      <a:pt x="865678" y="934184"/>
                    </a:lnTo>
                    <a:lnTo>
                      <a:pt x="860974" y="931882"/>
                    </a:lnTo>
                    <a:lnTo>
                      <a:pt x="858785" y="932968"/>
                    </a:lnTo>
                    <a:lnTo>
                      <a:pt x="854316" y="938220"/>
                    </a:lnTo>
                    <a:lnTo>
                      <a:pt x="852021" y="938995"/>
                    </a:lnTo>
                    <a:lnTo>
                      <a:pt x="844155" y="938554"/>
                    </a:lnTo>
                    <a:lnTo>
                      <a:pt x="836570" y="941032"/>
                    </a:lnTo>
                    <a:lnTo>
                      <a:pt x="832436" y="944581"/>
                    </a:lnTo>
                    <a:lnTo>
                      <a:pt x="827853" y="944285"/>
                    </a:lnTo>
                    <a:lnTo>
                      <a:pt x="825041" y="943365"/>
                    </a:lnTo>
                    <a:lnTo>
                      <a:pt x="824934" y="943981"/>
                    </a:lnTo>
                    <a:lnTo>
                      <a:pt x="824228" y="947826"/>
                    </a:lnTo>
                    <a:lnTo>
                      <a:pt x="821286" y="952136"/>
                    </a:lnTo>
                    <a:lnTo>
                      <a:pt x="821393" y="953359"/>
                    </a:lnTo>
                    <a:lnTo>
                      <a:pt x="826272" y="960245"/>
                    </a:lnTo>
                    <a:lnTo>
                      <a:pt x="829000" y="961620"/>
                    </a:lnTo>
                    <a:lnTo>
                      <a:pt x="829441" y="963764"/>
                    </a:lnTo>
                    <a:lnTo>
                      <a:pt x="825778" y="966674"/>
                    </a:lnTo>
                    <a:lnTo>
                      <a:pt x="818034" y="968369"/>
                    </a:lnTo>
                    <a:lnTo>
                      <a:pt x="813147" y="960587"/>
                    </a:lnTo>
                    <a:lnTo>
                      <a:pt x="810692" y="953078"/>
                    </a:lnTo>
                    <a:lnTo>
                      <a:pt x="810814" y="948784"/>
                    </a:lnTo>
                    <a:lnTo>
                      <a:pt x="814842" y="940310"/>
                    </a:lnTo>
                    <a:lnTo>
                      <a:pt x="814682" y="938463"/>
                    </a:lnTo>
                    <a:lnTo>
                      <a:pt x="808731" y="935704"/>
                    </a:lnTo>
                    <a:lnTo>
                      <a:pt x="806436" y="936480"/>
                    </a:lnTo>
                    <a:lnTo>
                      <a:pt x="804354" y="939717"/>
                    </a:lnTo>
                    <a:lnTo>
                      <a:pt x="799740" y="940500"/>
                    </a:lnTo>
                    <a:lnTo>
                      <a:pt x="792870" y="938205"/>
                    </a:lnTo>
                    <a:lnTo>
                      <a:pt x="787048" y="930202"/>
                    </a:lnTo>
                    <a:lnTo>
                      <a:pt x="785050" y="931129"/>
                    </a:lnTo>
                    <a:lnTo>
                      <a:pt x="784875" y="932984"/>
                    </a:lnTo>
                    <a:lnTo>
                      <a:pt x="783264" y="937300"/>
                    </a:lnTo>
                    <a:lnTo>
                      <a:pt x="780528" y="938699"/>
                    </a:lnTo>
                    <a:lnTo>
                      <a:pt x="777153" y="938091"/>
                    </a:lnTo>
                    <a:lnTo>
                      <a:pt x="772266" y="938562"/>
                    </a:lnTo>
                    <a:lnTo>
                      <a:pt x="771719" y="938972"/>
                    </a:lnTo>
                    <a:lnTo>
                      <a:pt x="769705" y="937414"/>
                    </a:lnTo>
                    <a:lnTo>
                      <a:pt x="760479" y="936236"/>
                    </a:lnTo>
                    <a:lnTo>
                      <a:pt x="754172" y="934428"/>
                    </a:lnTo>
                    <a:lnTo>
                      <a:pt x="744589" y="927702"/>
                    </a:lnTo>
                    <a:lnTo>
                      <a:pt x="741815" y="923696"/>
                    </a:lnTo>
                    <a:lnTo>
                      <a:pt x="740841" y="917981"/>
                    </a:lnTo>
                    <a:lnTo>
                      <a:pt x="745636" y="909728"/>
                    </a:lnTo>
                    <a:lnTo>
                      <a:pt x="745064" y="905540"/>
                    </a:lnTo>
                    <a:lnTo>
                      <a:pt x="742661" y="903222"/>
                    </a:lnTo>
                    <a:lnTo>
                      <a:pt x="734765" y="903731"/>
                    </a:lnTo>
                    <a:lnTo>
                      <a:pt x="728064" y="903154"/>
                    </a:lnTo>
                    <a:lnTo>
                      <a:pt x="720229" y="900562"/>
                    </a:lnTo>
                    <a:lnTo>
                      <a:pt x="713898" y="894208"/>
                    </a:lnTo>
                    <a:lnTo>
                      <a:pt x="710875" y="895318"/>
                    </a:lnTo>
                    <a:lnTo>
                      <a:pt x="705575" y="898936"/>
                    </a:lnTo>
                    <a:lnTo>
                      <a:pt x="698508" y="905054"/>
                    </a:lnTo>
                    <a:lnTo>
                      <a:pt x="695049" y="906786"/>
                    </a:lnTo>
                    <a:lnTo>
                      <a:pt x="686855" y="908078"/>
                    </a:lnTo>
                    <a:lnTo>
                      <a:pt x="670658" y="908648"/>
                    </a:lnTo>
                    <a:lnTo>
                      <a:pt x="667285" y="909910"/>
                    </a:lnTo>
                    <a:lnTo>
                      <a:pt x="661357" y="914447"/>
                    </a:lnTo>
                    <a:lnTo>
                      <a:pt x="658058" y="913383"/>
                    </a:lnTo>
                    <a:lnTo>
                      <a:pt x="651999" y="909074"/>
                    </a:lnTo>
                    <a:lnTo>
                      <a:pt x="648538" y="908945"/>
                    </a:lnTo>
                    <a:lnTo>
                      <a:pt x="643314" y="910374"/>
                    </a:lnTo>
                    <a:lnTo>
                      <a:pt x="638404" y="912889"/>
                    </a:lnTo>
                    <a:close/>
                  </a:path>
                </a:pathLst>
              </a:custGeom>
              <a:solidFill>
                <a:srgbClr val="00BFFF"/>
              </a:solidFill>
              <a:ln w="0" cap="flat">
                <a:solidFill>
                  <a:srgbClr val="000000"/>
                </a:solidFill>
                <a:bevel/>
              </a:ln>
            </p:spPr>
          </p:sp>
        </p:grpSp>
        <p:grpSp>
          <p:nvGrpSpPr>
            <p:cNvPr id="276" name="Line Text"/>
            <p:cNvGrpSpPr/>
            <p:nvPr/>
          </p:nvGrpSpPr>
          <p:grpSpPr>
            <a:xfrm>
              <a:off x="145000" y="4526317"/>
              <a:ext cx="2074800" cy="456000"/>
              <a:chOff x="145000" y="4526317"/>
              <a:chExt cx="2074800" cy="456000"/>
            </a:xfrm>
          </p:grpSpPr>
          <p:sp>
            <p:nvSpPr>
              <p:cNvPr id="277" name="Freeform 276"/>
              <p:cNvSpPr/>
              <p:nvPr/>
            </p:nvSpPr>
            <p:spPr>
              <a:xfrm>
                <a:off x="145000" y="4526317"/>
                <a:ext cx="2074800" cy="456000"/>
              </a:xfrm>
              <a:custGeom>
                <a:avLst/>
                <a:gdLst/>
                <a:ahLst/>
                <a:cxnLst/>
                <a:rect l="0" t="0" r="0" b="0"/>
                <a:pathLst>
                  <a:path w="2074800" h="456000" fill="none">
                    <a:moveTo>
                      <a:pt x="0" y="228000"/>
                    </a:moveTo>
                    <a:lnTo>
                      <a:pt x="2074800" y="228000"/>
                    </a:lnTo>
                    <a:lnTo>
                      <a:pt x="2586820" y="-692261"/>
                    </a:lnTo>
                  </a:path>
                </a:pathLst>
              </a:custGeom>
              <a:solidFill>
                <a:srgbClr val="FFFFFF"/>
              </a:solidFill>
              <a:ln w="7600" cap="flat">
                <a:solidFill>
                  <a:srgbClr val="313A47"/>
                </a:solidFill>
                <a:bevel/>
              </a:ln>
            </p:spPr>
          </p:sp>
          <p:sp>
            <p:nvSpPr>
              <p:cNvPr id="328" name="Text 328"/>
              <p:cNvSpPr txBox="1"/>
              <p:nvPr/>
            </p:nvSpPr>
            <p:spPr>
              <a:xfrm>
                <a:off x="145000" y="4495917"/>
                <a:ext cx="2074800" cy="228000"/>
              </a:xfrm>
              <a:prstGeom prst="rect">
                <a:avLst/>
              </a:prstGeom>
              <a:noFill/>
            </p:spPr>
            <p:txBody>
              <a:bodyPr wrap="square" lIns="28000" tIns="18000" rIns="28000" bIns="18000" rtlCol="0" anchor="ctr"/>
              <a:lstStyle/>
              <a:p>
                <a:pPr algn="ctr"/>
                <a:r>
                  <a:rPr sz="1140" b="1" dirty="0" err="1">
                    <a:solidFill>
                      <a:srgbClr val="7C8EB9"/>
                    </a:solidFill>
                    <a:latin typeface="B Mitra"/>
                    <a:cs typeface="B Mitra" panose="00000400000000000000" pitchFamily="2" charset="-78"/>
                  </a:rPr>
                  <a:t>جایزه</a:t>
                </a:r>
                <a:r>
                  <a:rPr sz="1140" b="1" dirty="0">
                    <a:solidFill>
                      <a:srgbClr val="7C8EB9"/>
                    </a:solidFill>
                    <a:latin typeface="B Mitra"/>
                    <a:cs typeface="B Mitra" panose="00000400000000000000" pitchFamily="2" charset="-78"/>
                  </a:rPr>
                  <a:t> </a:t>
                </a:r>
                <a:r>
                  <a:rPr sz="1140" b="1" dirty="0" err="1">
                    <a:solidFill>
                      <a:srgbClr val="7C8EB9"/>
                    </a:solidFill>
                    <a:latin typeface="B Mitra"/>
                    <a:cs typeface="B Mitra" panose="00000400000000000000" pitchFamily="2" charset="-78"/>
                  </a:rPr>
                  <a:t>ملکام</a:t>
                </a:r>
                <a:r>
                  <a:rPr sz="1140" b="1" dirty="0">
                    <a:solidFill>
                      <a:srgbClr val="7C8EB9"/>
                    </a:solidFill>
                    <a:latin typeface="B Mitra"/>
                    <a:cs typeface="B Mitra" panose="00000400000000000000" pitchFamily="2" charset="-78"/>
                  </a:rPr>
                  <a:t> </a:t>
                </a:r>
                <a:r>
                  <a:rPr sz="1140" b="1" dirty="0" err="1">
                    <a:solidFill>
                      <a:srgbClr val="7C8EB9"/>
                    </a:solidFill>
                    <a:latin typeface="B Mitra"/>
                    <a:cs typeface="B Mitra" panose="00000400000000000000" pitchFamily="2" charset="-78"/>
                  </a:rPr>
                  <a:t>بالدریج</a:t>
                </a:r>
                <a:endParaRPr sz="1140" b="1" dirty="0">
                  <a:solidFill>
                    <a:srgbClr val="7C8EB9"/>
                  </a:solidFill>
                  <a:latin typeface="B Mitra"/>
                  <a:cs typeface="B Mitra" panose="00000400000000000000" pitchFamily="2" charset="-78"/>
                </a:endParaRPr>
              </a:p>
            </p:txBody>
          </p:sp>
          <p:sp>
            <p:nvSpPr>
              <p:cNvPr id="329" name="Text 329"/>
              <p:cNvSpPr txBox="1"/>
              <p:nvPr/>
            </p:nvSpPr>
            <p:spPr>
              <a:xfrm>
                <a:off x="145000" y="4784717"/>
                <a:ext cx="2074800" cy="228000"/>
              </a:xfrm>
              <a:prstGeom prst="rect">
                <a:avLst/>
              </a:prstGeom>
              <a:noFill/>
            </p:spPr>
            <p:txBody>
              <a:bodyPr wrap="square" lIns="28000" tIns="18000" rIns="28000" bIns="18000" rtlCol="0" anchor="ctr"/>
              <a:lstStyle/>
              <a:p>
                <a:pPr algn="ctr"/>
                <a:r>
                  <a:rPr sz="684">
                    <a:solidFill>
                      <a:srgbClr val="404040"/>
                    </a:solidFill>
                    <a:latin typeface="Arial"/>
                    <a:cs typeface="B Mitra" panose="00000400000000000000" pitchFamily="2" charset="-78"/>
                  </a:rPr>
                  <a:t>Malcolm Baldrige National Quality Award</a:t>
                </a:r>
              </a:p>
              <a:p>
                <a:pPr algn="ctr"/>
                <a:r>
                  <a:rPr sz="912" b="1">
                    <a:solidFill>
                      <a:srgbClr val="404040"/>
                    </a:solidFill>
                    <a:latin typeface="Arial"/>
                    <a:cs typeface="B Mitra" panose="00000400000000000000" pitchFamily="2" charset="-78"/>
                  </a:rPr>
                  <a:t>1987</a:t>
                </a:r>
              </a:p>
            </p:txBody>
          </p:sp>
          <p:grpSp>
            <p:nvGrpSpPr>
              <p:cNvPr id="280" name="Group 279"/>
              <p:cNvGrpSpPr/>
              <p:nvPr/>
            </p:nvGrpSpPr>
            <p:grpSpPr>
              <a:xfrm>
                <a:off x="2640620" y="3742856"/>
                <a:ext cx="182400" cy="182400"/>
                <a:chOff x="2640620" y="3742856"/>
                <a:chExt cx="182400" cy="182400"/>
              </a:xfrm>
            </p:grpSpPr>
            <p:sp>
              <p:nvSpPr>
                <p:cNvPr id="281" name="Freeform 280"/>
                <p:cNvSpPr/>
                <p:nvPr/>
              </p:nvSpPr>
              <p:spPr>
                <a:xfrm>
                  <a:off x="2640620" y="3742856"/>
                  <a:ext cx="182400" cy="1824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2400" h="182400" stroke="0">
                      <a:moveTo>
                        <a:pt x="0" y="91200"/>
                      </a:moveTo>
                      <a:cubicBezTo>
                        <a:pt x="0" y="40832"/>
                        <a:pt x="40832" y="0"/>
                        <a:pt x="91200" y="0"/>
                      </a:cubicBezTo>
                      <a:cubicBezTo>
                        <a:pt x="141568" y="0"/>
                        <a:pt x="182400" y="40832"/>
                        <a:pt x="182400" y="91200"/>
                      </a:cubicBezTo>
                      <a:cubicBezTo>
                        <a:pt x="182400" y="141568"/>
                        <a:pt x="141568" y="182400"/>
                        <a:pt x="91200" y="182400"/>
                      </a:cubicBezTo>
                      <a:cubicBezTo>
                        <a:pt x="40832" y="182400"/>
                        <a:pt x="0" y="141568"/>
                        <a:pt x="0" y="91200"/>
                      </a:cubicBezTo>
                      <a:close/>
                    </a:path>
                  </a:pathLst>
                </a:custGeom>
                <a:solidFill>
                  <a:srgbClr val="99DFF9">
                    <a:alpha val="80000"/>
                  </a:srgbClr>
                </a:solidFill>
                <a:ln w="7600" cap="flat">
                  <a:solidFill>
                    <a:srgbClr val="4E5B6F"/>
                  </a:solidFill>
                  <a:bevel/>
                </a:ln>
              </p:spPr>
            </p:sp>
            <p:sp>
              <p:nvSpPr>
                <p:cNvPr id="282" name="Freeform 281"/>
                <p:cNvSpPr/>
                <p:nvPr/>
              </p:nvSpPr>
              <p:spPr>
                <a:xfrm>
                  <a:off x="2677100" y="3779335"/>
                  <a:ext cx="109440" cy="10944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9440" h="109440" stroke="0">
                      <a:moveTo>
                        <a:pt x="0" y="54720"/>
                      </a:moveTo>
                      <a:cubicBezTo>
                        <a:pt x="0" y="24499"/>
                        <a:pt x="24499" y="0"/>
                        <a:pt x="54720" y="0"/>
                      </a:cubicBezTo>
                      <a:cubicBezTo>
                        <a:pt x="84941" y="0"/>
                        <a:pt x="109440" y="24499"/>
                        <a:pt x="109440" y="54720"/>
                      </a:cubicBezTo>
                      <a:cubicBezTo>
                        <a:pt x="109440" y="84941"/>
                        <a:pt x="84941" y="109440"/>
                        <a:pt x="54720" y="109440"/>
                      </a:cubicBezTo>
                      <a:cubicBezTo>
                        <a:pt x="24499" y="109440"/>
                        <a:pt x="0" y="84941"/>
                        <a:pt x="0" y="54720"/>
                      </a:cubicBezTo>
                      <a:close/>
                    </a:path>
                  </a:pathLst>
                </a:custGeom>
                <a:gradFill>
                  <a:gsLst>
                    <a:gs pos="100000">
                      <a:srgbClr val="00AEEE">
                        <a:alpha val="80000"/>
                      </a:srgbClr>
                    </a:gs>
                    <a:gs pos="69020">
                      <a:srgbClr val="00AEEE">
                        <a:alpha val="80000"/>
                      </a:srgbClr>
                    </a:gs>
                    <a:gs pos="0">
                      <a:srgbClr val="B2E7FA">
                        <a:alpha val="80000"/>
                      </a:srgbClr>
                    </a:gs>
                  </a:gsLst>
                  <a:path path="circle">
                    <a:fillToRect l="50000" t="50000" r="50000" b="50000"/>
                  </a:path>
                </a:gradFill>
                <a:ln w="7600" cap="flat">
                  <a:solidFill>
                    <a:srgbClr val="4E5B6F"/>
                  </a:solidFill>
                  <a:bevel/>
                </a:ln>
              </p:spPr>
            </p:sp>
          </p:grpSp>
        </p:grpSp>
        <p:grpSp>
          <p:nvGrpSpPr>
            <p:cNvPr id="283" name="Line Text"/>
            <p:cNvGrpSpPr/>
            <p:nvPr/>
          </p:nvGrpSpPr>
          <p:grpSpPr>
            <a:xfrm>
              <a:off x="7859000" y="4403540"/>
              <a:ext cx="1140000" cy="456000"/>
              <a:chOff x="7859000" y="4403540"/>
              <a:chExt cx="1140000" cy="456000"/>
            </a:xfrm>
          </p:grpSpPr>
          <p:sp>
            <p:nvSpPr>
              <p:cNvPr id="284" name="Freeform 283"/>
              <p:cNvSpPr/>
              <p:nvPr/>
            </p:nvSpPr>
            <p:spPr>
              <a:xfrm>
                <a:off x="7859000" y="4403540"/>
                <a:ext cx="1140000" cy="456000"/>
              </a:xfrm>
              <a:custGeom>
                <a:avLst/>
                <a:gdLst/>
                <a:ahLst/>
                <a:cxnLst/>
                <a:rect l="0" t="0" r="0" b="0"/>
                <a:pathLst>
                  <a:path w="1140000" h="456000" fill="none">
                    <a:moveTo>
                      <a:pt x="1140000" y="228000"/>
                    </a:moveTo>
                    <a:lnTo>
                      <a:pt x="0" y="228000"/>
                    </a:lnTo>
                    <a:lnTo>
                      <a:pt x="-751336" y="-561207"/>
                    </a:lnTo>
                  </a:path>
                </a:pathLst>
              </a:custGeom>
              <a:solidFill>
                <a:srgbClr val="FFFFFF"/>
              </a:solidFill>
              <a:ln w="7600" cap="flat">
                <a:solidFill>
                  <a:srgbClr val="313A47"/>
                </a:solidFill>
                <a:bevel/>
              </a:ln>
            </p:spPr>
          </p:sp>
          <p:sp>
            <p:nvSpPr>
              <p:cNvPr id="330" name="Text 330"/>
              <p:cNvSpPr txBox="1"/>
              <p:nvPr/>
            </p:nvSpPr>
            <p:spPr>
              <a:xfrm>
                <a:off x="7859000" y="4373140"/>
                <a:ext cx="1140000" cy="228000"/>
              </a:xfrm>
              <a:prstGeom prst="rect">
                <a:avLst/>
              </a:prstGeom>
              <a:noFill/>
            </p:spPr>
            <p:txBody>
              <a:bodyPr wrap="square" lIns="28000" tIns="18000" rIns="28000" bIns="18000" rtlCol="0" anchor="ctr"/>
              <a:lstStyle/>
              <a:p>
                <a:pPr algn="ctr"/>
                <a:r>
                  <a:rPr sz="1140" b="1">
                    <a:solidFill>
                      <a:srgbClr val="6FB833"/>
                    </a:solidFill>
                    <a:latin typeface="B Mitra"/>
                    <a:cs typeface="B Mitra" panose="00000400000000000000" pitchFamily="2" charset="-78"/>
                  </a:rPr>
                  <a:t>جایزه دمینگ </a:t>
                </a:r>
              </a:p>
            </p:txBody>
          </p:sp>
          <p:sp>
            <p:nvSpPr>
              <p:cNvPr id="331" name="Text 331"/>
              <p:cNvSpPr txBox="1"/>
              <p:nvPr/>
            </p:nvSpPr>
            <p:spPr>
              <a:xfrm>
                <a:off x="7859000" y="4661940"/>
                <a:ext cx="1140000" cy="228000"/>
              </a:xfrm>
              <a:prstGeom prst="rect">
                <a:avLst/>
              </a:prstGeom>
              <a:noFill/>
            </p:spPr>
            <p:txBody>
              <a:bodyPr wrap="square" lIns="28000" tIns="18000" rIns="28000" bIns="18000" rtlCol="0" anchor="ctr"/>
              <a:lstStyle/>
              <a:p>
                <a:pPr algn="ctr"/>
                <a:r>
                  <a:rPr sz="1140">
                    <a:solidFill>
                      <a:srgbClr val="6FB833"/>
                    </a:solidFill>
                    <a:latin typeface="Arial"/>
                    <a:cs typeface="B Mitra" panose="00000400000000000000" pitchFamily="2" charset="-78"/>
                  </a:rPr>
                  <a:t>Deming Prize</a:t>
                </a:r>
              </a:p>
              <a:p>
                <a:pPr algn="ctr"/>
                <a:r>
                  <a:rPr sz="1140" b="1">
                    <a:solidFill>
                      <a:srgbClr val="6FB833"/>
                    </a:solidFill>
                    <a:latin typeface="Arial"/>
                    <a:cs typeface="B Mitra" panose="00000400000000000000" pitchFamily="2" charset="-78"/>
                  </a:rPr>
                  <a:t>1951</a:t>
                </a:r>
              </a:p>
            </p:txBody>
          </p:sp>
          <p:grpSp>
            <p:nvGrpSpPr>
              <p:cNvPr id="287" name="Group 286"/>
              <p:cNvGrpSpPr/>
              <p:nvPr/>
            </p:nvGrpSpPr>
            <p:grpSpPr>
              <a:xfrm>
                <a:off x="7016464" y="3751133"/>
                <a:ext cx="182400" cy="182400"/>
                <a:chOff x="7016464" y="3751133"/>
                <a:chExt cx="182400" cy="182400"/>
              </a:xfrm>
            </p:grpSpPr>
            <p:sp>
              <p:nvSpPr>
                <p:cNvPr id="288" name="Freeform 287"/>
                <p:cNvSpPr/>
                <p:nvPr/>
              </p:nvSpPr>
              <p:spPr>
                <a:xfrm>
                  <a:off x="7016464" y="3751133"/>
                  <a:ext cx="182400" cy="1824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2400" h="182400" stroke="0">
                      <a:moveTo>
                        <a:pt x="0" y="91200"/>
                      </a:moveTo>
                      <a:cubicBezTo>
                        <a:pt x="0" y="40832"/>
                        <a:pt x="40832" y="0"/>
                        <a:pt x="91200" y="0"/>
                      </a:cubicBezTo>
                      <a:cubicBezTo>
                        <a:pt x="141568" y="0"/>
                        <a:pt x="182400" y="40832"/>
                        <a:pt x="182400" y="91200"/>
                      </a:cubicBezTo>
                      <a:cubicBezTo>
                        <a:pt x="182400" y="141568"/>
                        <a:pt x="141568" y="182400"/>
                        <a:pt x="91200" y="182400"/>
                      </a:cubicBezTo>
                      <a:cubicBezTo>
                        <a:pt x="40832" y="182400"/>
                        <a:pt x="0" y="141568"/>
                        <a:pt x="0" y="91200"/>
                      </a:cubicBezTo>
                      <a:close/>
                    </a:path>
                  </a:pathLst>
                </a:custGeom>
                <a:solidFill>
                  <a:srgbClr val="99DFF9">
                    <a:alpha val="80000"/>
                  </a:srgbClr>
                </a:solidFill>
                <a:ln w="7600" cap="flat">
                  <a:solidFill>
                    <a:srgbClr val="4E5B6F"/>
                  </a:solidFill>
                  <a:bevel/>
                </a:ln>
              </p:spPr>
            </p:sp>
            <p:sp>
              <p:nvSpPr>
                <p:cNvPr id="289" name="Freeform 288"/>
                <p:cNvSpPr/>
                <p:nvPr/>
              </p:nvSpPr>
              <p:spPr>
                <a:xfrm>
                  <a:off x="7052944" y="3787613"/>
                  <a:ext cx="109440" cy="10944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9440" h="109440" stroke="0">
                      <a:moveTo>
                        <a:pt x="0" y="54720"/>
                      </a:moveTo>
                      <a:cubicBezTo>
                        <a:pt x="0" y="24499"/>
                        <a:pt x="24499" y="0"/>
                        <a:pt x="54720" y="0"/>
                      </a:cubicBezTo>
                      <a:cubicBezTo>
                        <a:pt x="84941" y="0"/>
                        <a:pt x="109440" y="24499"/>
                        <a:pt x="109440" y="54720"/>
                      </a:cubicBezTo>
                      <a:cubicBezTo>
                        <a:pt x="109440" y="84941"/>
                        <a:pt x="84941" y="109440"/>
                        <a:pt x="54720" y="109440"/>
                      </a:cubicBezTo>
                      <a:cubicBezTo>
                        <a:pt x="24499" y="109440"/>
                        <a:pt x="0" y="84941"/>
                        <a:pt x="0" y="54720"/>
                      </a:cubicBezTo>
                      <a:close/>
                    </a:path>
                  </a:pathLst>
                </a:custGeom>
                <a:gradFill>
                  <a:gsLst>
                    <a:gs pos="100000">
                      <a:srgbClr val="00AEEE">
                        <a:alpha val="80000"/>
                      </a:srgbClr>
                    </a:gs>
                    <a:gs pos="69020">
                      <a:srgbClr val="00AEEE">
                        <a:alpha val="80000"/>
                      </a:srgbClr>
                    </a:gs>
                    <a:gs pos="0">
                      <a:srgbClr val="B2E7FA">
                        <a:alpha val="80000"/>
                      </a:srgbClr>
                    </a:gs>
                  </a:gsLst>
                  <a:path path="circle">
                    <a:fillToRect l="50000" t="50000" r="50000" b="50000"/>
                  </a:path>
                </a:gradFill>
                <a:ln w="7600" cap="flat">
                  <a:solidFill>
                    <a:srgbClr val="4E5B6F"/>
                  </a:solidFill>
                  <a:bevel/>
                </a:ln>
              </p:spPr>
            </p:sp>
          </p:grpSp>
        </p:grpSp>
        <p:grpSp>
          <p:nvGrpSpPr>
            <p:cNvPr id="290" name="Line Text"/>
            <p:cNvGrpSpPr/>
            <p:nvPr/>
          </p:nvGrpSpPr>
          <p:grpSpPr>
            <a:xfrm>
              <a:off x="5182059" y="1272818"/>
              <a:ext cx="1308940" cy="547238"/>
              <a:chOff x="5182059" y="1272818"/>
              <a:chExt cx="1308940" cy="547238"/>
            </a:xfrm>
          </p:grpSpPr>
          <p:sp>
            <p:nvSpPr>
              <p:cNvPr id="291" name="Freeform 290"/>
              <p:cNvSpPr/>
              <p:nvPr/>
            </p:nvSpPr>
            <p:spPr>
              <a:xfrm>
                <a:off x="5182059" y="1272818"/>
                <a:ext cx="1308940" cy="547238"/>
              </a:xfrm>
              <a:custGeom>
                <a:avLst/>
                <a:gdLst/>
                <a:ahLst/>
                <a:cxnLst/>
                <a:rect l="0" t="0" r="0" b="0"/>
                <a:pathLst>
                  <a:path w="1308940" h="547238" fill="none">
                    <a:moveTo>
                      <a:pt x="1308940" y="273619"/>
                    </a:moveTo>
                    <a:lnTo>
                      <a:pt x="0" y="273619"/>
                    </a:lnTo>
                    <a:lnTo>
                      <a:pt x="-566519" y="2196476"/>
                    </a:lnTo>
                  </a:path>
                </a:pathLst>
              </a:custGeom>
              <a:solidFill>
                <a:srgbClr val="FFFFFF"/>
              </a:solidFill>
              <a:ln w="7600" cap="flat">
                <a:solidFill>
                  <a:srgbClr val="313A47"/>
                </a:solidFill>
                <a:bevel/>
              </a:ln>
            </p:spPr>
          </p:sp>
          <p:sp>
            <p:nvSpPr>
              <p:cNvPr id="332" name="Text 332"/>
              <p:cNvSpPr txBox="1"/>
              <p:nvPr/>
            </p:nvSpPr>
            <p:spPr>
              <a:xfrm>
                <a:off x="5182059" y="1242418"/>
                <a:ext cx="1308940" cy="273619"/>
              </a:xfrm>
              <a:prstGeom prst="rect">
                <a:avLst/>
              </a:prstGeom>
              <a:noFill/>
            </p:spPr>
            <p:txBody>
              <a:bodyPr wrap="square" lIns="28000" tIns="18000" rIns="28000" bIns="18000" rtlCol="0" anchor="ctr"/>
              <a:lstStyle/>
              <a:p>
                <a:pPr algn="ctr"/>
                <a:r>
                  <a:rPr sz="1140" b="1">
                    <a:solidFill>
                      <a:srgbClr val="FF1418"/>
                    </a:solidFill>
                    <a:latin typeface="B Mitra"/>
                    <a:cs typeface="B Mitra" panose="00000400000000000000" pitchFamily="2" charset="-78"/>
                  </a:rPr>
                  <a:t>جایزه کیفیت اروپا </a:t>
                </a:r>
              </a:p>
            </p:txBody>
          </p:sp>
          <p:sp>
            <p:nvSpPr>
              <p:cNvPr id="333" name="Text 333"/>
              <p:cNvSpPr txBox="1"/>
              <p:nvPr/>
            </p:nvSpPr>
            <p:spPr>
              <a:xfrm>
                <a:off x="5182059" y="1576837"/>
                <a:ext cx="1308940" cy="273619"/>
              </a:xfrm>
              <a:prstGeom prst="rect">
                <a:avLst/>
              </a:prstGeom>
              <a:noFill/>
            </p:spPr>
            <p:txBody>
              <a:bodyPr wrap="square" lIns="28000" tIns="18000" rIns="28000" bIns="18000" rtlCol="0" anchor="ctr"/>
              <a:lstStyle/>
              <a:p>
                <a:pPr algn="ctr"/>
                <a:r>
                  <a:rPr sz="1140">
                    <a:solidFill>
                      <a:srgbClr val="FF1418"/>
                    </a:solidFill>
                    <a:latin typeface="Arial"/>
                    <a:cs typeface="B Mitra" panose="00000400000000000000" pitchFamily="2" charset="-78"/>
                  </a:rPr>
                  <a:t>EFQM</a:t>
                </a:r>
              </a:p>
              <a:p>
                <a:pPr algn="ctr"/>
                <a:r>
                  <a:rPr sz="1140">
                    <a:solidFill>
                      <a:srgbClr val="FF1418"/>
                    </a:solidFill>
                    <a:latin typeface="Arial"/>
                    <a:cs typeface="B Mitra" panose="00000400000000000000" pitchFamily="2" charset="-78"/>
                  </a:rPr>
                  <a:t>1991</a:t>
                </a:r>
              </a:p>
            </p:txBody>
          </p:sp>
          <p:grpSp>
            <p:nvGrpSpPr>
              <p:cNvPr id="294" name="Group 293"/>
              <p:cNvGrpSpPr/>
              <p:nvPr/>
            </p:nvGrpSpPr>
            <p:grpSpPr>
              <a:xfrm>
                <a:off x="4524340" y="3378094"/>
                <a:ext cx="182400" cy="182400"/>
                <a:chOff x="4524340" y="3378094"/>
                <a:chExt cx="182400" cy="182400"/>
              </a:xfrm>
            </p:grpSpPr>
            <p:sp>
              <p:nvSpPr>
                <p:cNvPr id="295" name="Freeform 294"/>
                <p:cNvSpPr/>
                <p:nvPr/>
              </p:nvSpPr>
              <p:spPr>
                <a:xfrm>
                  <a:off x="4524340" y="3378094"/>
                  <a:ext cx="182400" cy="1824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2400" h="182400" stroke="0">
                      <a:moveTo>
                        <a:pt x="0" y="91200"/>
                      </a:moveTo>
                      <a:cubicBezTo>
                        <a:pt x="0" y="40832"/>
                        <a:pt x="40832" y="0"/>
                        <a:pt x="91200" y="0"/>
                      </a:cubicBezTo>
                      <a:cubicBezTo>
                        <a:pt x="141568" y="0"/>
                        <a:pt x="182400" y="40832"/>
                        <a:pt x="182400" y="91200"/>
                      </a:cubicBezTo>
                      <a:cubicBezTo>
                        <a:pt x="182400" y="141568"/>
                        <a:pt x="141568" y="182400"/>
                        <a:pt x="91200" y="182400"/>
                      </a:cubicBezTo>
                      <a:cubicBezTo>
                        <a:pt x="40832" y="182400"/>
                        <a:pt x="0" y="141568"/>
                        <a:pt x="0" y="91200"/>
                      </a:cubicBezTo>
                      <a:close/>
                    </a:path>
                  </a:pathLst>
                </a:custGeom>
                <a:solidFill>
                  <a:srgbClr val="99DFF9">
                    <a:alpha val="80000"/>
                  </a:srgbClr>
                </a:solidFill>
                <a:ln w="7600" cap="flat">
                  <a:solidFill>
                    <a:srgbClr val="4E5B6F"/>
                  </a:solidFill>
                  <a:bevel/>
                </a:ln>
              </p:spPr>
            </p:sp>
            <p:sp>
              <p:nvSpPr>
                <p:cNvPr id="296" name="Freeform 295"/>
                <p:cNvSpPr/>
                <p:nvPr/>
              </p:nvSpPr>
              <p:spPr>
                <a:xfrm>
                  <a:off x="4560820" y="3414574"/>
                  <a:ext cx="109440" cy="10944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9440" h="109440" stroke="0">
                      <a:moveTo>
                        <a:pt x="0" y="54720"/>
                      </a:moveTo>
                      <a:cubicBezTo>
                        <a:pt x="0" y="24499"/>
                        <a:pt x="24499" y="0"/>
                        <a:pt x="54720" y="0"/>
                      </a:cubicBezTo>
                      <a:cubicBezTo>
                        <a:pt x="84941" y="0"/>
                        <a:pt x="109440" y="24499"/>
                        <a:pt x="109440" y="54720"/>
                      </a:cubicBezTo>
                      <a:cubicBezTo>
                        <a:pt x="109440" y="84941"/>
                        <a:pt x="84941" y="109440"/>
                        <a:pt x="54720" y="109440"/>
                      </a:cubicBezTo>
                      <a:cubicBezTo>
                        <a:pt x="24499" y="109440"/>
                        <a:pt x="0" y="84941"/>
                        <a:pt x="0" y="54720"/>
                      </a:cubicBezTo>
                      <a:close/>
                    </a:path>
                  </a:pathLst>
                </a:custGeom>
                <a:gradFill>
                  <a:gsLst>
                    <a:gs pos="100000">
                      <a:srgbClr val="00AEEE">
                        <a:alpha val="80000"/>
                      </a:srgbClr>
                    </a:gs>
                    <a:gs pos="69020">
                      <a:srgbClr val="00AEEE">
                        <a:alpha val="80000"/>
                      </a:srgbClr>
                    </a:gs>
                    <a:gs pos="0">
                      <a:srgbClr val="B2E7FA">
                        <a:alpha val="80000"/>
                      </a:srgbClr>
                    </a:gs>
                  </a:gsLst>
                  <a:path path="circle">
                    <a:fillToRect l="50000" t="50000" r="50000" b="50000"/>
                  </a:path>
                </a:gradFill>
                <a:ln w="7600" cap="flat">
                  <a:solidFill>
                    <a:srgbClr val="4E5B6F"/>
                  </a:solidFill>
                  <a:bevel/>
                </a:ln>
              </p:spPr>
            </p:sp>
          </p:grpSp>
        </p:grpSp>
        <p:pic>
          <p:nvPicPr>
            <p:cNvPr id="312" name="Picture 3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8134" y="3702034"/>
              <a:ext cx="840678" cy="626999"/>
            </a:xfrm>
            <a:prstGeom prst="rect">
              <a:avLst/>
            </a:prstGeom>
          </p:spPr>
        </p:pic>
        <p:pic>
          <p:nvPicPr>
            <p:cNvPr id="313" name="Picture 3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187" y="3815094"/>
              <a:ext cx="946629" cy="569998"/>
            </a:xfrm>
            <a:prstGeom prst="rect">
              <a:avLst/>
            </a:prstGeom>
          </p:spPr>
        </p:pic>
        <p:pic>
          <p:nvPicPr>
            <p:cNvPr id="314" name="Picture 3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7762" y="1215528"/>
              <a:ext cx="1090601" cy="570580"/>
            </a:xfrm>
            <a:prstGeom prst="rect">
              <a:avLst/>
            </a:prstGeom>
          </p:spPr>
        </p:pic>
        <p:pic>
          <p:nvPicPr>
            <p:cNvPr id="317" name="Picture 3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3308" y="4680689"/>
              <a:ext cx="553246" cy="540981"/>
            </a:xfrm>
            <a:prstGeom prst="rect">
              <a:avLst/>
            </a:prstGeom>
          </p:spPr>
        </p:pic>
        <p:grpSp>
          <p:nvGrpSpPr>
            <p:cNvPr id="318" name="Line Text"/>
            <p:cNvGrpSpPr/>
            <p:nvPr/>
          </p:nvGrpSpPr>
          <p:grpSpPr>
            <a:xfrm>
              <a:off x="5363674" y="5340417"/>
              <a:ext cx="1611200" cy="456000"/>
              <a:chOff x="5363674" y="5340417"/>
              <a:chExt cx="1611200" cy="456000"/>
            </a:xfrm>
          </p:grpSpPr>
          <p:sp>
            <p:nvSpPr>
              <p:cNvPr id="319" name="Freeform 318"/>
              <p:cNvSpPr/>
              <p:nvPr/>
            </p:nvSpPr>
            <p:spPr>
              <a:xfrm>
                <a:off x="5363674" y="5340417"/>
                <a:ext cx="1611200" cy="456000"/>
              </a:xfrm>
              <a:custGeom>
                <a:avLst/>
                <a:gdLst/>
                <a:ahLst/>
                <a:cxnLst/>
                <a:rect l="0" t="0" r="0" b="0"/>
                <a:pathLst>
                  <a:path w="1611200" h="456000" fill="none">
                    <a:moveTo>
                      <a:pt x="1611200" y="228000"/>
                    </a:moveTo>
                    <a:lnTo>
                      <a:pt x="0" y="228000"/>
                    </a:lnTo>
                    <a:lnTo>
                      <a:pt x="177323" y="-1399958"/>
                    </a:lnTo>
                  </a:path>
                </a:pathLst>
              </a:custGeom>
              <a:solidFill>
                <a:srgbClr val="FFFFFF"/>
              </a:solidFill>
              <a:ln w="7600" cap="flat">
                <a:solidFill>
                  <a:srgbClr val="313A47"/>
                </a:solidFill>
                <a:bevel/>
              </a:ln>
            </p:spPr>
          </p:sp>
          <p:sp>
            <p:nvSpPr>
              <p:cNvPr id="335" name="Text 335"/>
              <p:cNvSpPr txBox="1"/>
              <p:nvPr/>
            </p:nvSpPr>
            <p:spPr>
              <a:xfrm>
                <a:off x="5363674" y="5310017"/>
                <a:ext cx="1611200" cy="228000"/>
              </a:xfrm>
              <a:prstGeom prst="rect">
                <a:avLst/>
              </a:prstGeom>
              <a:noFill/>
            </p:spPr>
            <p:txBody>
              <a:bodyPr wrap="square" lIns="28000" tIns="18000" rIns="28000" bIns="18000" rtlCol="0" anchor="ctr"/>
              <a:lstStyle/>
              <a:p>
                <a:pPr algn="ctr"/>
                <a:r>
                  <a:rPr sz="1140" b="1">
                    <a:solidFill>
                      <a:srgbClr val="00245F"/>
                    </a:solidFill>
                    <a:latin typeface="B Mitra"/>
                    <a:cs typeface="B Mitra" panose="00000400000000000000" pitchFamily="2" charset="-78"/>
                  </a:rPr>
                  <a:t>جایزه ملی کیفیت ایران</a:t>
                </a:r>
              </a:p>
            </p:txBody>
          </p:sp>
          <p:sp>
            <p:nvSpPr>
              <p:cNvPr id="336" name="Text 336"/>
              <p:cNvSpPr txBox="1"/>
              <p:nvPr/>
            </p:nvSpPr>
            <p:spPr>
              <a:xfrm>
                <a:off x="5363674" y="5598817"/>
                <a:ext cx="1611200" cy="228000"/>
              </a:xfrm>
              <a:prstGeom prst="rect">
                <a:avLst/>
              </a:prstGeom>
              <a:noFill/>
            </p:spPr>
            <p:txBody>
              <a:bodyPr wrap="square" lIns="28000" tIns="18000" rIns="28000" bIns="18000" rtlCol="0" anchor="ctr"/>
              <a:lstStyle/>
              <a:p>
                <a:pPr algn="ctr"/>
                <a:r>
                  <a:rPr sz="1140">
                    <a:solidFill>
                      <a:srgbClr val="00245F"/>
                    </a:solidFill>
                    <a:latin typeface="Arial"/>
                    <a:cs typeface="B Mitra" panose="00000400000000000000" pitchFamily="2" charset="-78"/>
                  </a:rPr>
                  <a:t>INQA-1382</a:t>
                </a:r>
              </a:p>
            </p:txBody>
          </p:sp>
          <p:grpSp>
            <p:nvGrpSpPr>
              <p:cNvPr id="322" name="Group 321"/>
              <p:cNvGrpSpPr/>
              <p:nvPr/>
            </p:nvGrpSpPr>
            <p:grpSpPr>
              <a:xfrm>
                <a:off x="5449797" y="3849259"/>
                <a:ext cx="182400" cy="182400"/>
                <a:chOff x="5449797" y="3849259"/>
                <a:chExt cx="182400" cy="182400"/>
              </a:xfrm>
            </p:grpSpPr>
            <p:sp>
              <p:nvSpPr>
                <p:cNvPr id="323" name="Freeform 322"/>
                <p:cNvSpPr/>
                <p:nvPr/>
              </p:nvSpPr>
              <p:spPr>
                <a:xfrm>
                  <a:off x="5449797" y="3849259"/>
                  <a:ext cx="182400" cy="1824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2400" h="182400" stroke="0">
                      <a:moveTo>
                        <a:pt x="0" y="91200"/>
                      </a:moveTo>
                      <a:cubicBezTo>
                        <a:pt x="0" y="40832"/>
                        <a:pt x="40832" y="0"/>
                        <a:pt x="91200" y="0"/>
                      </a:cubicBezTo>
                      <a:cubicBezTo>
                        <a:pt x="141568" y="0"/>
                        <a:pt x="182400" y="40832"/>
                        <a:pt x="182400" y="91200"/>
                      </a:cubicBezTo>
                      <a:cubicBezTo>
                        <a:pt x="182400" y="141568"/>
                        <a:pt x="141568" y="182400"/>
                        <a:pt x="91200" y="182400"/>
                      </a:cubicBezTo>
                      <a:cubicBezTo>
                        <a:pt x="40832" y="182400"/>
                        <a:pt x="0" y="141568"/>
                        <a:pt x="0" y="91200"/>
                      </a:cubicBezTo>
                      <a:close/>
                    </a:path>
                  </a:pathLst>
                </a:custGeom>
                <a:solidFill>
                  <a:srgbClr val="99DFF9">
                    <a:alpha val="80000"/>
                  </a:srgbClr>
                </a:solidFill>
                <a:ln w="7600" cap="flat">
                  <a:solidFill>
                    <a:srgbClr val="4E5B6F"/>
                  </a:solidFill>
                  <a:bevel/>
                </a:ln>
              </p:spPr>
            </p:sp>
            <p:sp>
              <p:nvSpPr>
                <p:cNvPr id="324" name="Freeform 323"/>
                <p:cNvSpPr/>
                <p:nvPr/>
              </p:nvSpPr>
              <p:spPr>
                <a:xfrm>
                  <a:off x="5486276" y="3885738"/>
                  <a:ext cx="109440" cy="10944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9440" h="109440" stroke="0">
                      <a:moveTo>
                        <a:pt x="0" y="54720"/>
                      </a:moveTo>
                      <a:cubicBezTo>
                        <a:pt x="0" y="24499"/>
                        <a:pt x="24499" y="0"/>
                        <a:pt x="54720" y="0"/>
                      </a:cubicBezTo>
                      <a:cubicBezTo>
                        <a:pt x="84941" y="0"/>
                        <a:pt x="109440" y="24499"/>
                        <a:pt x="109440" y="54720"/>
                      </a:cubicBezTo>
                      <a:cubicBezTo>
                        <a:pt x="109440" y="84941"/>
                        <a:pt x="84941" y="109440"/>
                        <a:pt x="54720" y="109440"/>
                      </a:cubicBezTo>
                      <a:cubicBezTo>
                        <a:pt x="24499" y="109440"/>
                        <a:pt x="0" y="84941"/>
                        <a:pt x="0" y="54720"/>
                      </a:cubicBezTo>
                      <a:close/>
                    </a:path>
                  </a:pathLst>
                </a:custGeom>
                <a:gradFill>
                  <a:gsLst>
                    <a:gs pos="100000">
                      <a:srgbClr val="00AEEE">
                        <a:alpha val="80000"/>
                      </a:srgbClr>
                    </a:gs>
                    <a:gs pos="69020">
                      <a:srgbClr val="00AEEE">
                        <a:alpha val="80000"/>
                      </a:srgbClr>
                    </a:gs>
                    <a:gs pos="0">
                      <a:srgbClr val="B2E7FA">
                        <a:alpha val="80000"/>
                      </a:srgbClr>
                    </a:gs>
                  </a:gsLst>
                  <a:path path="circle">
                    <a:fillToRect l="50000" t="50000" r="50000" b="50000"/>
                  </a:path>
                </a:gradFill>
                <a:ln w="7600" cap="flat">
                  <a:solidFill>
                    <a:srgbClr val="4E5B6F"/>
                  </a:solidFill>
                  <a:bevel/>
                </a:ln>
              </p:spPr>
            </p:sp>
          </p:grpSp>
        </p:grpSp>
      </p:grpSp>
      <p:sp>
        <p:nvSpPr>
          <p:cNvPr id="199" name="Text Box 13"/>
          <p:cNvSpPr txBox="1">
            <a:spLocks noChangeArrowheads="1"/>
          </p:cNvSpPr>
          <p:nvPr/>
        </p:nvSpPr>
        <p:spPr bwMode="auto">
          <a:xfrm>
            <a:off x="762000" y="381001"/>
            <a:ext cx="9448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B Nazanin" pitchFamily="2" charset="-78"/>
              </a:rPr>
              <a:t>تاریخچه جوایز تعالی سازمانی</a:t>
            </a:r>
            <a:endParaRPr lang="fa-IR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9875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1600200" y="394277"/>
            <a:ext cx="8915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B Nazanin" pitchFamily="2" charset="-78"/>
              </a:rPr>
              <a:t>جوایز تعالی سازمانی متداول در ایران </a:t>
            </a:r>
            <a:endParaRPr lang="fa-IR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225" y="2473941"/>
            <a:ext cx="3911283" cy="9778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746" y="1200727"/>
            <a:ext cx="2600325" cy="1762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785012"/>
            <a:ext cx="2105025" cy="2171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190" y="3488048"/>
            <a:ext cx="1716088" cy="18720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371" y="3733800"/>
            <a:ext cx="2533650" cy="18097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02903"/>
            <a:ext cx="4010025" cy="1143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451762"/>
            <a:ext cx="1789868" cy="1504950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279" y="4956712"/>
            <a:ext cx="1048148" cy="108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 bwMode="auto">
          <a:xfrm>
            <a:off x="4805108" y="6041003"/>
            <a:ext cx="1868490" cy="35083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B Mitra" panose="00000400000000000000" pitchFamily="2" charset="-78"/>
              </a:rPr>
              <a:t>جایزه ملی کیفیت غذا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B Mitra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818898"/>
              </p:ext>
            </p:extLst>
          </p:nvPr>
        </p:nvGraphicFramePr>
        <p:xfrm>
          <a:off x="736600" y="1295400"/>
          <a:ext cx="10845800" cy="521208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582058"/>
                <a:gridCol w="1661884"/>
                <a:gridCol w="4813260"/>
                <a:gridCol w="2788598"/>
              </a:tblGrid>
              <a:tr h="19050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1" kern="1200" dirty="0" smtClean="0">
                          <a:solidFill>
                            <a:schemeClr val="accent4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B Mitra" panose="00000400000000000000" pitchFamily="2" charset="-78"/>
                        </a:rPr>
                        <a:t>سطح جایزه</a:t>
                      </a:r>
                      <a:endParaRPr lang="en-US" sz="2000" b="1" kern="1200" dirty="0" smtClean="0">
                        <a:solidFill>
                          <a:schemeClr val="accent4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B Mitra" panose="00000400000000000000" pitchFamily="2" charset="-78"/>
                      </a:endParaRPr>
                    </a:p>
                  </a:txBody>
                  <a:tcPr marL="59430" marR="59430" marT="0" marB="0"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 smtClean="0">
                          <a:solidFill>
                            <a:schemeClr val="accent4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B Mitra" panose="00000400000000000000" pitchFamily="2" charset="-78"/>
                        </a:rPr>
                        <a:t>امتیاز</a:t>
                      </a:r>
                      <a:endParaRPr lang="en-US" sz="2000" dirty="0">
                        <a:solidFill>
                          <a:schemeClr val="accent4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B Mitra" panose="00000400000000000000" pitchFamily="2" charset="-78"/>
                      </a:endParaRPr>
                    </a:p>
                  </a:txBody>
                  <a:tcPr marL="59430" marR="59430" marT="0" marB="0"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 smtClean="0">
                          <a:solidFill>
                            <a:schemeClr val="accent4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B Mitra" panose="00000400000000000000" pitchFamily="2" charset="-78"/>
                        </a:rPr>
                        <a:t>شیوه ارزیابی</a:t>
                      </a:r>
                      <a:endParaRPr lang="en-US" sz="2000" dirty="0">
                        <a:solidFill>
                          <a:schemeClr val="accent4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B Mitra" panose="00000400000000000000" pitchFamily="2" charset="-78"/>
                      </a:endParaRPr>
                    </a:p>
                  </a:txBody>
                  <a:tcPr marL="59430" marR="5943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 smtClean="0">
                          <a:solidFill>
                            <a:schemeClr val="accent4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B Mitra" panose="00000400000000000000" pitchFamily="2" charset="-78"/>
                        </a:rPr>
                        <a:t>شرایط عمومی</a:t>
                      </a:r>
                      <a:endParaRPr lang="en-US" sz="2000" dirty="0">
                        <a:solidFill>
                          <a:schemeClr val="accent4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B Mitra" panose="00000400000000000000" pitchFamily="2" charset="-78"/>
                      </a:endParaRPr>
                    </a:p>
                  </a:txBody>
                  <a:tcPr marL="59430" marR="59430" marT="0" marB="0">
                    <a:solidFill>
                      <a:srgbClr val="CCFF99"/>
                    </a:solidFill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kern="1200" dirty="0" smtClean="0">
                          <a:solidFill>
                            <a:schemeClr val="accent4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B Mitra" panose="00000400000000000000" pitchFamily="2" charset="-78"/>
                        </a:rPr>
                        <a:t>اشتهار به کیفیت</a:t>
                      </a:r>
                      <a:endParaRPr lang="en-US" sz="1800" b="1" kern="1200" dirty="0" smtClean="0">
                        <a:solidFill>
                          <a:schemeClr val="accent4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B Mitra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kern="1200" dirty="0" smtClean="0">
                          <a:solidFill>
                            <a:schemeClr val="accent4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B Mitra" panose="00000400000000000000" pitchFamily="2" charset="-78"/>
                        </a:rPr>
                        <a:t>چهار ستاره</a:t>
                      </a:r>
                      <a:endParaRPr lang="en-US" sz="1800" b="1" kern="1200" dirty="0" smtClean="0">
                        <a:solidFill>
                          <a:schemeClr val="accent4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B Mitra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kern="1200" dirty="0">
                        <a:solidFill>
                          <a:schemeClr val="accent4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B Mitra" panose="00000400000000000000" pitchFamily="2" charset="-78"/>
                      </a:endParaRPr>
                    </a:p>
                  </a:txBody>
                  <a:tcPr marL="59430" marR="59430" marT="0" marB="0"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B Mitra" panose="00000400000000000000" pitchFamily="2" charset="-78"/>
                        </a:rPr>
                        <a:t>450 تا 500</a:t>
                      </a:r>
                      <a:endParaRPr lang="en-US" sz="1800" b="1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B Mitra" panose="00000400000000000000" pitchFamily="2" charset="-78"/>
                      </a:endParaRPr>
                    </a:p>
                  </a:txBody>
                  <a:tcPr marL="59430" marR="59430" marT="0" marB="0" anchor="ctr">
                    <a:solidFill>
                      <a:srgbClr val="CCFF99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58738" lvl="0" indent="-58738"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a-IR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B Mitra" panose="00000400000000000000" pitchFamily="2" charset="-78"/>
                        </a:rPr>
                        <a:t> </a:t>
                      </a:r>
                      <a:r>
                        <a:rPr lang="fa-IR" sz="2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B Mitra" panose="00000400000000000000" pitchFamily="2" charset="-78"/>
                        </a:rPr>
                        <a:t>تهیه اظهارنامه 55 صفحه‌ای </a:t>
                      </a:r>
                    </a:p>
                    <a:p>
                      <a:pPr marL="58738" lvl="0" indent="-58738"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a-IR" sz="2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B Mitra" panose="00000400000000000000" pitchFamily="2" charset="-78"/>
                        </a:rPr>
                        <a:t>انجام</a:t>
                      </a:r>
                      <a:r>
                        <a:rPr lang="fa-IR" sz="24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B Mitra" panose="00000400000000000000" pitchFamily="2" charset="-78"/>
                        </a:rPr>
                        <a:t> بازدید از محل توسط یک تیم ارزیابی چهار نفره به مدت دو روز </a:t>
                      </a:r>
                      <a:endParaRPr lang="en-US" sz="2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B Mitra" panose="00000400000000000000" pitchFamily="2" charset="-78"/>
                      </a:endParaRPr>
                    </a:p>
                  </a:txBody>
                  <a:tcPr marL="59430" marR="59430" marT="0" marB="0">
                    <a:solidFill>
                      <a:srgbClr val="CCFF99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58738" lvl="0" indent="-58738"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a-IR" sz="2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B Mitra" panose="00000400000000000000" pitchFamily="2" charset="-78"/>
                        </a:rPr>
                        <a:t>دارا بودن سیستم مدیریت کیفیت اثربخش مرتبط با صنعت غذا</a:t>
                      </a:r>
                      <a:endParaRPr lang="en-US" sz="240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B Mitra" panose="00000400000000000000" pitchFamily="2" charset="-78"/>
                      </a:endParaRPr>
                    </a:p>
                    <a:p>
                      <a:pPr marL="58738" lvl="0" indent="-58738"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a-IR" sz="2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B Mitra" panose="00000400000000000000" pitchFamily="2" charset="-78"/>
                        </a:rPr>
                        <a:t>شرکت‌های متقاضی در این سطح باید شواهدی در مورد تعهد مدیریت به کیفیت، انجام آموزش‌های اثربخش، انجام خودارزیابی به روش مدون و تعریف و اجرای پروژه‌های بهبود کیفیت ارائه دهند</a:t>
                      </a:r>
                      <a:endParaRPr lang="en-US" sz="240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B Mitra" panose="00000400000000000000" pitchFamily="2" charset="-78"/>
                      </a:endParaRPr>
                    </a:p>
                  </a:txBody>
                  <a:tcPr marL="59430" marR="59430" marT="0" marB="0">
                    <a:solidFill>
                      <a:srgbClr val="CCFF99"/>
                    </a:solidFill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kern="1200" dirty="0" smtClean="0">
                          <a:solidFill>
                            <a:schemeClr val="accent4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B Mitra" panose="00000400000000000000" pitchFamily="2" charset="-78"/>
                        </a:rPr>
                        <a:t>اشتهار به کیفیت</a:t>
                      </a:r>
                      <a:endParaRPr lang="en-US" sz="1800" b="1" kern="1200" dirty="0" smtClean="0">
                        <a:solidFill>
                          <a:schemeClr val="accent4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B Mitra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kern="1200" dirty="0" smtClean="0">
                          <a:solidFill>
                            <a:schemeClr val="accent4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B Mitra" panose="00000400000000000000" pitchFamily="2" charset="-78"/>
                        </a:rPr>
                        <a:t>سه ستاره</a:t>
                      </a:r>
                      <a:endParaRPr lang="en-US" sz="1800" b="1" kern="1200" dirty="0" smtClean="0">
                        <a:solidFill>
                          <a:schemeClr val="accent4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B Mitra" panose="00000400000000000000" pitchFamily="2" charset="-78"/>
                      </a:endParaRPr>
                    </a:p>
                  </a:txBody>
                  <a:tcPr marL="59430" marR="59430" marT="0" marB="0"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B Mitra" panose="00000400000000000000" pitchFamily="2" charset="-78"/>
                        </a:rPr>
                        <a:t>400 تا 450</a:t>
                      </a:r>
                      <a:endParaRPr lang="en-US" sz="1800" b="1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B Mitra" panose="00000400000000000000" pitchFamily="2" charset="-78"/>
                      </a:endParaRPr>
                    </a:p>
                  </a:txBody>
                  <a:tcPr marL="59430" marR="59430" marT="0" marB="0" anchor="ctr">
                    <a:solidFill>
                      <a:srgbClr val="CCFF9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58738" lvl="0" indent="-58738"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15888" algn="l"/>
                        </a:tabLst>
                      </a:pPr>
                      <a:endParaRPr lang="en-US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9430" marR="59430" marT="0" marB="0"/>
                </a:tc>
                <a:tc vMerge="1">
                  <a:txBody>
                    <a:bodyPr/>
                    <a:lstStyle/>
                    <a:p>
                      <a:pPr marL="58738" lvl="0" indent="-58738"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15888" algn="l"/>
                        </a:tabLst>
                      </a:pPr>
                      <a:endParaRPr lang="en-US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9430" marR="59430" marT="0" marB="0"/>
                </a:tc>
              </a:tr>
              <a:tr h="95250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kern="1200" dirty="0" smtClean="0">
                          <a:solidFill>
                            <a:schemeClr val="accent4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B Mitra" panose="00000400000000000000" pitchFamily="2" charset="-78"/>
                        </a:rPr>
                        <a:t>اشتهار به کیفیت</a:t>
                      </a:r>
                      <a:endParaRPr lang="en-US" sz="1800" b="1" kern="1200" dirty="0" smtClean="0">
                        <a:solidFill>
                          <a:schemeClr val="accent4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B Mitra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kern="1200" dirty="0" smtClean="0">
                          <a:solidFill>
                            <a:schemeClr val="accent4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B Mitra" panose="00000400000000000000" pitchFamily="2" charset="-78"/>
                        </a:rPr>
                        <a:t>دوستاره</a:t>
                      </a:r>
                      <a:endParaRPr lang="en-US" sz="1800" b="1" kern="1200" dirty="0" smtClean="0">
                        <a:solidFill>
                          <a:schemeClr val="accent4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B Mitra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kern="1200" dirty="0">
                        <a:solidFill>
                          <a:schemeClr val="accent4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B Mitra" panose="00000400000000000000" pitchFamily="2" charset="-78"/>
                      </a:endParaRPr>
                    </a:p>
                  </a:txBody>
                  <a:tcPr marL="59430" marR="59430" marT="0" marB="0"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B Mitra" panose="00000400000000000000" pitchFamily="2" charset="-78"/>
                        </a:rPr>
                        <a:t>350 تا 400</a:t>
                      </a:r>
                      <a:endParaRPr lang="en-US" sz="1800" b="1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B Mitra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B Mitra" panose="00000400000000000000" pitchFamily="2" charset="-78"/>
                      </a:endParaRPr>
                    </a:p>
                  </a:txBody>
                  <a:tcPr marL="59430" marR="59430" marT="0" marB="0" anchor="ctr">
                    <a:solidFill>
                      <a:srgbClr val="CCFF9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342900" lvl="0" indent="-342900"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US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9430" marR="59430" marT="0" marB="0"/>
                </a:tc>
                <a:tc vMerge="1">
                  <a:txBody>
                    <a:bodyPr/>
                    <a:lstStyle/>
                    <a:p>
                      <a:pPr marL="342900" lvl="0" indent="-342900"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US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9430" marR="59430" marT="0" marB="0"/>
                </a:tc>
              </a:tr>
              <a:tr h="95250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kern="1200" dirty="0">
                          <a:solidFill>
                            <a:schemeClr val="accent4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B Mitra" panose="00000400000000000000" pitchFamily="2" charset="-78"/>
                        </a:rPr>
                        <a:t>اشتهار به کیفیت</a:t>
                      </a:r>
                      <a:endParaRPr lang="en-US" sz="1800" b="1" kern="1200" dirty="0">
                        <a:solidFill>
                          <a:schemeClr val="accent4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B Mitra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kern="1200" dirty="0">
                          <a:solidFill>
                            <a:schemeClr val="accent4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B Mitra" panose="00000400000000000000" pitchFamily="2" charset="-78"/>
                        </a:rPr>
                        <a:t>یک ستاره</a:t>
                      </a:r>
                      <a:endParaRPr lang="en-US" sz="1800" b="1" kern="1200" dirty="0">
                        <a:solidFill>
                          <a:schemeClr val="accent4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B Mitra" panose="00000400000000000000" pitchFamily="2" charset="-78"/>
                      </a:endParaRPr>
                    </a:p>
                  </a:txBody>
                  <a:tcPr marL="59430" marR="59430" marT="0" marB="0"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B Mitra" panose="00000400000000000000" pitchFamily="2" charset="-78"/>
                        </a:rPr>
                        <a:t>300 تا 350</a:t>
                      </a:r>
                      <a:endParaRPr lang="en-US" sz="1800" b="1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B Mitra" panose="00000400000000000000" pitchFamily="2" charset="-78"/>
                      </a:endParaRPr>
                    </a:p>
                  </a:txBody>
                  <a:tcPr marL="59430" marR="59430" marT="0" marB="0" anchor="ctr">
                    <a:solidFill>
                      <a:srgbClr val="CCFF9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342900" lvl="0" indent="-342900"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US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9430" marR="59430" marT="0" marB="0"/>
                </a:tc>
                <a:tc vMerge="1">
                  <a:txBody>
                    <a:bodyPr/>
                    <a:lstStyle/>
                    <a:p>
                      <a:pPr marL="342900" lvl="0" indent="-342900"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US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9430" marR="59430" marT="0" marB="0"/>
                </a:tc>
              </a:tr>
              <a:tr h="95250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kern="1200" dirty="0">
                          <a:solidFill>
                            <a:schemeClr val="accent4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B Mitra" panose="00000400000000000000" pitchFamily="2" charset="-78"/>
                        </a:rPr>
                        <a:t>اهتمام به کیفیت</a:t>
                      </a:r>
                      <a:endParaRPr lang="en-US" sz="1800" b="1" kern="1200" dirty="0">
                        <a:solidFill>
                          <a:schemeClr val="accent4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B Mitra" panose="00000400000000000000" pitchFamily="2" charset="-78"/>
                      </a:endParaRPr>
                    </a:p>
                  </a:txBody>
                  <a:tcPr marL="59430" marR="59430" marT="0" marB="0"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B Mitra" panose="00000400000000000000" pitchFamily="2" charset="-78"/>
                        </a:rPr>
                        <a:t>امتیاز ندارد</a:t>
                      </a:r>
                      <a:endParaRPr lang="en-US" sz="1800" b="1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B Mitra" panose="00000400000000000000" pitchFamily="2" charset="-78"/>
                      </a:endParaRPr>
                    </a:p>
                    <a:p>
                      <a:pPr algn="ctr"/>
                      <a:endParaRPr lang="en-US" sz="1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B Mitra" panose="00000400000000000000" pitchFamily="2" charset="-78"/>
                      </a:endParaRPr>
                    </a:p>
                  </a:txBody>
                  <a:tcPr marL="59430" marR="59430" marT="0" marB="0"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a-IR" sz="2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B Mitra" panose="00000400000000000000" pitchFamily="2" charset="-78"/>
                        </a:rPr>
                        <a:t>تهیه اظهارنامه 15صفحه‌ای </a:t>
                      </a:r>
                    </a:p>
                    <a:p>
                      <a:pPr marL="342900" lvl="0" indent="-342900"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a-IR" sz="2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B Mitra" panose="00000400000000000000" pitchFamily="2" charset="-78"/>
                        </a:rPr>
                        <a:t>انجام بازدید از محل یک روزه و یک</a:t>
                      </a:r>
                      <a:r>
                        <a:rPr lang="fa-IR" sz="20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B Mitra" panose="00000400000000000000" pitchFamily="2" charset="-78"/>
                        </a:rPr>
                        <a:t> تیم دو نفره </a:t>
                      </a:r>
                    </a:p>
                    <a:p>
                      <a:pPr marL="342900" lvl="0" indent="-342900"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a-IR" sz="20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B Mitra" panose="00000400000000000000" pitchFamily="2" charset="-78"/>
                        </a:rPr>
                        <a:t>فقط شرایط عمومی ارزیابی می شود. </a:t>
                      </a:r>
                      <a:endParaRPr lang="en-US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B Mitra" panose="00000400000000000000" pitchFamily="2" charset="-78"/>
                      </a:endParaRPr>
                    </a:p>
                  </a:txBody>
                  <a:tcPr marL="59430" marR="59430" marT="0" marB="0">
                    <a:solidFill>
                      <a:srgbClr val="CCFF9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342900" lvl="0" indent="-342900"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US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9430" marR="59430" marT="0" marB="0"/>
                </a:tc>
              </a:tr>
            </a:tbl>
          </a:graphicData>
        </a:graphic>
      </p:graphicFrame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1371600" y="432377"/>
            <a:ext cx="8915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B Nazanin" pitchFamily="2" charset="-78"/>
              </a:rPr>
              <a:t>سطوح جایزه ملی کیفیت غذا </a:t>
            </a:r>
            <a:endParaRPr lang="fa-IR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33657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2590800" y="1295401"/>
            <a:ext cx="6705600" cy="5254214"/>
          </a:xfrm>
          <a:prstGeom prst="rect">
            <a:avLst/>
          </a:prstGeom>
        </p:spPr>
      </p:pic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1600200" y="394277"/>
            <a:ext cx="8915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B Nazanin" pitchFamily="2" charset="-78"/>
              </a:rPr>
              <a:t>ارکان ساختار جایزه ملی کیفیت غذا</a:t>
            </a:r>
            <a:endParaRPr lang="fa-IR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28278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10439399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1524000" y="2209800"/>
            <a:ext cx="9525000" cy="2438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rgbClr val="FF0000"/>
                </a:solidFill>
                <a:latin typeface="Arial" charset="0"/>
                <a:cs typeface="B Mitra" panose="00000400000000000000" pitchFamily="2" charset="-78"/>
              </a:rPr>
              <a:t>به این وسیله گواهی می‌شود: </a:t>
            </a:r>
          </a:p>
          <a:p>
            <a:pPr marL="342900" marR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latin typeface="Arial" charset="0"/>
                <a:cs typeface="B Mitra" panose="00000400000000000000" pitchFamily="2" charset="-78"/>
              </a:rPr>
              <a:t> شرکت متقاضی از مزایای زیر برخوردار خواهد شد: </a:t>
            </a:r>
          </a:p>
          <a:p>
            <a:pPr marL="342900" marR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fa-I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دریافت گواهینامه اهتمام یا اشتهار به کیفیت در مراسم رسمی و با حضور مقام وزارت </a:t>
            </a:r>
          </a:p>
          <a:p>
            <a:pPr marL="342900" marR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تایید</a:t>
            </a:r>
            <a:r>
              <a:rPr kumimoji="0" lang="fa-IR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گواهینامه از سوی سازمان ملی استاندارد ایران و اعطای لوح مجزا در مراسم روز ملی کیفیت</a:t>
            </a:r>
          </a:p>
          <a:p>
            <a:pPr marL="342900" marR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fa-IR" sz="2000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پوشش</a:t>
            </a:r>
            <a:r>
              <a:rPr lang="fa-I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وسیع خبری نتایج جایزه و تقویت برند شرکت </a:t>
            </a:r>
          </a:p>
          <a:p>
            <a:pPr marL="342900" marR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قرار</a:t>
            </a:r>
            <a:r>
              <a:rPr kumimoji="0" lang="fa-IR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دادن نام شرکت با سطح تعالی در وب سایت جایزه بدون محدودیت زمانی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a-I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شرکت هایی که گواهینامه اشتهار به کیفیت و یا اهتمام به کیفیت دریافت نمایند در برنامه های پیش نیازی (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PRPs) </a:t>
            </a:r>
            <a:r>
              <a:rPr lang="fa-I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به ترتیب 60 و 40 امتیاز تعلق خواهد گرفت</a:t>
            </a:r>
            <a:r>
              <a:rPr lang="fa-I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شرکت ها تا دو سال می توانند از گواهینامه در تبلیغات خود استفاده کنند.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714500" y="432377"/>
            <a:ext cx="8915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B Nazanin" pitchFamily="2" charset="-78"/>
              </a:rPr>
              <a:t>منافع شرکت در جایزه ملی کیفیت غذا </a:t>
            </a:r>
            <a:endParaRPr lang="fa-IR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4832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Page-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roup145"/>
          <p:cNvGrpSpPr/>
          <p:nvPr/>
        </p:nvGrpSpPr>
        <p:grpSpPr>
          <a:xfrm>
            <a:off x="1562172" y="1235000"/>
            <a:ext cx="8083547" cy="5013400"/>
            <a:chOff x="551600" y="320600"/>
            <a:chExt cx="8040800" cy="6216800"/>
          </a:xfrm>
        </p:grpSpPr>
        <p:grpSp>
          <p:nvGrpSpPr>
            <p:cNvPr id="1486" name="Background"/>
            <p:cNvGrpSpPr/>
            <p:nvPr/>
          </p:nvGrpSpPr>
          <p:grpSpPr>
            <a:xfrm>
              <a:off x="559200" y="328200"/>
              <a:ext cx="8025600" cy="6201600"/>
              <a:chOff x="559200" y="328200"/>
              <a:chExt cx="8025600" cy="6201600"/>
            </a:xfrm>
          </p:grpSpPr>
          <p:sp>
            <p:nvSpPr>
              <p:cNvPr id="1487" name="Freeform 1486"/>
              <p:cNvSpPr/>
              <p:nvPr/>
            </p:nvSpPr>
            <p:spPr>
              <a:xfrm>
                <a:off x="559200" y="328200"/>
                <a:ext cx="8025600" cy="6201600"/>
              </a:xfrm>
              <a:custGeom>
                <a:avLst/>
                <a:gdLst/>
                <a:ahLst/>
                <a:cxnLst/>
                <a:rect l="0" t="0" r="0" b="0"/>
                <a:pathLst>
                  <a:path w="8025600" h="6201600">
                    <a:moveTo>
                      <a:pt x="0" y="0"/>
                    </a:moveTo>
                    <a:lnTo>
                      <a:pt x="8025600" y="0"/>
                    </a:lnTo>
                    <a:lnTo>
                      <a:pt x="8025600" y="6201600"/>
                    </a:lnTo>
                    <a:lnTo>
                      <a:pt x="0" y="620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F8FD"/>
              </a:solidFill>
              <a:ln w="7600" cap="flat">
                <a:noFill/>
                <a:miter lim="800000"/>
              </a:ln>
            </p:spPr>
          </p:sp>
          <p:grpSp>
            <p:nvGrpSpPr>
              <p:cNvPr id="1488" name="Group 1487"/>
              <p:cNvGrpSpPr/>
              <p:nvPr/>
            </p:nvGrpSpPr>
            <p:grpSpPr>
              <a:xfrm>
                <a:off x="4938183" y="2637133"/>
                <a:ext cx="3646617" cy="3892667"/>
                <a:chOff x="4938183" y="2637133"/>
                <a:chExt cx="3646617" cy="3892667"/>
              </a:xfrm>
            </p:grpSpPr>
            <p:grpSp>
              <p:nvGrpSpPr>
                <p:cNvPr id="1489" name="Group 1488"/>
                <p:cNvGrpSpPr/>
                <p:nvPr/>
              </p:nvGrpSpPr>
              <p:grpSpPr>
                <a:xfrm>
                  <a:off x="4938153" y="5167325"/>
                  <a:ext cx="2800896" cy="1362467"/>
                  <a:chOff x="4938153" y="5167325"/>
                  <a:chExt cx="2800896" cy="1362467"/>
                </a:xfrm>
              </p:grpSpPr>
              <p:sp>
                <p:nvSpPr>
                  <p:cNvPr id="1490" name="Freeform 1489"/>
                  <p:cNvSpPr/>
                  <p:nvPr/>
                </p:nvSpPr>
                <p:spPr>
                  <a:xfrm>
                    <a:off x="4938153" y="5167325"/>
                    <a:ext cx="2800896" cy="136246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800896" h="1362467">
                        <a:moveTo>
                          <a:pt x="1018058" y="1362467"/>
                        </a:moveTo>
                        <a:cubicBezTo>
                          <a:pt x="1018058" y="1362467"/>
                          <a:pt x="925824" y="1243960"/>
                          <a:pt x="925824" y="1193686"/>
                        </a:cubicBezTo>
                        <a:cubicBezTo>
                          <a:pt x="925824" y="1143412"/>
                          <a:pt x="869949" y="1114684"/>
                          <a:pt x="860092" y="1057228"/>
                        </a:cubicBezTo>
                        <a:cubicBezTo>
                          <a:pt x="850227" y="999772"/>
                          <a:pt x="840370" y="924358"/>
                          <a:pt x="827222" y="892042"/>
                        </a:cubicBezTo>
                        <a:cubicBezTo>
                          <a:pt x="814074" y="859720"/>
                          <a:pt x="830505" y="579618"/>
                          <a:pt x="741769" y="504205"/>
                        </a:cubicBezTo>
                        <a:cubicBezTo>
                          <a:pt x="653028" y="428794"/>
                          <a:pt x="327643" y="163056"/>
                          <a:pt x="232329" y="136684"/>
                        </a:cubicBezTo>
                        <a:cubicBezTo>
                          <a:pt x="232329" y="136684"/>
                          <a:pt x="18795" y="116372"/>
                          <a:pt x="18795" y="339017"/>
                        </a:cubicBezTo>
                        <a:cubicBezTo>
                          <a:pt x="18795" y="339017"/>
                          <a:pt x="18795" y="464705"/>
                          <a:pt x="169881" y="396475"/>
                        </a:cubicBezTo>
                        <a:cubicBezTo>
                          <a:pt x="169881" y="396475"/>
                          <a:pt x="51560" y="497024"/>
                          <a:pt x="0" y="349790"/>
                        </a:cubicBezTo>
                        <a:cubicBezTo>
                          <a:pt x="0" y="349790"/>
                          <a:pt x="-14175" y="109415"/>
                          <a:pt x="219182" y="109415"/>
                        </a:cubicBezTo>
                        <a:cubicBezTo>
                          <a:pt x="219182" y="109415"/>
                          <a:pt x="406525" y="166647"/>
                          <a:pt x="560999" y="277971"/>
                        </a:cubicBezTo>
                        <a:cubicBezTo>
                          <a:pt x="715474" y="389293"/>
                          <a:pt x="827222" y="407248"/>
                          <a:pt x="886388" y="342609"/>
                        </a:cubicBezTo>
                        <a:cubicBezTo>
                          <a:pt x="945546" y="277971"/>
                          <a:pt x="1090159" y="209739"/>
                          <a:pt x="1109881" y="209739"/>
                        </a:cubicBezTo>
                        <a:cubicBezTo>
                          <a:pt x="1129603" y="209739"/>
                          <a:pt x="1185478" y="137919"/>
                          <a:pt x="1271032" y="137919"/>
                        </a:cubicBezTo>
                        <a:cubicBezTo>
                          <a:pt x="1271032" y="137919"/>
                          <a:pt x="1379392" y="55324"/>
                          <a:pt x="1448514" y="91234"/>
                        </a:cubicBezTo>
                        <a:cubicBezTo>
                          <a:pt x="1448514" y="91234"/>
                          <a:pt x="1520722" y="40960"/>
                          <a:pt x="1632465" y="66098"/>
                        </a:cubicBezTo>
                        <a:cubicBezTo>
                          <a:pt x="1632465" y="66098"/>
                          <a:pt x="1701488" y="51733"/>
                          <a:pt x="1731067" y="33778"/>
                        </a:cubicBezTo>
                        <a:cubicBezTo>
                          <a:pt x="1760646" y="15823"/>
                          <a:pt x="1865823" y="-5724"/>
                          <a:pt x="1924981" y="33778"/>
                        </a:cubicBezTo>
                        <a:cubicBezTo>
                          <a:pt x="1984147" y="73280"/>
                          <a:pt x="2049880" y="-59590"/>
                          <a:pt x="2194492" y="33778"/>
                        </a:cubicBezTo>
                        <a:cubicBezTo>
                          <a:pt x="2339113" y="127145"/>
                          <a:pt x="2440998" y="116372"/>
                          <a:pt x="2480442" y="145101"/>
                        </a:cubicBezTo>
                        <a:cubicBezTo>
                          <a:pt x="2519879" y="173829"/>
                          <a:pt x="2733515" y="249241"/>
                          <a:pt x="2789390" y="514980"/>
                        </a:cubicBezTo>
                        <a:cubicBezTo>
                          <a:pt x="2845258" y="780718"/>
                          <a:pt x="2680930" y="1042864"/>
                          <a:pt x="2636561" y="1163165"/>
                        </a:cubicBezTo>
                        <a:cubicBezTo>
                          <a:pt x="2592185" y="1283465"/>
                          <a:pt x="2592185" y="1344516"/>
                          <a:pt x="2592185" y="1355285"/>
                        </a:cubicBezTo>
                        <a:lnTo>
                          <a:pt x="1018058" y="1362467"/>
                        </a:lnTo>
                        <a:close/>
                      </a:path>
                      <a:path w="2800896" h="1362467" fill="none">
                        <a:moveTo>
                          <a:pt x="2592185" y="1355285"/>
                        </a:moveTo>
                        <a:cubicBezTo>
                          <a:pt x="2592185" y="1355285"/>
                          <a:pt x="2479492" y="1269861"/>
                          <a:pt x="2643888" y="983546"/>
                        </a:cubicBezTo>
                        <a:cubicBezTo>
                          <a:pt x="2808283" y="697225"/>
                          <a:pt x="2789390" y="514980"/>
                          <a:pt x="2789390" y="514980"/>
                        </a:cubicBezTo>
                      </a:path>
                      <a:path w="2800896" h="1362467" fill="none">
                        <a:moveTo>
                          <a:pt x="2598759" y="252833"/>
                        </a:moveTo>
                        <a:cubicBezTo>
                          <a:pt x="2598759" y="252833"/>
                          <a:pt x="2613549" y="446749"/>
                          <a:pt x="2544533" y="732237"/>
                        </a:cubicBezTo>
                        <a:cubicBezTo>
                          <a:pt x="2465645" y="1020422"/>
                          <a:pt x="2448393" y="1168553"/>
                          <a:pt x="2448393" y="1168553"/>
                        </a:cubicBezTo>
                      </a:path>
                      <a:path w="2800896" h="1362467" fill="none">
                        <a:moveTo>
                          <a:pt x="2267711" y="94134"/>
                        </a:moveTo>
                        <a:cubicBezTo>
                          <a:pt x="2267711" y="94134"/>
                          <a:pt x="2339675" y="389600"/>
                          <a:pt x="2321701" y="772548"/>
                        </a:cubicBezTo>
                        <a:cubicBezTo>
                          <a:pt x="2308204" y="1060139"/>
                          <a:pt x="2147661" y="1171244"/>
                          <a:pt x="2147661" y="1171244"/>
                        </a:cubicBezTo>
                      </a:path>
                      <a:path w="2800896" h="1362467" fill="none">
                        <a:moveTo>
                          <a:pt x="1924495" y="33836"/>
                        </a:moveTo>
                        <a:cubicBezTo>
                          <a:pt x="1924495" y="33836"/>
                          <a:pt x="1969000" y="69881"/>
                          <a:pt x="2011241" y="477586"/>
                        </a:cubicBezTo>
                        <a:cubicBezTo>
                          <a:pt x="2051742" y="868414"/>
                          <a:pt x="1871576" y="1023112"/>
                          <a:pt x="1871576" y="1023112"/>
                        </a:cubicBezTo>
                      </a:path>
                      <a:path w="2800896" h="1362467" fill="none">
                        <a:moveTo>
                          <a:pt x="1565798" y="72011"/>
                        </a:moveTo>
                        <a:cubicBezTo>
                          <a:pt x="1565798" y="72011"/>
                          <a:pt x="1676484" y="135428"/>
                          <a:pt x="1730482" y="383198"/>
                        </a:cubicBezTo>
                        <a:cubicBezTo>
                          <a:pt x="1811658" y="755695"/>
                          <a:pt x="1639867" y="904605"/>
                          <a:pt x="1639867" y="904605"/>
                        </a:cubicBezTo>
                      </a:path>
                      <a:path w="2800896" h="1362467" fill="none">
                        <a:moveTo>
                          <a:pt x="1341727" y="123630"/>
                        </a:moveTo>
                        <a:cubicBezTo>
                          <a:pt x="1341727" y="123630"/>
                          <a:pt x="1434804" y="213904"/>
                          <a:pt x="1476710" y="418594"/>
                        </a:cubicBezTo>
                        <a:cubicBezTo>
                          <a:pt x="1518617" y="623282"/>
                          <a:pt x="1474704" y="818421"/>
                          <a:pt x="1474704" y="818421"/>
                        </a:cubicBezTo>
                      </a:path>
                      <a:path w="2800896" h="1362467" fill="none">
                        <a:moveTo>
                          <a:pt x="2164913" y="1200868"/>
                        </a:moveTo>
                        <a:cubicBezTo>
                          <a:pt x="2164913" y="1200868"/>
                          <a:pt x="2044126" y="1313987"/>
                          <a:pt x="1950456" y="1362467"/>
                        </a:cubicBezTo>
                      </a:path>
                      <a:path w="2800896" h="1362467" fill="none">
                        <a:moveTo>
                          <a:pt x="1984968" y="1103915"/>
                        </a:moveTo>
                        <a:cubicBezTo>
                          <a:pt x="1984968" y="1103915"/>
                          <a:pt x="1837064" y="1233191"/>
                          <a:pt x="1671909" y="1359777"/>
                        </a:cubicBezTo>
                      </a:path>
                      <a:path w="2800896" h="1362467" fill="none">
                        <a:moveTo>
                          <a:pt x="1797628" y="1009645"/>
                        </a:moveTo>
                        <a:cubicBezTo>
                          <a:pt x="1797628" y="1009645"/>
                          <a:pt x="1614719" y="1149880"/>
                          <a:pt x="1513487" y="1214518"/>
                        </a:cubicBezTo>
                        <a:cubicBezTo>
                          <a:pt x="1412255" y="1279156"/>
                          <a:pt x="1198619" y="1362467"/>
                          <a:pt x="1198619" y="1362467"/>
                        </a:cubicBezTo>
                      </a:path>
                      <a:path w="2800896" h="1362467" fill="none">
                        <a:moveTo>
                          <a:pt x="1482099" y="848046"/>
                        </a:moveTo>
                        <a:cubicBezTo>
                          <a:pt x="1482099" y="848046"/>
                          <a:pt x="1422940" y="893836"/>
                          <a:pt x="1203551" y="1025802"/>
                        </a:cubicBezTo>
                        <a:cubicBezTo>
                          <a:pt x="984162" y="1157776"/>
                          <a:pt x="888030" y="1076981"/>
                          <a:pt x="888030" y="1076981"/>
                        </a:cubicBezTo>
                      </a:path>
                      <a:path w="2800896" h="1362467" fill="none">
                        <a:moveTo>
                          <a:pt x="1255315" y="726852"/>
                        </a:moveTo>
                        <a:cubicBezTo>
                          <a:pt x="1255315" y="726852"/>
                          <a:pt x="1196156" y="759171"/>
                          <a:pt x="1043320" y="858823"/>
                        </a:cubicBezTo>
                        <a:cubicBezTo>
                          <a:pt x="890492" y="958474"/>
                          <a:pt x="827222" y="892042"/>
                          <a:pt x="827222" y="892042"/>
                        </a:cubicBezTo>
                      </a:path>
                      <a:path w="2800896" h="1362467" fill="none">
                        <a:moveTo>
                          <a:pt x="1109881" y="209739"/>
                        </a:moveTo>
                        <a:cubicBezTo>
                          <a:pt x="1109881" y="209739"/>
                          <a:pt x="1134528" y="368644"/>
                          <a:pt x="1183829" y="462909"/>
                        </a:cubicBezTo>
                        <a:cubicBezTo>
                          <a:pt x="1233130" y="557174"/>
                          <a:pt x="1240525" y="686452"/>
                          <a:pt x="1240525" y="686452"/>
                        </a:cubicBezTo>
                      </a:path>
                    </a:pathLst>
                  </a:custGeom>
                  <a:gradFill>
                    <a:gsLst>
                      <a:gs pos="0">
                        <a:srgbClr val="C5E9E9">
                          <a:alpha val="0"/>
                        </a:srgbClr>
                      </a:gs>
                      <a:gs pos="31000">
                        <a:srgbClr val="AFDFDF">
                          <a:alpha val="4000"/>
                        </a:srgbClr>
                      </a:gs>
                      <a:gs pos="62000">
                        <a:srgbClr val="82C7D2">
                          <a:alpha val="11000"/>
                        </a:srgbClr>
                      </a:gs>
                      <a:gs pos="100000">
                        <a:srgbClr val="5BBAC7">
                          <a:alpha val="21000"/>
                        </a:srgbClr>
                      </a:gs>
                    </a:gsLst>
                    <a:lin ang="5400000" scaled="0"/>
                  </a:gradFill>
                  <a:ln w="7600" cap="flat">
                    <a:gradFill>
                      <a:gsLst>
                        <a:gs pos="0">
                          <a:srgbClr val="556B2F">
                            <a:alpha val="6000"/>
                          </a:srgbClr>
                        </a:gs>
                        <a:gs pos="61000">
                          <a:srgbClr val="556B2F">
                            <a:alpha val="7000"/>
                          </a:srgbClr>
                        </a:gs>
                        <a:gs pos="100000">
                          <a:srgbClr val="556B2F">
                            <a:alpha val="17000"/>
                          </a:srgbClr>
                        </a:gs>
                      </a:gsLst>
                      <a:lin ang="5400000" scaled="0"/>
                    </a:gradFill>
                    <a:bevel/>
                  </a:ln>
                </p:spPr>
              </p:sp>
              <p:sp>
                <p:nvSpPr>
                  <p:cNvPr id="1491" name="Freeform 1490"/>
                  <p:cNvSpPr/>
                  <p:nvPr/>
                </p:nvSpPr>
                <p:spPr>
                  <a:xfrm>
                    <a:off x="5572282" y="5530917"/>
                    <a:ext cx="1885750" cy="99348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885750" h="993487">
                        <a:moveTo>
                          <a:pt x="81346" y="40063"/>
                        </a:moveTo>
                        <a:cubicBezTo>
                          <a:pt x="81346" y="40063"/>
                          <a:pt x="1338512" y="726851"/>
                          <a:pt x="1885750" y="993487"/>
                        </a:cubicBezTo>
                        <a:lnTo>
                          <a:pt x="1843844" y="993487"/>
                        </a:lnTo>
                        <a:cubicBezTo>
                          <a:pt x="1843844" y="993487"/>
                          <a:pt x="796206" y="473682"/>
                          <a:pt x="34511" y="29289"/>
                        </a:cubicBezTo>
                        <a:cubicBezTo>
                          <a:pt x="34511" y="29289"/>
                          <a:pt x="-69021" y="-43429"/>
                          <a:pt x="81346" y="40063"/>
                        </a:cubicBezTo>
                        <a:close/>
                      </a:path>
                    </a:pathLst>
                  </a:custGeom>
                  <a:solidFill>
                    <a:srgbClr val="556B2F">
                      <a:alpha val="4000"/>
                    </a:srgbClr>
                  </a:solidFill>
                  <a:ln w="7600" cap="flat">
                    <a:noFill/>
                    <a:bevel/>
                  </a:ln>
                </p:spPr>
              </p:sp>
              <p:sp>
                <p:nvSpPr>
                  <p:cNvPr id="1492" name="Freeform 1491"/>
                  <p:cNvSpPr/>
                  <p:nvPr/>
                </p:nvSpPr>
                <p:spPr>
                  <a:xfrm>
                    <a:off x="7130182" y="5218162"/>
                    <a:ext cx="372219" cy="130355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2219" h="1303552" fill="none">
                        <a:moveTo>
                          <a:pt x="0" y="0"/>
                        </a:moveTo>
                        <a:cubicBezTo>
                          <a:pt x="0" y="0"/>
                          <a:pt x="162692" y="255862"/>
                          <a:pt x="192272" y="754120"/>
                        </a:cubicBezTo>
                        <a:cubicBezTo>
                          <a:pt x="221852" y="1252381"/>
                          <a:pt x="372219" y="1303552"/>
                          <a:pt x="372219" y="1303552"/>
                        </a:cubicBezTo>
                      </a:path>
                    </a:pathLst>
                  </a:custGeom>
                  <a:gradFill>
                    <a:gsLst>
                      <a:gs pos="0">
                        <a:srgbClr val="C5E9E9">
                          <a:alpha val="0"/>
                        </a:srgbClr>
                      </a:gs>
                      <a:gs pos="31000">
                        <a:srgbClr val="AFDFDF">
                          <a:alpha val="4000"/>
                        </a:srgbClr>
                      </a:gs>
                      <a:gs pos="62000">
                        <a:srgbClr val="82C7D2">
                          <a:alpha val="11000"/>
                        </a:srgbClr>
                      </a:gs>
                      <a:gs pos="100000">
                        <a:srgbClr val="5BBAC7">
                          <a:alpha val="21000"/>
                        </a:srgbClr>
                      </a:gs>
                    </a:gsLst>
                    <a:lin ang="5400000" scaled="0"/>
                  </a:gradFill>
                  <a:ln w="7600" cap="flat">
                    <a:gradFill>
                      <a:gsLst>
                        <a:gs pos="0">
                          <a:srgbClr val="556B2F">
                            <a:alpha val="6000"/>
                          </a:srgbClr>
                        </a:gs>
                        <a:gs pos="61000">
                          <a:srgbClr val="556B2F">
                            <a:alpha val="7000"/>
                          </a:srgbClr>
                        </a:gs>
                        <a:gs pos="100000">
                          <a:srgbClr val="556B2F">
                            <a:alpha val="17000"/>
                          </a:srgbClr>
                        </a:gs>
                      </a:gsLst>
                      <a:lin ang="5400000" scaled="0"/>
                    </a:gradFill>
                    <a:bevel/>
                  </a:ln>
                </p:spPr>
              </p:sp>
            </p:grpSp>
            <p:grpSp>
              <p:nvGrpSpPr>
                <p:cNvPr id="1493" name="Group 1492"/>
                <p:cNvGrpSpPr/>
                <p:nvPr/>
              </p:nvGrpSpPr>
              <p:grpSpPr>
                <a:xfrm>
                  <a:off x="6744810" y="2637133"/>
                  <a:ext cx="1839990" cy="3892667"/>
                  <a:chOff x="6744810" y="2637133"/>
                  <a:chExt cx="1839990" cy="3892667"/>
                </a:xfrm>
              </p:grpSpPr>
              <p:sp>
                <p:nvSpPr>
                  <p:cNvPr id="1494" name="Freeform 1493"/>
                  <p:cNvSpPr/>
                  <p:nvPr/>
                </p:nvSpPr>
                <p:spPr>
                  <a:xfrm flipH="1">
                    <a:off x="6744810" y="2637133"/>
                    <a:ext cx="1839990" cy="389266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839990" h="3892667">
                        <a:moveTo>
                          <a:pt x="4639" y="1308621"/>
                        </a:moveTo>
                        <a:cubicBezTo>
                          <a:pt x="4639" y="1308621"/>
                          <a:pt x="142893" y="1156598"/>
                          <a:pt x="205804" y="1150579"/>
                        </a:cubicBezTo>
                        <a:cubicBezTo>
                          <a:pt x="268717" y="1144560"/>
                          <a:pt x="297981" y="1057624"/>
                          <a:pt x="368699" y="1036009"/>
                        </a:cubicBezTo>
                        <a:cubicBezTo>
                          <a:pt x="439417" y="1014402"/>
                          <a:pt x="532605" y="990637"/>
                          <a:pt x="571473" y="967123"/>
                        </a:cubicBezTo>
                        <a:cubicBezTo>
                          <a:pt x="610344" y="943608"/>
                          <a:pt x="962814" y="934640"/>
                          <a:pt x="1046558" y="792999"/>
                        </a:cubicBezTo>
                        <a:cubicBezTo>
                          <a:pt x="1130310" y="651347"/>
                          <a:pt x="1217163" y="727103"/>
                          <a:pt x="1297601" y="331560"/>
                        </a:cubicBezTo>
                        <a:cubicBezTo>
                          <a:pt x="1297601" y="331560"/>
                          <a:pt x="1365606" y="11635"/>
                          <a:pt x="1603129" y="0"/>
                        </a:cubicBezTo>
                        <a:cubicBezTo>
                          <a:pt x="1603129" y="0"/>
                          <a:pt x="1824448" y="19010"/>
                          <a:pt x="1619317" y="247665"/>
                        </a:cubicBezTo>
                        <a:cubicBezTo>
                          <a:pt x="1619317" y="247665"/>
                          <a:pt x="1772715" y="78019"/>
                          <a:pt x="1635512" y="29162"/>
                        </a:cubicBezTo>
                        <a:cubicBezTo>
                          <a:pt x="1635512" y="29521"/>
                          <a:pt x="1439296" y="-37239"/>
                          <a:pt x="1333800" y="290512"/>
                        </a:cubicBezTo>
                        <a:cubicBezTo>
                          <a:pt x="1333800" y="290512"/>
                          <a:pt x="1296165" y="443713"/>
                          <a:pt x="1277355" y="499733"/>
                        </a:cubicBezTo>
                        <a:cubicBezTo>
                          <a:pt x="1189856" y="760350"/>
                          <a:pt x="1178106" y="909112"/>
                          <a:pt x="1266069" y="989786"/>
                        </a:cubicBezTo>
                        <a:cubicBezTo>
                          <a:pt x="1354031" y="1070468"/>
                          <a:pt x="1456707" y="1278434"/>
                          <a:pt x="1459063" y="1307907"/>
                        </a:cubicBezTo>
                        <a:cubicBezTo>
                          <a:pt x="1461427" y="1337380"/>
                          <a:pt x="1557977" y="1412293"/>
                          <a:pt x="1568214" y="1540155"/>
                        </a:cubicBezTo>
                        <a:cubicBezTo>
                          <a:pt x="1568214" y="1540155"/>
                          <a:pt x="1684525" y="1692216"/>
                          <a:pt x="1647855" y="1799817"/>
                        </a:cubicBezTo>
                        <a:cubicBezTo>
                          <a:pt x="1647855" y="1799817"/>
                          <a:pt x="1720214" y="1901718"/>
                          <a:pt x="1701313" y="2071730"/>
                        </a:cubicBezTo>
                        <a:cubicBezTo>
                          <a:pt x="1701313" y="2071730"/>
                          <a:pt x="1727548" y="2173167"/>
                          <a:pt x="1753556" y="2215225"/>
                        </a:cubicBezTo>
                        <a:cubicBezTo>
                          <a:pt x="1779563" y="2257283"/>
                          <a:pt x="1819106" y="2411890"/>
                          <a:pt x="1776751" y="2505036"/>
                        </a:cubicBezTo>
                        <a:cubicBezTo>
                          <a:pt x="1734396" y="2598182"/>
                          <a:pt x="1908527" y="2680520"/>
                          <a:pt x="1808990" y="2907821"/>
                        </a:cubicBezTo>
                        <a:cubicBezTo>
                          <a:pt x="1709453" y="3135129"/>
                          <a:pt x="1735118" y="3286111"/>
                          <a:pt x="1703890" y="3348499"/>
                        </a:cubicBezTo>
                        <a:cubicBezTo>
                          <a:pt x="1672654" y="3410880"/>
                          <a:pt x="1612241" y="3772815"/>
                          <a:pt x="1278001" y="3854492"/>
                        </a:cubicBezTo>
                        <a:cubicBezTo>
                          <a:pt x="984519" y="3926099"/>
                          <a:pt x="540307" y="3872496"/>
                          <a:pt x="377684" y="3881852"/>
                        </a:cubicBezTo>
                        <a:cubicBezTo>
                          <a:pt x="206743" y="3892667"/>
                          <a:pt x="22309" y="3892667"/>
                          <a:pt x="8775" y="3892667"/>
                        </a:cubicBezTo>
                        <a:lnTo>
                          <a:pt x="4639" y="1308621"/>
                        </a:lnTo>
                        <a:close/>
                      </a:path>
                      <a:path w="1839990" h="3892667" fill="none">
                        <a:moveTo>
                          <a:pt x="84056" y="3884968"/>
                        </a:moveTo>
                        <a:cubicBezTo>
                          <a:pt x="84057" y="3884968"/>
                          <a:pt x="296325" y="3481689"/>
                          <a:pt x="674269" y="3693121"/>
                        </a:cubicBezTo>
                        <a:cubicBezTo>
                          <a:pt x="1052136" y="3903603"/>
                          <a:pt x="1278001" y="3854492"/>
                          <a:pt x="1278001" y="3854492"/>
                        </a:cubicBezTo>
                      </a:path>
                      <a:path w="1839990" h="3892667" fill="none">
                        <a:moveTo>
                          <a:pt x="1583232" y="3538218"/>
                        </a:moveTo>
                        <a:cubicBezTo>
                          <a:pt x="1583232" y="3538218"/>
                          <a:pt x="1342350" y="3583529"/>
                          <a:pt x="977269" y="3514506"/>
                        </a:cubicBezTo>
                        <a:cubicBezTo>
                          <a:pt x="606806" y="3431142"/>
                          <a:pt x="419383" y="3423078"/>
                          <a:pt x="419383" y="3423078"/>
                        </a:cubicBezTo>
                      </a:path>
                      <a:path w="1839990" h="3892667" fill="none">
                        <a:moveTo>
                          <a:pt x="1773620" y="2395208"/>
                        </a:moveTo>
                        <a:cubicBezTo>
                          <a:pt x="1773620" y="2395208"/>
                          <a:pt x="1669408" y="2604193"/>
                          <a:pt x="1141794" y="2766734"/>
                        </a:cubicBezTo>
                        <a:cubicBezTo>
                          <a:pt x="614184" y="2929283"/>
                          <a:pt x="380039" y="2973948"/>
                          <a:pt x="380039" y="2973948"/>
                        </a:cubicBezTo>
                      </a:path>
                      <a:path w="1839990" h="3892667" fill="none">
                        <a:moveTo>
                          <a:pt x="1693060" y="1968582"/>
                        </a:moveTo>
                        <a:cubicBezTo>
                          <a:pt x="1693060" y="1968582"/>
                          <a:pt x="1700067" y="2112686"/>
                          <a:pt x="1216441" y="2307428"/>
                        </a:cubicBezTo>
                        <a:cubicBezTo>
                          <a:pt x="732821" y="2502171"/>
                          <a:pt x="532375" y="2543614"/>
                          <a:pt x="532375" y="2543614"/>
                        </a:cubicBezTo>
                      </a:path>
                      <a:path w="1839990" h="3892667" fill="none">
                        <a:moveTo>
                          <a:pt x="1614742" y="1622357"/>
                        </a:moveTo>
                        <a:cubicBezTo>
                          <a:pt x="1614742" y="1622357"/>
                          <a:pt x="1506776" y="1828879"/>
                          <a:pt x="1249980" y="1962700"/>
                        </a:cubicBezTo>
                        <a:cubicBezTo>
                          <a:pt x="815814" y="2188937"/>
                          <a:pt x="652947" y="2183130"/>
                          <a:pt x="652947" y="2183130"/>
                        </a:cubicBezTo>
                      </a:path>
                      <a:path w="1839990" h="3892667" fill="none">
                        <a:moveTo>
                          <a:pt x="1473040" y="1312566"/>
                        </a:moveTo>
                        <a:cubicBezTo>
                          <a:pt x="1473040" y="1312566"/>
                          <a:pt x="1454260" y="1586857"/>
                          <a:pt x="1203133" y="1673984"/>
                        </a:cubicBezTo>
                        <a:cubicBezTo>
                          <a:pt x="952044" y="1760783"/>
                          <a:pt x="741040" y="1925984"/>
                          <a:pt x="741040" y="1925984"/>
                        </a:cubicBezTo>
                      </a:path>
                      <a:path w="1839990" h="3892667" fill="none">
                        <a:moveTo>
                          <a:pt x="219332" y="3302595"/>
                        </a:moveTo>
                        <a:cubicBezTo>
                          <a:pt x="219332" y="3302595"/>
                          <a:pt x="41196" y="3172780"/>
                          <a:pt x="4639" y="2865937"/>
                        </a:cubicBezTo>
                      </a:path>
                      <a:path w="1839990" h="3892667" fill="none">
                        <a:moveTo>
                          <a:pt x="370479" y="2854134"/>
                        </a:moveTo>
                        <a:cubicBezTo>
                          <a:pt x="370479" y="2854134"/>
                          <a:pt x="100576" y="2641707"/>
                          <a:pt x="4639" y="2163750"/>
                        </a:cubicBezTo>
                      </a:path>
                      <a:path w="1839990" h="3892667" fill="none">
                        <a:moveTo>
                          <a:pt x="540381" y="2431476"/>
                        </a:moveTo>
                        <a:cubicBezTo>
                          <a:pt x="540381" y="2431476"/>
                          <a:pt x="353081" y="2228244"/>
                          <a:pt x="257120" y="2087044"/>
                        </a:cubicBezTo>
                        <a:cubicBezTo>
                          <a:pt x="116769" y="1880514"/>
                          <a:pt x="0" y="1548302"/>
                          <a:pt x="0" y="1548302"/>
                        </a:cubicBezTo>
                      </a:path>
                      <a:path w="1839990" h="3892667" fill="none">
                        <a:moveTo>
                          <a:pt x="704854" y="1940584"/>
                        </a:moveTo>
                        <a:cubicBezTo>
                          <a:pt x="704854" y="1940584"/>
                          <a:pt x="604508" y="1896968"/>
                          <a:pt x="413127" y="1584889"/>
                        </a:cubicBezTo>
                        <a:cubicBezTo>
                          <a:pt x="221744" y="1272802"/>
                          <a:pt x="257120" y="1148816"/>
                          <a:pt x="257120" y="1148816"/>
                        </a:cubicBezTo>
                      </a:path>
                      <a:path w="1839990" h="3892667" fill="none">
                        <a:moveTo>
                          <a:pt x="829388" y="1587146"/>
                        </a:moveTo>
                        <a:cubicBezTo>
                          <a:pt x="829388" y="1587146"/>
                          <a:pt x="781865" y="1502596"/>
                          <a:pt x="638888" y="1286110"/>
                        </a:cubicBezTo>
                        <a:cubicBezTo>
                          <a:pt x="495910" y="1069632"/>
                          <a:pt x="571473" y="967123"/>
                          <a:pt x="571473" y="967123"/>
                        </a:cubicBezTo>
                      </a:path>
                      <a:path w="1839990" h="3892667" fill="none">
                        <a:moveTo>
                          <a:pt x="1324589" y="1061781"/>
                        </a:moveTo>
                        <a:cubicBezTo>
                          <a:pt x="1324589" y="1061781"/>
                          <a:pt x="1247715" y="1249729"/>
                          <a:pt x="1135660" y="1334689"/>
                        </a:cubicBezTo>
                        <a:cubicBezTo>
                          <a:pt x="1023598" y="1419650"/>
                          <a:pt x="912988" y="1474833"/>
                          <a:pt x="912988" y="1474833"/>
                        </a:cubicBezTo>
                      </a:path>
                    </a:pathLst>
                  </a:custGeom>
                  <a:gradFill>
                    <a:gsLst>
                      <a:gs pos="0">
                        <a:srgbClr val="C5E9E9">
                          <a:alpha val="0"/>
                        </a:srgbClr>
                      </a:gs>
                      <a:gs pos="31000">
                        <a:srgbClr val="AFDFDF">
                          <a:alpha val="4000"/>
                        </a:srgbClr>
                      </a:gs>
                      <a:gs pos="62000">
                        <a:srgbClr val="82C7D2">
                          <a:alpha val="11000"/>
                        </a:srgbClr>
                      </a:gs>
                      <a:gs pos="100000">
                        <a:srgbClr val="5BBAC7">
                          <a:alpha val="21000"/>
                        </a:srgbClr>
                      </a:gs>
                    </a:gsLst>
                    <a:lin ang="5400000" scaled="0"/>
                  </a:gradFill>
                  <a:ln w="7600" cap="flat">
                    <a:gradFill>
                      <a:gsLst>
                        <a:gs pos="0">
                          <a:srgbClr val="556B2F">
                            <a:alpha val="8000"/>
                          </a:srgbClr>
                        </a:gs>
                        <a:gs pos="61000">
                          <a:srgbClr val="556B2F">
                            <a:alpha val="11000"/>
                          </a:srgbClr>
                        </a:gs>
                        <a:gs pos="100000">
                          <a:srgbClr val="556B2F">
                            <a:alpha val="19000"/>
                          </a:srgbClr>
                        </a:gs>
                      </a:gsLst>
                      <a:lin ang="5400000" scaled="0"/>
                    </a:gradFill>
                    <a:bevel/>
                  </a:ln>
                </p:spPr>
              </p:sp>
              <p:sp>
                <p:nvSpPr>
                  <p:cNvPr id="1495" name="Freeform 1494"/>
                  <p:cNvSpPr/>
                  <p:nvPr/>
                </p:nvSpPr>
                <p:spPr>
                  <a:xfrm rot="-5100000" flipH="1">
                    <a:off x="6435049" y="4207167"/>
                    <a:ext cx="3084384" cy="143140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084384" h="1431407">
                        <a:moveTo>
                          <a:pt x="122222" y="50513"/>
                        </a:moveTo>
                        <a:cubicBezTo>
                          <a:pt x="122222" y="50513"/>
                          <a:pt x="2265758" y="1029709"/>
                          <a:pt x="3084384" y="1365135"/>
                        </a:cubicBezTo>
                        <a:lnTo>
                          <a:pt x="3084384" y="1431407"/>
                        </a:lnTo>
                        <a:cubicBezTo>
                          <a:pt x="3084384" y="1431407"/>
                          <a:pt x="1193983" y="595698"/>
                          <a:pt x="52004" y="36969"/>
                        </a:cubicBezTo>
                        <a:cubicBezTo>
                          <a:pt x="52004" y="36969"/>
                          <a:pt x="-103216" y="-54460"/>
                          <a:pt x="122222" y="50513"/>
                        </a:cubicBezTo>
                        <a:close/>
                      </a:path>
                    </a:pathLst>
                  </a:custGeom>
                  <a:solidFill>
                    <a:srgbClr val="556B2F">
                      <a:alpha val="4000"/>
                    </a:srgbClr>
                  </a:solidFill>
                  <a:ln w="7600" cap="flat">
                    <a:noFill/>
                    <a:bevel/>
                  </a:ln>
                </p:spPr>
              </p:sp>
              <p:sp>
                <p:nvSpPr>
                  <p:cNvPr id="1496" name="Freeform 1495"/>
                  <p:cNvSpPr/>
                  <p:nvPr/>
                </p:nvSpPr>
                <p:spPr>
                  <a:xfrm rot="-5100000" flipH="1">
                    <a:off x="7321672" y="5070661"/>
                    <a:ext cx="563434" cy="166525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63434" h="1665259" fill="none">
                        <a:moveTo>
                          <a:pt x="0" y="0"/>
                        </a:moveTo>
                        <a:cubicBezTo>
                          <a:pt x="0" y="0"/>
                          <a:pt x="243917" y="321694"/>
                          <a:pt x="288266" y="948146"/>
                        </a:cubicBezTo>
                        <a:cubicBezTo>
                          <a:pt x="332614" y="1574606"/>
                          <a:pt x="563434" y="1665259"/>
                          <a:pt x="563434" y="1665259"/>
                        </a:cubicBezTo>
                      </a:path>
                    </a:pathLst>
                  </a:custGeom>
                  <a:solidFill>
                    <a:srgbClr val="556B2F">
                      <a:alpha val="14000"/>
                    </a:srgbClr>
                  </a:solidFill>
                  <a:ln w="7600" cap="flat">
                    <a:solidFill>
                      <a:srgbClr val="556B2F">
                        <a:alpha val="8000"/>
                      </a:srgbClr>
                    </a:solidFill>
                    <a:bevel/>
                  </a:ln>
                </p:spPr>
              </p:sp>
            </p:grpSp>
          </p:grpSp>
        </p:grpSp>
        <p:sp>
          <p:nvSpPr>
            <p:cNvPr id="1498" name="Start 2"/>
            <p:cNvSpPr/>
            <p:nvPr/>
          </p:nvSpPr>
          <p:spPr>
            <a:xfrm>
              <a:off x="2814926" y="1094100"/>
              <a:ext cx="3110361" cy="3110361"/>
            </a:xfrm>
            <a:custGeom>
              <a:avLst/>
              <a:gdLst>
                <a:gd name="connsiteX0" fmla="*/ 1555180 w 3110361"/>
                <a:gd name="connsiteY0" fmla="*/ 0 h 3110361"/>
                <a:gd name="connsiteX1" fmla="*/ 1555180 w 3110361"/>
                <a:gd name="connsiteY1" fmla="*/ 3110361 h 3110361"/>
                <a:gd name="connsiteX2" fmla="*/ 0 w 3110361"/>
                <a:gd name="connsiteY2" fmla="*/ 1555180 h 3110361"/>
                <a:gd name="connsiteX3" fmla="*/ 3110361 w 3110361"/>
                <a:gd name="connsiteY3" fmla="*/ 1555180 h 3110361"/>
                <a:gd name="connsiteX4" fmla="*/ 1555180 w 3110361"/>
                <a:gd name="connsiteY4" fmla="*/ 1555180 h 3110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0" t="0" r="0" b="0"/>
              <a:pathLst>
                <a:path w="3110361" h="3110361">
                  <a:moveTo>
                    <a:pt x="0" y="1555180"/>
                  </a:moveTo>
                  <a:cubicBezTo>
                    <a:pt x="0" y="696279"/>
                    <a:pt x="696279" y="0"/>
                    <a:pt x="1555180" y="0"/>
                  </a:cubicBezTo>
                  <a:cubicBezTo>
                    <a:pt x="2414079" y="0"/>
                    <a:pt x="3110361" y="696279"/>
                    <a:pt x="3110361" y="1555180"/>
                  </a:cubicBezTo>
                  <a:cubicBezTo>
                    <a:pt x="3110361" y="2414079"/>
                    <a:pt x="2414079" y="3110361"/>
                    <a:pt x="1555180" y="3110361"/>
                  </a:cubicBezTo>
                  <a:cubicBezTo>
                    <a:pt x="696279" y="3110361"/>
                    <a:pt x="0" y="2414079"/>
                    <a:pt x="0" y="1555180"/>
                  </a:cubicBezTo>
                  <a:close/>
                </a:path>
              </a:pathLst>
            </a:custGeom>
            <a:solidFill>
              <a:srgbClr val="3498DB">
                <a:alpha val="40000"/>
              </a:srgbClr>
            </a:solidFill>
            <a:ln w="7600" cap="flat">
              <a:solidFill>
                <a:srgbClr val="3498DB"/>
              </a:solidFill>
              <a:bevel/>
            </a:ln>
          </p:spPr>
        </p:sp>
        <p:sp>
          <p:nvSpPr>
            <p:cNvPr id="1499" name="Start 2"/>
            <p:cNvSpPr/>
            <p:nvPr/>
          </p:nvSpPr>
          <p:spPr>
            <a:xfrm>
              <a:off x="1990941" y="2545591"/>
              <a:ext cx="3110361" cy="3110361"/>
            </a:xfrm>
            <a:custGeom>
              <a:avLst/>
              <a:gdLst>
                <a:gd name="connsiteX0" fmla="*/ 1555180 w 3110361"/>
                <a:gd name="connsiteY0" fmla="*/ 0 h 3110361"/>
                <a:gd name="connsiteX1" fmla="*/ 1555180 w 3110361"/>
                <a:gd name="connsiteY1" fmla="*/ 3110361 h 3110361"/>
                <a:gd name="connsiteX2" fmla="*/ 0 w 3110361"/>
                <a:gd name="connsiteY2" fmla="*/ 1555180 h 3110361"/>
                <a:gd name="connsiteX3" fmla="*/ 3110361 w 3110361"/>
                <a:gd name="connsiteY3" fmla="*/ 1555180 h 3110361"/>
                <a:gd name="connsiteX4" fmla="*/ 1555180 w 3110361"/>
                <a:gd name="connsiteY4" fmla="*/ 1555180 h 3110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0" t="0" r="0" b="0"/>
              <a:pathLst>
                <a:path w="3110361" h="3110361">
                  <a:moveTo>
                    <a:pt x="0" y="1555180"/>
                  </a:moveTo>
                  <a:cubicBezTo>
                    <a:pt x="0" y="696279"/>
                    <a:pt x="696279" y="0"/>
                    <a:pt x="1555180" y="0"/>
                  </a:cubicBezTo>
                  <a:cubicBezTo>
                    <a:pt x="2414079" y="0"/>
                    <a:pt x="3110361" y="696279"/>
                    <a:pt x="3110361" y="1555180"/>
                  </a:cubicBezTo>
                  <a:cubicBezTo>
                    <a:pt x="3110361" y="2414079"/>
                    <a:pt x="2414079" y="3110361"/>
                    <a:pt x="1555180" y="3110361"/>
                  </a:cubicBezTo>
                  <a:cubicBezTo>
                    <a:pt x="696279" y="3110361"/>
                    <a:pt x="0" y="2414079"/>
                    <a:pt x="0" y="1555180"/>
                  </a:cubicBezTo>
                  <a:close/>
                </a:path>
              </a:pathLst>
            </a:custGeom>
            <a:solidFill>
              <a:srgbClr val="EE7C31">
                <a:alpha val="40000"/>
              </a:srgbClr>
            </a:solidFill>
            <a:ln w="7600" cap="flat">
              <a:solidFill>
                <a:srgbClr val="EE7C31"/>
              </a:solidFill>
              <a:bevel/>
            </a:ln>
          </p:spPr>
        </p:sp>
        <p:sp>
          <p:nvSpPr>
            <p:cNvPr id="1500" name="Start 2"/>
            <p:cNvSpPr/>
            <p:nvPr/>
          </p:nvSpPr>
          <p:spPr>
            <a:xfrm>
              <a:off x="3706558" y="2545591"/>
              <a:ext cx="3110361" cy="3110361"/>
            </a:xfrm>
            <a:custGeom>
              <a:avLst/>
              <a:gdLst>
                <a:gd name="connsiteX0" fmla="*/ 1555180 w 3110361"/>
                <a:gd name="connsiteY0" fmla="*/ 0 h 3110361"/>
                <a:gd name="connsiteX1" fmla="*/ 1555180 w 3110361"/>
                <a:gd name="connsiteY1" fmla="*/ 3110361 h 3110361"/>
                <a:gd name="connsiteX2" fmla="*/ 0 w 3110361"/>
                <a:gd name="connsiteY2" fmla="*/ 1555180 h 3110361"/>
                <a:gd name="connsiteX3" fmla="*/ 3110361 w 3110361"/>
                <a:gd name="connsiteY3" fmla="*/ 1555180 h 3110361"/>
                <a:gd name="connsiteX4" fmla="*/ 1555180 w 3110361"/>
                <a:gd name="connsiteY4" fmla="*/ 1555180 h 3110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0" t="0" r="0" b="0"/>
              <a:pathLst>
                <a:path w="3110361" h="3110361">
                  <a:moveTo>
                    <a:pt x="0" y="1555180"/>
                  </a:moveTo>
                  <a:cubicBezTo>
                    <a:pt x="0" y="696279"/>
                    <a:pt x="696279" y="0"/>
                    <a:pt x="1555180" y="0"/>
                  </a:cubicBezTo>
                  <a:cubicBezTo>
                    <a:pt x="2414079" y="0"/>
                    <a:pt x="3110361" y="696279"/>
                    <a:pt x="3110361" y="1555180"/>
                  </a:cubicBezTo>
                  <a:cubicBezTo>
                    <a:pt x="3110361" y="2414079"/>
                    <a:pt x="2414079" y="3110361"/>
                    <a:pt x="1555180" y="3110361"/>
                  </a:cubicBezTo>
                  <a:cubicBezTo>
                    <a:pt x="696279" y="3110361"/>
                    <a:pt x="0" y="2414079"/>
                    <a:pt x="0" y="1555180"/>
                  </a:cubicBezTo>
                  <a:close/>
                </a:path>
              </a:pathLst>
            </a:custGeom>
            <a:solidFill>
              <a:srgbClr val="1BBC9D">
                <a:alpha val="40000"/>
              </a:srgbClr>
            </a:solidFill>
            <a:ln w="7600" cap="flat">
              <a:solidFill>
                <a:srgbClr val="1BBC9D"/>
              </a:solidFill>
              <a:bevel/>
            </a:ln>
          </p:spPr>
        </p:sp>
        <p:sp>
          <p:nvSpPr>
            <p:cNvPr id="146" name="Text 146"/>
            <p:cNvSpPr txBox="1"/>
            <p:nvPr/>
          </p:nvSpPr>
          <p:spPr>
            <a:xfrm>
              <a:off x="3125963" y="1094100"/>
              <a:ext cx="2488286" cy="1368555"/>
            </a:xfrm>
            <a:prstGeom prst="rect">
              <a:avLst/>
            </a:prstGeom>
            <a:noFill/>
          </p:spPr>
          <p:txBody>
            <a:bodyPr wrap="square" lIns="28000" tIns="18000" rIns="28000" bIns="18000" rtlCol="0" anchor="ctr"/>
            <a:lstStyle/>
            <a:p>
              <a:pPr algn="ctr"/>
              <a:r>
                <a:rPr sz="1700" b="1">
                  <a:latin typeface="B Mitra"/>
                  <a:cs typeface="B Mitra" panose="00000400000000000000" pitchFamily="2" charset="-78"/>
                </a:rPr>
                <a:t>مفاهیم بنیادین کیفیت</a:t>
              </a:r>
            </a:p>
          </p:txBody>
        </p:sp>
        <p:sp>
          <p:nvSpPr>
            <p:cNvPr id="147" name="Text 147"/>
            <p:cNvSpPr txBox="1"/>
            <p:nvPr/>
          </p:nvSpPr>
          <p:spPr>
            <a:xfrm>
              <a:off x="1980621" y="3582383"/>
              <a:ext cx="1783272" cy="1658860"/>
            </a:xfrm>
            <a:prstGeom prst="rect">
              <a:avLst/>
            </a:prstGeom>
            <a:noFill/>
          </p:spPr>
          <p:txBody>
            <a:bodyPr wrap="square" lIns="28000" tIns="18000" rIns="28000" bIns="18000" rtlCol="0" anchor="ctr"/>
            <a:lstStyle/>
            <a:p>
              <a:pPr algn="ctr"/>
              <a:r>
                <a:rPr sz="1700" b="1" dirty="0" err="1">
                  <a:latin typeface="B Mitra"/>
                  <a:cs typeface="B Mitra" panose="00000400000000000000" pitchFamily="2" charset="-78"/>
                </a:rPr>
                <a:t>مدل</a:t>
              </a:r>
              <a:r>
                <a:rPr sz="1700" b="1" dirty="0">
                  <a:latin typeface="B Mitra"/>
                  <a:cs typeface="B Mitra" panose="00000400000000000000" pitchFamily="2" charset="-78"/>
                </a:rPr>
                <a:t> </a:t>
              </a:r>
              <a:r>
                <a:rPr sz="1700" b="1" dirty="0" err="1" smtClean="0">
                  <a:latin typeface="B Mitra"/>
                  <a:cs typeface="B Mitra" panose="00000400000000000000" pitchFamily="2" charset="-78"/>
                </a:rPr>
                <a:t>جایزه</a:t>
              </a:r>
              <a:r>
                <a:rPr lang="en-US" sz="1700" b="1" dirty="0" smtClean="0">
                  <a:latin typeface="B Mitra"/>
                  <a:cs typeface="B Mitra" panose="00000400000000000000" pitchFamily="2" charset="-78"/>
                </a:rPr>
                <a:t> </a:t>
              </a:r>
              <a:r>
                <a:rPr lang="fa-IR" sz="1700" b="1" dirty="0" smtClean="0">
                  <a:latin typeface="B Mitra"/>
                  <a:cs typeface="B Mitra" panose="00000400000000000000" pitchFamily="2" charset="-78"/>
                </a:rPr>
                <a:t>ملی</a:t>
              </a:r>
              <a:r>
                <a:rPr sz="1700" b="1" dirty="0" smtClean="0">
                  <a:latin typeface="B Mitra"/>
                  <a:cs typeface="B Mitra" panose="00000400000000000000" pitchFamily="2" charset="-78"/>
                </a:rPr>
                <a:t> </a:t>
              </a:r>
              <a:r>
                <a:rPr sz="1700" b="1" dirty="0" err="1">
                  <a:latin typeface="B Mitra"/>
                  <a:cs typeface="B Mitra" panose="00000400000000000000" pitchFamily="2" charset="-78"/>
                </a:rPr>
                <a:t>کیفیت</a:t>
              </a:r>
              <a:r>
                <a:rPr sz="1700" b="1" dirty="0">
                  <a:latin typeface="B Mitra"/>
                  <a:cs typeface="B Mitra" panose="00000400000000000000" pitchFamily="2" charset="-78"/>
                </a:rPr>
                <a:t> </a:t>
              </a:r>
              <a:r>
                <a:rPr sz="1700" b="1" dirty="0" err="1" smtClean="0">
                  <a:latin typeface="B Mitra"/>
                  <a:cs typeface="B Mitra" panose="00000400000000000000" pitchFamily="2" charset="-78"/>
                </a:rPr>
                <a:t>غذا</a:t>
              </a:r>
              <a:endParaRPr sz="1700" b="1" dirty="0">
                <a:latin typeface="B Mitra"/>
                <a:cs typeface="B Mitra" panose="00000400000000000000" pitchFamily="2" charset="-78"/>
              </a:endParaRPr>
            </a:p>
          </p:txBody>
        </p:sp>
        <p:sp>
          <p:nvSpPr>
            <p:cNvPr id="148" name="Text 148"/>
            <p:cNvSpPr txBox="1"/>
            <p:nvPr/>
          </p:nvSpPr>
          <p:spPr>
            <a:xfrm>
              <a:off x="5033647" y="3582383"/>
              <a:ext cx="1783272" cy="1658860"/>
            </a:xfrm>
            <a:prstGeom prst="rect">
              <a:avLst/>
            </a:prstGeom>
            <a:noFill/>
          </p:spPr>
          <p:txBody>
            <a:bodyPr wrap="square" lIns="28000" tIns="18000" rIns="28000" bIns="18000" rtlCol="0" anchor="ctr"/>
            <a:lstStyle/>
            <a:p>
              <a:pPr algn="ctr"/>
              <a:r>
                <a:rPr sz="1700" b="1" dirty="0" err="1">
                  <a:latin typeface="B Mitra"/>
                  <a:cs typeface="B Mitra" panose="00000400000000000000" pitchFamily="2" charset="-78"/>
                </a:rPr>
                <a:t>منطق</a:t>
              </a:r>
              <a:r>
                <a:rPr sz="1700" b="1" dirty="0">
                  <a:latin typeface="B Mitra"/>
                  <a:cs typeface="B Mitra" panose="00000400000000000000" pitchFamily="2" charset="-78"/>
                </a:rPr>
                <a:t> </a:t>
              </a:r>
              <a:r>
                <a:rPr lang="en-US" sz="1400" b="1" dirty="0" smtClean="0">
                  <a:latin typeface="B Mitra"/>
                  <a:cs typeface="B Mitra" panose="00000400000000000000" pitchFamily="2" charset="-78"/>
                </a:rPr>
                <a:t>RADAR</a:t>
              </a:r>
              <a:endParaRPr sz="1700" b="1" dirty="0">
                <a:latin typeface="B Mitra"/>
                <a:cs typeface="B Mitra" panose="00000400000000000000" pitchFamily="2" charset="-78"/>
              </a:endParaRPr>
            </a:p>
          </p:txBody>
        </p:sp>
        <p:sp>
          <p:nvSpPr>
            <p:cNvPr id="149" name="Text 149"/>
            <p:cNvSpPr txBox="1"/>
            <p:nvPr/>
          </p:nvSpPr>
          <p:spPr>
            <a:xfrm>
              <a:off x="3955392" y="3178037"/>
              <a:ext cx="829426" cy="819060"/>
            </a:xfrm>
            <a:prstGeom prst="rect">
              <a:avLst/>
            </a:prstGeom>
            <a:noFill/>
          </p:spPr>
          <p:txBody>
            <a:bodyPr wrap="square" lIns="28000" tIns="18000" rIns="28000" bIns="18000" rtlCol="0" anchor="ctr"/>
            <a:lstStyle/>
            <a:p>
              <a:pPr algn="ctr"/>
              <a:r>
                <a:rPr sz="2000" b="1" dirty="0" err="1">
                  <a:solidFill>
                    <a:srgbClr val="FF0000"/>
                  </a:solidFill>
                  <a:latin typeface="B Mitra"/>
                  <a:cs typeface="B Mitra" panose="00000400000000000000" pitchFamily="2" charset="-78"/>
                </a:rPr>
                <a:t>خود</a:t>
              </a:r>
              <a:r>
                <a:rPr sz="2000" b="1" dirty="0">
                  <a:solidFill>
                    <a:srgbClr val="FF0000"/>
                  </a:solidFill>
                  <a:latin typeface="B Mitra"/>
                  <a:cs typeface="B Mitra" panose="00000400000000000000" pitchFamily="2" charset="-78"/>
                </a:rPr>
                <a:t> </a:t>
              </a:r>
              <a:r>
                <a:rPr sz="2000" b="1" dirty="0" err="1">
                  <a:solidFill>
                    <a:srgbClr val="FF0000"/>
                  </a:solidFill>
                  <a:latin typeface="B Mitra"/>
                  <a:cs typeface="B Mitra" panose="00000400000000000000" pitchFamily="2" charset="-78"/>
                </a:rPr>
                <a:t>ارزیابی</a:t>
              </a:r>
              <a:endParaRPr sz="2000" b="1" dirty="0">
                <a:solidFill>
                  <a:srgbClr val="FF0000"/>
                </a:solidFill>
                <a:latin typeface="B Mitra"/>
                <a:cs typeface="B Mitra" panose="00000400000000000000" pitchFamily="2" charset="-78"/>
              </a:endParaRPr>
            </a:p>
          </p:txBody>
        </p:sp>
      </p:grp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1371600" y="432377"/>
            <a:ext cx="8915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B Nazanin" pitchFamily="2" charset="-78"/>
              </a:rPr>
              <a:t>چارچوب مدل جایزه ملی کیفیت غذا </a:t>
            </a:r>
            <a:endParaRPr lang="fa-IR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B Nazanin" pitchFamily="2" charset="-78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755833" y="4317799"/>
            <a:ext cx="1400188" cy="1585051"/>
            <a:chOff x="2085975" y="1019207"/>
            <a:chExt cx="5446590" cy="5635750"/>
          </a:xfrm>
        </p:grpSpPr>
        <p:sp>
          <p:nvSpPr>
            <p:cNvPr id="23" name="AutoShape 22"/>
            <p:cNvSpPr>
              <a:spLocks noChangeArrowheads="1"/>
            </p:cNvSpPr>
            <p:nvPr/>
          </p:nvSpPr>
          <p:spPr bwMode="auto">
            <a:xfrm rot="-5400000">
              <a:off x="2442369" y="1107313"/>
              <a:ext cx="4813300" cy="47640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0 h 21600"/>
                <a:gd name="T26" fmla="*/ 18437 w 21600"/>
                <a:gd name="T27" fmla="*/ 1844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415" y="10800"/>
                  </a:moveTo>
                  <a:cubicBezTo>
                    <a:pt x="415" y="16535"/>
                    <a:pt x="5065" y="21185"/>
                    <a:pt x="10800" y="21185"/>
                  </a:cubicBezTo>
                  <a:cubicBezTo>
                    <a:pt x="16535" y="21185"/>
                    <a:pt x="21185" y="16535"/>
                    <a:pt x="21185" y="10800"/>
                  </a:cubicBezTo>
                  <a:cubicBezTo>
                    <a:pt x="21185" y="5065"/>
                    <a:pt x="16535" y="415"/>
                    <a:pt x="10800" y="415"/>
                  </a:cubicBezTo>
                  <a:cubicBezTo>
                    <a:pt x="5065" y="415"/>
                    <a:pt x="415" y="5065"/>
                    <a:pt x="415" y="1080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25400" algn="ctr">
              <a:solidFill>
                <a:srgbClr val="546E9F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l" rtl="0">
                <a:spcBef>
                  <a:spcPct val="0"/>
                </a:spcBef>
                <a:defRPr/>
              </a:pPr>
              <a:endParaRPr lang="en-US" sz="400" dirty="0">
                <a:solidFill>
                  <a:srgbClr val="FF0000"/>
                </a:solidFill>
                <a:latin typeface="+mn-lt"/>
                <a:cs typeface="B Mitra" pitchFamily="2" charset="-78"/>
              </a:endParaRPr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 rot="-5400000">
              <a:off x="4610893" y="304039"/>
              <a:ext cx="385763" cy="18161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l" rtl="0">
                <a:spcBef>
                  <a:spcPct val="0"/>
                </a:spcBef>
              </a:pPr>
              <a:endParaRPr lang="fa-IR" sz="400" dirty="0">
                <a:cs typeface="B Mitra" pitchFamily="2" charset="-78"/>
              </a:endParaRPr>
            </a:p>
          </p:txBody>
        </p:sp>
        <p:sp>
          <p:nvSpPr>
            <p:cNvPr id="25" name="AutoShape 31"/>
            <p:cNvSpPr>
              <a:spLocks noChangeArrowheads="1"/>
            </p:cNvSpPr>
            <p:nvPr/>
          </p:nvSpPr>
          <p:spPr bwMode="auto">
            <a:xfrm rot="-4457051">
              <a:off x="3640931" y="1215264"/>
              <a:ext cx="320675" cy="312738"/>
            </a:xfrm>
            <a:prstGeom prst="triangle">
              <a:avLst>
                <a:gd name="adj" fmla="val 93333"/>
              </a:avLst>
            </a:prstGeom>
            <a:solidFill>
              <a:schemeClr val="accent2"/>
            </a:solidFill>
            <a:ln w="34925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25000" dir="5400000" rotWithShape="0">
                <a:srgbClr val="000000">
                  <a:alpha val="39999"/>
                </a:srgbClr>
              </a:outerShdw>
            </a:effectLst>
          </p:spPr>
          <p:txBody>
            <a:bodyPr vert="eaVert" wrap="none" anchor="ctr"/>
            <a:lstStyle/>
            <a:p>
              <a:pPr algn="l" rtl="0">
                <a:spcBef>
                  <a:spcPct val="0"/>
                </a:spcBef>
                <a:defRPr/>
              </a:pPr>
              <a:endParaRPr lang="en-US" sz="400" dirty="0">
                <a:solidFill>
                  <a:schemeClr val="lt1"/>
                </a:solidFill>
                <a:latin typeface="+mn-lt"/>
                <a:cs typeface="B Mitra" pitchFamily="2" charset="-78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2085975" y="1452595"/>
              <a:ext cx="5446590" cy="4443412"/>
              <a:chOff x="2085975" y="1652588"/>
              <a:chExt cx="5446590" cy="4443412"/>
            </a:xfrm>
          </p:grpSpPr>
          <p:sp>
            <p:nvSpPr>
              <p:cNvPr id="28" name="Rectangle 23"/>
              <p:cNvSpPr>
                <a:spLocks noChangeArrowheads="1"/>
              </p:cNvSpPr>
              <p:nvPr/>
            </p:nvSpPr>
            <p:spPr bwMode="auto">
              <a:xfrm rot="16200000">
                <a:off x="4735513" y="4994275"/>
                <a:ext cx="385762" cy="18176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algn="l" rtl="0">
                  <a:spcBef>
                    <a:spcPct val="0"/>
                  </a:spcBef>
                </a:pPr>
                <a:endParaRPr lang="fa-IR" sz="400" dirty="0">
                  <a:cs typeface="B Mitra" pitchFamily="2" charset="-78"/>
                </a:endParaRPr>
              </a:p>
            </p:txBody>
          </p:sp>
          <p:sp>
            <p:nvSpPr>
              <p:cNvPr id="29" name="Oval 25"/>
              <p:cNvSpPr>
                <a:spLocks noChangeArrowheads="1"/>
              </p:cNvSpPr>
              <p:nvPr/>
            </p:nvSpPr>
            <p:spPr bwMode="auto">
              <a:xfrm rot="10800000">
                <a:off x="2782888" y="1652588"/>
                <a:ext cx="4041775" cy="4073525"/>
              </a:xfrm>
              <a:prstGeom prst="ellipse">
                <a:avLst/>
              </a:prstGeom>
              <a:solidFill>
                <a:srgbClr val="99FF33"/>
              </a:solidFill>
              <a:ln w="34925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5000" dir="5400000" rotWithShape="0">
                  <a:srgbClr val="000000">
                    <a:alpha val="39999"/>
                  </a:srgbClr>
                </a:outerShdw>
              </a:effectLst>
            </p:spPr>
            <p:txBody>
              <a:bodyPr rot="10800000" wrap="none" anchor="ctr"/>
              <a:lstStyle/>
              <a:p>
                <a:pPr algn="l" rtl="0">
                  <a:spcBef>
                    <a:spcPct val="0"/>
                  </a:spcBef>
                  <a:defRPr/>
                </a:pPr>
                <a:endParaRPr lang="en-US" sz="400" dirty="0">
                  <a:solidFill>
                    <a:schemeClr val="lt1"/>
                  </a:solidFill>
                  <a:latin typeface="+mn-lt"/>
                  <a:cs typeface="B Mitra" pitchFamily="2" charset="-78"/>
                </a:endParaRPr>
              </a:p>
            </p:txBody>
          </p:sp>
          <p:sp>
            <p:nvSpPr>
              <p:cNvPr id="30" name="Line 26"/>
              <p:cNvSpPr>
                <a:spLocks noChangeShapeType="1"/>
              </p:cNvSpPr>
              <p:nvPr/>
            </p:nvSpPr>
            <p:spPr bwMode="auto">
              <a:xfrm rot="16200000" flipH="1" flipV="1">
                <a:off x="3681412" y="2093913"/>
                <a:ext cx="2181225" cy="3384550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a-IR" sz="800" dirty="0">
                  <a:cs typeface="B Mitra" pitchFamily="2" charset="-78"/>
                </a:endParaRPr>
              </a:p>
            </p:txBody>
          </p:sp>
          <p:sp>
            <p:nvSpPr>
              <p:cNvPr id="31" name="Line 27"/>
              <p:cNvSpPr>
                <a:spLocks noChangeShapeType="1"/>
              </p:cNvSpPr>
              <p:nvPr/>
            </p:nvSpPr>
            <p:spPr bwMode="auto">
              <a:xfrm rot="16200000" flipV="1">
                <a:off x="3712369" y="1997869"/>
                <a:ext cx="2182812" cy="3448050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a-IR" sz="800" dirty="0">
                  <a:cs typeface="B Mitra" pitchFamily="2" charset="-78"/>
                </a:endParaRPr>
              </a:p>
            </p:txBody>
          </p:sp>
          <p:sp>
            <p:nvSpPr>
              <p:cNvPr id="32" name="Line 28"/>
              <p:cNvSpPr>
                <a:spLocks noChangeShapeType="1"/>
              </p:cNvSpPr>
              <p:nvPr/>
            </p:nvSpPr>
            <p:spPr bwMode="auto">
              <a:xfrm rot="16200000">
                <a:off x="2814637" y="3689351"/>
                <a:ext cx="4041775" cy="0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a-IR" sz="800" dirty="0">
                  <a:cs typeface="B Mitra" pitchFamily="2" charset="-78"/>
                </a:endParaRPr>
              </a:p>
            </p:txBody>
          </p:sp>
          <p:sp>
            <p:nvSpPr>
              <p:cNvPr id="33" name="Oval 29"/>
              <p:cNvSpPr>
                <a:spLocks noChangeArrowheads="1"/>
              </p:cNvSpPr>
              <p:nvPr/>
            </p:nvSpPr>
            <p:spPr bwMode="auto">
              <a:xfrm rot="16200000">
                <a:off x="4064794" y="2969419"/>
                <a:ext cx="1539875" cy="150336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l" rtl="0">
                  <a:spcBef>
                    <a:spcPct val="0"/>
                  </a:spcBef>
                </a:pPr>
                <a:endParaRPr lang="fa-IR" sz="400" dirty="0">
                  <a:cs typeface="B Mitra" pitchFamily="2" charset="-78"/>
                </a:endParaRPr>
              </a:p>
            </p:txBody>
          </p:sp>
          <p:sp>
            <p:nvSpPr>
              <p:cNvPr id="34" name="Oval 30"/>
              <p:cNvSpPr>
                <a:spLocks noChangeArrowheads="1"/>
              </p:cNvSpPr>
              <p:nvPr/>
            </p:nvSpPr>
            <p:spPr bwMode="auto">
              <a:xfrm rot="16200000">
                <a:off x="4129088" y="3032125"/>
                <a:ext cx="1411288" cy="1379537"/>
              </a:xfrm>
              <a:prstGeom prst="ellipse">
                <a:avLst/>
              </a:prstGeom>
              <a:solidFill>
                <a:srgbClr val="CCFF66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 rtl="0">
                  <a:spcBef>
                    <a:spcPct val="0"/>
                  </a:spcBef>
                </a:pPr>
                <a:endParaRPr lang="fa-IR" sz="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5" name="AutoShape 32"/>
              <p:cNvSpPr>
                <a:spLocks noChangeArrowheads="1"/>
              </p:cNvSpPr>
              <p:nvPr/>
            </p:nvSpPr>
            <p:spPr bwMode="auto">
              <a:xfrm rot="6745540">
                <a:off x="5708650" y="5618163"/>
                <a:ext cx="320675" cy="314325"/>
              </a:xfrm>
              <a:prstGeom prst="triangle">
                <a:avLst>
                  <a:gd name="adj" fmla="val 93333"/>
                </a:avLst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3"/>
                </a:solidFill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10800000" vert="eaVert" wrap="none" anchor="ctr"/>
              <a:lstStyle/>
              <a:p>
                <a:pPr algn="l" rtl="0">
                  <a:spcBef>
                    <a:spcPct val="0"/>
                  </a:spcBef>
                  <a:defRPr/>
                </a:pPr>
                <a:endParaRPr lang="en-US" sz="400" dirty="0">
                  <a:solidFill>
                    <a:schemeClr val="lt1"/>
                  </a:solidFill>
                  <a:latin typeface="+mn-lt"/>
                  <a:cs typeface="B Mitra" pitchFamily="2" charset="-78"/>
                </a:endParaRPr>
              </a:p>
            </p:txBody>
          </p:sp>
          <p:sp>
            <p:nvSpPr>
              <p:cNvPr id="36" name="WordArt 33"/>
              <p:cNvSpPr>
                <a:spLocks noChangeArrowheads="1" noChangeShapeType="1" noTextEdit="1"/>
              </p:cNvSpPr>
              <p:nvPr/>
            </p:nvSpPr>
            <p:spPr bwMode="auto">
              <a:xfrm rot="16200000">
                <a:off x="1493838" y="3411537"/>
                <a:ext cx="1676400" cy="492125"/>
              </a:xfrm>
              <a:prstGeom prst="rect">
                <a:avLst/>
              </a:prstGeom>
            </p:spPr>
            <p:txBody>
              <a:bodyPr spcFirstLastPara="1" wrap="none" fromWordArt="1">
                <a:prstTxWarp prst="textArchUp">
                  <a:avLst>
                    <a:gd name="adj" fmla="val 10800004"/>
                  </a:avLst>
                </a:prstTxWarp>
              </a:bodyPr>
              <a:lstStyle/>
              <a:p>
                <a:pPr algn="ctr"/>
                <a:r>
                  <a:rPr lang="fa-IR" sz="400" b="1" kern="10" dirty="0">
                    <a:ln w="9525">
                      <a:solidFill>
                        <a:schemeClr val="bg2"/>
                      </a:solidFill>
                      <a:round/>
                      <a:headEnd/>
                      <a:tailEnd/>
                    </a:ln>
                    <a:solidFill>
                      <a:srgbClr val="808080"/>
                    </a:solidFill>
                    <a:latin typeface="Arial"/>
                    <a:cs typeface="B Mitra" pitchFamily="2" charset="-78"/>
                  </a:rPr>
                  <a:t>خلاقيت و نوآوري</a:t>
                </a:r>
              </a:p>
            </p:txBody>
          </p:sp>
          <p:sp>
            <p:nvSpPr>
              <p:cNvPr id="37" name="WordArt 34"/>
              <p:cNvSpPr>
                <a:spLocks noChangeArrowheads="1" noChangeShapeType="1" noTextEdit="1"/>
              </p:cNvSpPr>
              <p:nvPr/>
            </p:nvSpPr>
            <p:spPr bwMode="auto">
              <a:xfrm rot="16338988">
                <a:off x="6812019" y="3465475"/>
                <a:ext cx="1171084" cy="270008"/>
              </a:xfrm>
              <a:prstGeom prst="rect">
                <a:avLst/>
              </a:prstGeom>
            </p:spPr>
            <p:txBody>
              <a:bodyPr spcFirstLastPara="1" wrap="none" fromWordArt="1">
                <a:prstTxWarp prst="textArchUp">
                  <a:avLst>
                    <a:gd name="adj" fmla="val 808855"/>
                  </a:avLst>
                </a:prstTxWarp>
              </a:bodyPr>
              <a:lstStyle/>
              <a:p>
                <a:pPr algn="ctr"/>
                <a:r>
                  <a:rPr lang="fa-IR" sz="100" b="1" kern="10" dirty="0">
                    <a:ln w="9525">
                      <a:solidFill>
                        <a:schemeClr val="bg2"/>
                      </a:solidFill>
                      <a:round/>
                      <a:headEnd/>
                      <a:tailEnd/>
                    </a:ln>
                    <a:solidFill>
                      <a:srgbClr val="808080"/>
                    </a:solidFill>
                    <a:latin typeface="Arial"/>
                    <a:cs typeface="B Mitra" pitchFamily="2" charset="-78"/>
                  </a:rPr>
                  <a:t>يادگيري </a:t>
                </a:r>
              </a:p>
            </p:txBody>
          </p:sp>
          <p:sp>
            <p:nvSpPr>
              <p:cNvPr id="38" name="Rectangle 35"/>
              <p:cNvSpPr>
                <a:spLocks noChangeArrowheads="1"/>
              </p:cNvSpPr>
              <p:nvPr/>
            </p:nvSpPr>
            <p:spPr bwMode="auto">
              <a:xfrm>
                <a:off x="4098926" y="3198239"/>
                <a:ext cx="1523999" cy="649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ar-SA" sz="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رهبري</a:t>
                </a:r>
                <a:r>
                  <a:rPr lang="fa-IR" sz="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و </a:t>
                </a:r>
              </a:p>
              <a:p>
                <a:pPr algn="ctr">
                  <a:spcBef>
                    <a:spcPct val="0"/>
                  </a:spcBef>
                </a:pPr>
                <a:r>
                  <a:rPr lang="fa-IR" sz="3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مديريت</a:t>
                </a:r>
                <a:endParaRPr lang="ar-SA" sz="3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9" name="Rectangle 36"/>
              <p:cNvSpPr>
                <a:spLocks noChangeArrowheads="1"/>
              </p:cNvSpPr>
              <p:nvPr/>
            </p:nvSpPr>
            <p:spPr bwMode="auto">
              <a:xfrm rot="19747757">
                <a:off x="3382962" y="1981426"/>
                <a:ext cx="1068388" cy="4868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ar-SA" sz="3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كاركنان</a:t>
                </a:r>
              </a:p>
            </p:txBody>
          </p:sp>
          <p:sp>
            <p:nvSpPr>
              <p:cNvPr id="40" name="Rectangle 37"/>
              <p:cNvSpPr>
                <a:spLocks noChangeArrowheads="1"/>
              </p:cNvSpPr>
              <p:nvPr/>
            </p:nvSpPr>
            <p:spPr bwMode="auto">
              <a:xfrm rot="1840524">
                <a:off x="3548061" y="4892901"/>
                <a:ext cx="947738" cy="4868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ar-SA" sz="3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منابع</a:t>
                </a:r>
              </a:p>
            </p:txBody>
          </p:sp>
          <p:sp>
            <p:nvSpPr>
              <p:cNvPr id="41" name="Rectangle 38"/>
              <p:cNvSpPr>
                <a:spLocks noChangeArrowheads="1"/>
              </p:cNvSpPr>
              <p:nvPr/>
            </p:nvSpPr>
            <p:spPr bwMode="auto">
              <a:xfrm rot="1909889">
                <a:off x="4829174" y="1923107"/>
                <a:ext cx="1587499" cy="8114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fa-IR" sz="3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نتايج </a:t>
                </a:r>
                <a:r>
                  <a:rPr lang="ar-SA" sz="3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مشتريان و مصرف كنندگان </a:t>
                </a:r>
              </a:p>
            </p:txBody>
          </p:sp>
          <p:sp>
            <p:nvSpPr>
              <p:cNvPr id="42" name="Rectangle 39"/>
              <p:cNvSpPr>
                <a:spLocks noChangeArrowheads="1"/>
              </p:cNvSpPr>
              <p:nvPr/>
            </p:nvSpPr>
            <p:spPr bwMode="auto">
              <a:xfrm rot="19849135">
                <a:off x="4822262" y="4512048"/>
                <a:ext cx="1457323" cy="1054939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ar-SA" sz="3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نتايج محيط زيست و جامعه </a:t>
                </a:r>
              </a:p>
            </p:txBody>
          </p:sp>
          <p:sp>
            <p:nvSpPr>
              <p:cNvPr id="43" name="Rectangle 40"/>
              <p:cNvSpPr>
                <a:spLocks noChangeArrowheads="1"/>
              </p:cNvSpPr>
              <p:nvPr/>
            </p:nvSpPr>
            <p:spPr bwMode="auto">
              <a:xfrm rot="5400000">
                <a:off x="5791989" y="3314456"/>
                <a:ext cx="1185863" cy="805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ar-SA" sz="3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نتايج عملكرد</a:t>
                </a:r>
                <a:r>
                  <a:rPr lang="fa-IR" sz="3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ي</a:t>
                </a:r>
                <a:endParaRPr lang="ar-SA" sz="3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Rectangle 41"/>
              <p:cNvSpPr>
                <a:spLocks noChangeArrowheads="1"/>
              </p:cNvSpPr>
              <p:nvPr/>
            </p:nvSpPr>
            <p:spPr bwMode="auto">
              <a:xfrm rot="15863115">
                <a:off x="2651916" y="3476316"/>
                <a:ext cx="1187449" cy="483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ar-SA" sz="3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فرايند ها</a:t>
                </a:r>
              </a:p>
            </p:txBody>
          </p:sp>
          <p:sp>
            <p:nvSpPr>
              <p:cNvPr id="45" name="Text Box 42"/>
              <p:cNvSpPr txBox="1">
                <a:spLocks noChangeArrowheads="1"/>
              </p:cNvSpPr>
              <p:nvPr/>
            </p:nvSpPr>
            <p:spPr bwMode="auto">
              <a:xfrm rot="15780699">
                <a:off x="3548061" y="3233916"/>
                <a:ext cx="642936" cy="9664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fa-IR" sz="400" b="1" dirty="0">
                    <a:solidFill>
                      <a:srgbClr val="FF0000"/>
                    </a:solidFill>
                    <a:latin typeface="Arial Black" pitchFamily="34" charset="0"/>
                    <a:cs typeface="B Mitra" pitchFamily="2" charset="-78"/>
                  </a:rPr>
                  <a:t>200</a:t>
                </a:r>
                <a:endParaRPr lang="en-US" sz="400" b="1" dirty="0">
                  <a:solidFill>
                    <a:srgbClr val="FF0000"/>
                  </a:solidFill>
                  <a:latin typeface="Arial Black" pitchFamily="34" charset="0"/>
                  <a:cs typeface="B Mitra" pitchFamily="2" charset="-78"/>
                </a:endParaRPr>
              </a:p>
            </p:txBody>
          </p:sp>
          <p:sp>
            <p:nvSpPr>
              <p:cNvPr id="46" name="Text Box 43"/>
              <p:cNvSpPr txBox="1">
                <a:spLocks noChangeArrowheads="1"/>
              </p:cNvSpPr>
              <p:nvPr/>
            </p:nvSpPr>
            <p:spPr bwMode="auto">
              <a:xfrm rot="5400000">
                <a:off x="5453856" y="3268843"/>
                <a:ext cx="642936" cy="9664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</a:pPr>
                <a:r>
                  <a:rPr lang="fa-IR" sz="400" b="1" dirty="0">
                    <a:solidFill>
                      <a:srgbClr val="FF0000"/>
                    </a:solidFill>
                    <a:latin typeface="Arial Black" pitchFamily="34" charset="0"/>
                    <a:cs typeface="B Mitra" pitchFamily="2" charset="-78"/>
                  </a:rPr>
                  <a:t>150</a:t>
                </a:r>
                <a:endParaRPr lang="en-US" sz="400" b="1" dirty="0">
                  <a:solidFill>
                    <a:srgbClr val="FF0000"/>
                  </a:solidFill>
                  <a:latin typeface="Arial Black" pitchFamily="34" charset="0"/>
                  <a:cs typeface="B Mitra" pitchFamily="2" charset="-78"/>
                </a:endParaRPr>
              </a:p>
            </p:txBody>
          </p:sp>
          <p:sp>
            <p:nvSpPr>
              <p:cNvPr id="47" name="Text Box 44"/>
              <p:cNvSpPr txBox="1">
                <a:spLocks noChangeArrowheads="1"/>
              </p:cNvSpPr>
              <p:nvPr/>
            </p:nvSpPr>
            <p:spPr bwMode="auto">
              <a:xfrm>
                <a:off x="4539458" y="3890406"/>
                <a:ext cx="642939" cy="9737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</a:pPr>
                <a:r>
                  <a:rPr lang="fa-IR" sz="400" b="1" dirty="0">
                    <a:solidFill>
                      <a:srgbClr val="FF0000"/>
                    </a:solidFill>
                    <a:latin typeface="Arial Black" pitchFamily="34" charset="0"/>
                    <a:cs typeface="B Mitra" pitchFamily="2" charset="-78"/>
                  </a:rPr>
                  <a:t>100</a:t>
                </a:r>
                <a:endParaRPr lang="en-US" sz="400" b="1" dirty="0">
                  <a:solidFill>
                    <a:srgbClr val="FF0000"/>
                  </a:solidFill>
                  <a:latin typeface="Arial Black" pitchFamily="34" charset="0"/>
                  <a:cs typeface="B Mitra" pitchFamily="2" charset="-78"/>
                </a:endParaRPr>
              </a:p>
            </p:txBody>
          </p:sp>
          <p:sp>
            <p:nvSpPr>
              <p:cNvPr id="48" name="Text Box 45"/>
              <p:cNvSpPr txBox="1">
                <a:spLocks noChangeArrowheads="1"/>
              </p:cNvSpPr>
              <p:nvPr/>
            </p:nvSpPr>
            <p:spPr bwMode="auto">
              <a:xfrm rot="1540039">
                <a:off x="4005262" y="4156533"/>
                <a:ext cx="627062" cy="9737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</a:pPr>
                <a:r>
                  <a:rPr lang="fa-IR" sz="400" b="1" dirty="0">
                    <a:solidFill>
                      <a:srgbClr val="FF0000"/>
                    </a:solidFill>
                    <a:latin typeface="Arial Black" pitchFamily="34" charset="0"/>
                    <a:cs typeface="B Mitra" pitchFamily="2" charset="-78"/>
                  </a:rPr>
                  <a:t>100</a:t>
                </a:r>
                <a:endParaRPr lang="en-US" sz="400" b="1" dirty="0">
                  <a:solidFill>
                    <a:srgbClr val="FF0000"/>
                  </a:solidFill>
                  <a:latin typeface="Arial Black" pitchFamily="34" charset="0"/>
                  <a:cs typeface="B Mitra" pitchFamily="2" charset="-78"/>
                </a:endParaRPr>
              </a:p>
            </p:txBody>
          </p:sp>
          <p:sp>
            <p:nvSpPr>
              <p:cNvPr id="49" name="Text Box 46"/>
              <p:cNvSpPr txBox="1">
                <a:spLocks noChangeArrowheads="1"/>
              </p:cNvSpPr>
              <p:nvPr/>
            </p:nvSpPr>
            <p:spPr bwMode="auto">
              <a:xfrm rot="19962620">
                <a:off x="4060821" y="2330904"/>
                <a:ext cx="627062" cy="9737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</a:pPr>
                <a:r>
                  <a:rPr lang="fa-IR" sz="400" b="1" dirty="0">
                    <a:solidFill>
                      <a:srgbClr val="FF0000"/>
                    </a:solidFill>
                    <a:latin typeface="Arial Black" pitchFamily="34" charset="0"/>
                    <a:cs typeface="B Mitra" pitchFamily="2" charset="-78"/>
                  </a:rPr>
                  <a:t>100</a:t>
                </a:r>
                <a:endParaRPr lang="en-US" sz="400" b="1" dirty="0">
                  <a:solidFill>
                    <a:srgbClr val="FF0000"/>
                  </a:solidFill>
                  <a:latin typeface="Arial Black" pitchFamily="34" charset="0"/>
                  <a:cs typeface="B Mitra" pitchFamily="2" charset="-78"/>
                </a:endParaRPr>
              </a:p>
            </p:txBody>
          </p:sp>
          <p:sp>
            <p:nvSpPr>
              <p:cNvPr id="50" name="Text Box 47"/>
              <p:cNvSpPr txBox="1">
                <a:spLocks noChangeArrowheads="1"/>
              </p:cNvSpPr>
              <p:nvPr/>
            </p:nvSpPr>
            <p:spPr bwMode="auto">
              <a:xfrm rot="1742461">
                <a:off x="5033965" y="2319792"/>
                <a:ext cx="627062" cy="9737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</a:pPr>
                <a:r>
                  <a:rPr lang="fa-IR" sz="400" b="1" dirty="0">
                    <a:solidFill>
                      <a:srgbClr val="FF0000"/>
                    </a:solidFill>
                    <a:latin typeface="Arial Black" pitchFamily="34" charset="0"/>
                    <a:cs typeface="B Mitra" pitchFamily="2" charset="-78"/>
                  </a:rPr>
                  <a:t>250</a:t>
                </a:r>
                <a:endParaRPr lang="en-US" sz="400" b="1" dirty="0">
                  <a:solidFill>
                    <a:srgbClr val="FF0000"/>
                  </a:solidFill>
                  <a:latin typeface="Arial Black" pitchFamily="34" charset="0"/>
                  <a:cs typeface="B Mitra" pitchFamily="2" charset="-78"/>
                </a:endParaRPr>
              </a:p>
            </p:txBody>
          </p:sp>
          <p:sp>
            <p:nvSpPr>
              <p:cNvPr id="51" name="Text Box 48"/>
              <p:cNvSpPr txBox="1">
                <a:spLocks noChangeArrowheads="1"/>
              </p:cNvSpPr>
              <p:nvPr/>
            </p:nvSpPr>
            <p:spPr bwMode="auto">
              <a:xfrm rot="19727535">
                <a:off x="4968874" y="4156533"/>
                <a:ext cx="625474" cy="9737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</a:pPr>
                <a:r>
                  <a:rPr lang="fa-IR" sz="400" b="1" dirty="0">
                    <a:solidFill>
                      <a:srgbClr val="FF0000"/>
                    </a:solidFill>
                    <a:latin typeface="Arial Black" pitchFamily="34" charset="0"/>
                    <a:cs typeface="B Mitra" pitchFamily="2" charset="-78"/>
                  </a:rPr>
                  <a:t>100</a:t>
                </a:r>
                <a:endParaRPr lang="en-US" sz="400" b="1" dirty="0">
                  <a:solidFill>
                    <a:srgbClr val="FF0000"/>
                  </a:solidFill>
                  <a:latin typeface="Arial Black" pitchFamily="34" charset="0"/>
                  <a:cs typeface="B Mitra" pitchFamily="2" charset="-78"/>
                </a:endParaRPr>
              </a:p>
            </p:txBody>
          </p:sp>
        </p:grpSp>
        <p:sp>
          <p:nvSpPr>
            <p:cNvPr id="27" name="Text Box 50"/>
            <p:cNvSpPr txBox="1">
              <a:spLocks noChangeArrowheads="1"/>
            </p:cNvSpPr>
            <p:nvPr/>
          </p:nvSpPr>
          <p:spPr bwMode="auto">
            <a:xfrm>
              <a:off x="2099473" y="5897563"/>
              <a:ext cx="5102654" cy="757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fa-IR" sz="800" b="1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B Nazanin" pitchFamily="2" charset="-78"/>
                </a:rPr>
                <a:t>مدل جايزه ملي كيفيت </a:t>
              </a:r>
              <a:r>
                <a:rPr lang="fa-IR" sz="800" b="1" dirty="0" smtClean="0">
                  <a:solidFill>
                    <a:srgbClr val="00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B Nazanin" pitchFamily="2" charset="-78"/>
                </a:rPr>
                <a:t>غذا</a:t>
              </a:r>
              <a:endParaRPr lang="en-US" sz="8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B Nazanin" pitchFamily="2" charset="-78"/>
              </a:endParaRPr>
            </a:p>
          </p:txBody>
        </p:sp>
      </p:grp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140" y="1286285"/>
            <a:ext cx="1439915" cy="7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Content Placeholder 3" descr="0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208" y="4769219"/>
            <a:ext cx="1191235" cy="84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465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QA2">
  <a:themeElements>
    <a:clrScheme name="INQA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QA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r" defTabSz="914400" rtl="1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ar-SA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r" defTabSz="914400" rtl="1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ar-SA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INQA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QA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QA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QA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QA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QA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QA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QA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QA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QA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QA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QA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22488</TotalTime>
  <Words>1736</Words>
  <Application>Microsoft Office PowerPoint</Application>
  <PresentationFormat>Custom</PresentationFormat>
  <Paragraphs>324</Paragraphs>
  <Slides>30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INQA2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ساختار معیار توانمندسازها</vt:lpstr>
      <vt:lpstr>ساختار معیار نتايج</vt:lpstr>
      <vt:lpstr>PowerPoint Presentation</vt:lpstr>
      <vt:lpstr>PowerPoint Presentation</vt:lpstr>
      <vt:lpstr>منطق RADAR</vt:lpstr>
      <vt:lpstr>PowerPoint Presentation</vt:lpstr>
      <vt:lpstr>PowerPoint Presentation</vt:lpstr>
      <vt:lpstr>PowerPoint Presentation</vt:lpstr>
      <vt:lpstr>روش‌هاي خود ارزيابي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Naishekar Dev. Business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taghizadeh</dc:creator>
  <cp:lastModifiedBy>note</cp:lastModifiedBy>
  <cp:revision>440</cp:revision>
  <dcterms:created xsi:type="dcterms:W3CDTF">2005-11-06T09:00:52Z</dcterms:created>
  <dcterms:modified xsi:type="dcterms:W3CDTF">2017-08-28T06:17:52Z</dcterms:modified>
</cp:coreProperties>
</file>